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y="10287000" cx="18288000"/>
  <p:notesSz cx="6858000" cy="9144000"/>
  <p:embeddedFontLst>
    <p:embeddedFont>
      <p:font typeface="Montserrat Medium"/>
      <p:regular r:id="rId58"/>
      <p:bold r:id="rId59"/>
      <p:italic r:id="rId60"/>
      <p:boldItalic r:id="rId61"/>
    </p:embeddedFont>
    <p:embeddedFont>
      <p:font typeface="Roboto Condensed"/>
      <p:bold r:id="rId62"/>
      <p:boldItalic r:id="rId63"/>
    </p:embeddedFont>
    <p:embeddedFont>
      <p:font typeface="Noto Sans TC"/>
      <p:bold r:id="rId64"/>
    </p:embeddedFont>
    <p:embeddedFont>
      <p:font typeface="Archivo Black"/>
      <p:regular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66" roundtripDataSignature="AMtx7mh1b1P0SyJ4zFWlhSjHXg8UBSBx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BC183EC-9446-4417-94D7-3D41882B83A1}">
  <a:tblStyle styleId="{FBC183EC-9446-4417-94D7-3D41882B83A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RobotoCondensed-bold.fntdata"/><Relationship Id="rId61" Type="http://schemas.openxmlformats.org/officeDocument/2006/relationships/font" Target="fonts/MontserratMedium-boldItalic.fntdata"/><Relationship Id="rId20" Type="http://schemas.openxmlformats.org/officeDocument/2006/relationships/slide" Target="slides/slide14.xml"/><Relationship Id="rId64" Type="http://schemas.openxmlformats.org/officeDocument/2006/relationships/font" Target="fonts/NotoSansTC-bold.fntdata"/><Relationship Id="rId63" Type="http://schemas.openxmlformats.org/officeDocument/2006/relationships/font" Target="fonts/RobotoCondensed-boldItalic.fntdata"/><Relationship Id="rId22" Type="http://schemas.openxmlformats.org/officeDocument/2006/relationships/slide" Target="slides/slide16.xml"/><Relationship Id="rId66" Type="http://customschemas.google.com/relationships/presentationmetadata" Target="metadata"/><Relationship Id="rId21" Type="http://schemas.openxmlformats.org/officeDocument/2006/relationships/slide" Target="slides/slide15.xml"/><Relationship Id="rId65" Type="http://schemas.openxmlformats.org/officeDocument/2006/relationships/font" Target="fonts/ArchivoBlack-regular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MontserratMedium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MontserratMedium-bold.fntdata"/><Relationship Id="rId14" Type="http://schemas.openxmlformats.org/officeDocument/2006/relationships/slide" Target="slides/slide8.xml"/><Relationship Id="rId58" Type="http://schemas.openxmlformats.org/officeDocument/2006/relationships/font" Target="fonts/MontserratMedium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6" name="Google Shape;256;p1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7" name="Google Shape;257;p1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https://www.youtube.com/watch?v=_sL1HfdVxg4</a:t>
            </a:r>
            <a:endParaRPr/>
          </a:p>
        </p:txBody>
      </p:sp>
      <p:sp>
        <p:nvSpPr>
          <p:cNvPr id="259" name="Google Shape;259;p1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0" name="Google Shape;260;p1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7" name="Google Shape;267;p1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68" name="Google Shape;268;p1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1" name="Google Shape;271;p1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9" name="Google Shape;279;p1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0" name="Google Shape;280;p1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https://edu.delightex.com/</a:t>
            </a:r>
            <a:endParaRPr/>
          </a:p>
        </p:txBody>
      </p:sp>
      <p:sp>
        <p:nvSpPr>
          <p:cNvPr id="282" name="Google Shape;282;p1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3" name="Google Shape;283;p1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9" name="Google Shape;289;p1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90" name="Google Shape;290;p1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https://edu.delightex.com/</a:t>
            </a:r>
            <a:endParaRPr/>
          </a:p>
        </p:txBody>
      </p:sp>
      <p:sp>
        <p:nvSpPr>
          <p:cNvPr id="292" name="Google Shape;292;p1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3" name="Google Shape;293;p1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03" name="Google Shape;303;p1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4" name="Google Shape;304;p1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https://edu.delightex.com/</a:t>
            </a:r>
            <a:endParaRPr/>
          </a:p>
        </p:txBody>
      </p:sp>
      <p:sp>
        <p:nvSpPr>
          <p:cNvPr id="306" name="Google Shape;306;p1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07" name="Google Shape;307;p1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16" name="Google Shape;316;p1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17" name="Google Shape;317;p1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https://edu.delightex.com/</a:t>
            </a:r>
            <a:endParaRPr/>
          </a:p>
        </p:txBody>
      </p:sp>
      <p:sp>
        <p:nvSpPr>
          <p:cNvPr id="319" name="Google Shape;319;p1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0" name="Google Shape;320;p1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8" name="Google Shape;328;p2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29" name="Google Shape;329;p2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32" name="Google Shape;332;p2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0" name="Google Shape;340;p2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41" name="Google Shape;341;p2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4" name="Google Shape;344;p2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2" name="Google Shape;352;p2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53" name="Google Shape;353;p2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https://edu.delightex.com/</a:t>
            </a:r>
            <a:endParaRPr/>
          </a:p>
        </p:txBody>
      </p:sp>
      <p:sp>
        <p:nvSpPr>
          <p:cNvPr id="355" name="Google Shape;355;p2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6" name="Google Shape;356;p2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63" name="Google Shape;363;p2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64" name="Google Shape;364;p2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https://edu.delightex.com/</a:t>
            </a:r>
            <a:endParaRPr/>
          </a:p>
        </p:txBody>
      </p:sp>
      <p:sp>
        <p:nvSpPr>
          <p:cNvPr id="366" name="Google Shape;366;p2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67" name="Google Shape;367;p2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8" name="Google Shape;378;p2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79" name="Google Shape;379;p2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https://edu.delightex.com/</a:t>
            </a:r>
            <a:endParaRPr/>
          </a:p>
        </p:txBody>
      </p:sp>
      <p:sp>
        <p:nvSpPr>
          <p:cNvPr id="381" name="Google Shape;381;p2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82" name="Google Shape;382;p2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95" name="Google Shape;395;p2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96" name="Google Shape;396;p2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99" name="Google Shape;399;p2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08" name="Google Shape;408;p2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09" name="Google Shape;409;p2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12" name="Google Shape;412;p2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24" name="Google Shape;424;p2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25" name="Google Shape;425;p2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28" name="Google Shape;428;p2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40" name="Google Shape;440;p2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41" name="Google Shape;441;p2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44" name="Google Shape;444;p2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56" name="Google Shape;456;p2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57" name="Google Shape;457;p2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8" name="Google Shape;458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60" name="Google Shape;460;p2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70" name="Google Shape;470;p3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71" name="Google Shape;471;p3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p3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3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74" name="Google Shape;474;p3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01" name="Google Shape;501;p3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02" name="Google Shape;502;p3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p3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05" name="Google Shape;505;p3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3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3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64" name="Google Shape;564;p3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65" name="Google Shape;565;p3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p3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3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68" name="Google Shape;568;p3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79" name="Google Shape;579;p3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80" name="Google Shape;580;p3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1" name="Google Shape;581;p3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3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83" name="Google Shape;583;p3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96" name="Google Shape;596;p3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97" name="Google Shape;597;p3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8" name="Google Shape;598;p3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3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00" name="Google Shape;600;p3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14" name="Google Shape;614;p3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15" name="Google Shape;615;p3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6" name="Google Shape;616;p3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3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18" name="Google Shape;618;p3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29" name="Google Shape;629;p4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30" name="Google Shape;630;p4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1" name="Google Shape;631;p4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4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33" name="Google Shape;633;p4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45" name="Google Shape;645;p4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46" name="Google Shape;646;p4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7" name="Google Shape;647;p4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4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49" name="Google Shape;649;p4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60" name="Google Shape;660;p4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61" name="Google Shape;661;p4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2" name="Google Shape;662;p4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4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64" name="Google Shape;664;p4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76" name="Google Shape;676;p4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77" name="Google Shape;677;p4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8" name="Google Shape;678;p4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4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80" name="Google Shape;680;p4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92" name="Google Shape;692;p4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93" name="Google Shape;693;p4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p4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4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96" name="Google Shape;696;p4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4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07" name="Google Shape;707;p4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708" name="Google Shape;708;p4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p4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4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11" name="Google Shape;711;p4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4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23" name="Google Shape;723;p4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724" name="Google Shape;724;p4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5" name="Google Shape;725;p4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4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27" name="Google Shape;727;p4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4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38" name="Google Shape;738;p4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739" name="Google Shape;739;p4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0" name="Google Shape;740;p4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4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42" name="Google Shape;742;p4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4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55" name="Google Shape;755;p4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756" name="Google Shape;756;p4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7" name="Google Shape;757;p4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4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59" name="Google Shape;759;p4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5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5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5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5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6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6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6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6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6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6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6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6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6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5" Type="http://schemas.openxmlformats.org/officeDocument/2006/relationships/image" Target="../media/image1.png"/><Relationship Id="rId6" Type="http://schemas.openxmlformats.org/officeDocument/2006/relationships/image" Target="../media/image18.png"/><Relationship Id="rId7" Type="http://schemas.openxmlformats.org/officeDocument/2006/relationships/image" Target="../media/image14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2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2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2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30.png"/><Relationship Id="rId5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42.png"/><Relationship Id="rId5" Type="http://schemas.openxmlformats.org/officeDocument/2006/relationships/image" Target="../media/image28.png"/><Relationship Id="rId6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28.png"/><Relationship Id="rId5" Type="http://schemas.openxmlformats.org/officeDocument/2006/relationships/image" Target="../media/image23.png"/><Relationship Id="rId6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image" Target="../media/image28.png"/><Relationship Id="rId5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Relationship Id="rId4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Relationship Id="rId4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Relationship Id="rId4" Type="http://schemas.openxmlformats.org/officeDocument/2006/relationships/image" Target="../media/image28.png"/><Relationship Id="rId5" Type="http://schemas.openxmlformats.org/officeDocument/2006/relationships/image" Target="../media/image3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Relationship Id="rId4" Type="http://schemas.openxmlformats.org/officeDocument/2006/relationships/image" Target="../media/image27.png"/><Relationship Id="rId5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png"/><Relationship Id="rId4" Type="http://schemas.openxmlformats.org/officeDocument/2006/relationships/image" Target="../media/image31.png"/><Relationship Id="rId5" Type="http://schemas.openxmlformats.org/officeDocument/2006/relationships/image" Target="../media/image3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Relationship Id="rId4" Type="http://schemas.openxmlformats.org/officeDocument/2006/relationships/image" Target="../media/image3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Relationship Id="rId4" Type="http://schemas.openxmlformats.org/officeDocument/2006/relationships/image" Target="../media/image4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png"/><Relationship Id="rId4" Type="http://schemas.openxmlformats.org/officeDocument/2006/relationships/image" Target="../media/image56.png"/><Relationship Id="rId5" Type="http://schemas.openxmlformats.org/officeDocument/2006/relationships/image" Target="../media/image4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jpg"/><Relationship Id="rId4" Type="http://schemas.openxmlformats.org/officeDocument/2006/relationships/image" Target="../media/image18.png"/><Relationship Id="rId5" Type="http://schemas.openxmlformats.org/officeDocument/2006/relationships/image" Target="../media/image36.png"/><Relationship Id="rId6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Relationship Id="rId4" Type="http://schemas.openxmlformats.org/officeDocument/2006/relationships/image" Target="../media/image4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jpg"/><Relationship Id="rId4" Type="http://schemas.openxmlformats.org/officeDocument/2006/relationships/image" Target="../media/image18.png"/><Relationship Id="rId5" Type="http://schemas.openxmlformats.org/officeDocument/2006/relationships/image" Target="../media/image5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jpg"/><Relationship Id="rId4" Type="http://schemas.openxmlformats.org/officeDocument/2006/relationships/image" Target="../media/image18.png"/><Relationship Id="rId5" Type="http://schemas.openxmlformats.org/officeDocument/2006/relationships/image" Target="../media/image49.png"/><Relationship Id="rId6" Type="http://schemas.openxmlformats.org/officeDocument/2006/relationships/image" Target="../media/image46.png"/><Relationship Id="rId7" Type="http://schemas.openxmlformats.org/officeDocument/2006/relationships/image" Target="../media/image62.png"/><Relationship Id="rId8" Type="http://schemas.openxmlformats.org/officeDocument/2006/relationships/image" Target="../media/image3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jpg"/><Relationship Id="rId4" Type="http://schemas.openxmlformats.org/officeDocument/2006/relationships/image" Target="../media/image18.png"/><Relationship Id="rId5" Type="http://schemas.openxmlformats.org/officeDocument/2006/relationships/image" Target="../media/image49.png"/><Relationship Id="rId6" Type="http://schemas.openxmlformats.org/officeDocument/2006/relationships/image" Target="../media/image39.png"/><Relationship Id="rId7" Type="http://schemas.openxmlformats.org/officeDocument/2006/relationships/image" Target="../media/image67.png"/><Relationship Id="rId8" Type="http://schemas.openxmlformats.org/officeDocument/2006/relationships/image" Target="../media/image4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2.png"/><Relationship Id="rId4" Type="http://schemas.openxmlformats.org/officeDocument/2006/relationships/image" Target="../media/image57.png"/><Relationship Id="rId5" Type="http://schemas.openxmlformats.org/officeDocument/2006/relationships/image" Target="../media/image4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2.png"/><Relationship Id="rId4" Type="http://schemas.openxmlformats.org/officeDocument/2006/relationships/image" Target="../media/image54.png"/><Relationship Id="rId5" Type="http://schemas.openxmlformats.org/officeDocument/2006/relationships/image" Target="../media/image5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2.png"/><Relationship Id="rId4" Type="http://schemas.openxmlformats.org/officeDocument/2006/relationships/image" Target="../media/image51.png"/><Relationship Id="rId5" Type="http://schemas.openxmlformats.org/officeDocument/2006/relationships/image" Target="../media/image53.png"/><Relationship Id="rId6" Type="http://schemas.openxmlformats.org/officeDocument/2006/relationships/image" Target="../media/image59.png"/><Relationship Id="rId7" Type="http://schemas.openxmlformats.org/officeDocument/2006/relationships/image" Target="../media/image7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.png"/><Relationship Id="rId4" Type="http://schemas.openxmlformats.org/officeDocument/2006/relationships/image" Target="../media/image61.png"/><Relationship Id="rId5" Type="http://schemas.openxmlformats.org/officeDocument/2006/relationships/image" Target="../media/image5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.png"/><Relationship Id="rId4" Type="http://schemas.openxmlformats.org/officeDocument/2006/relationships/image" Target="../media/image60.png"/><Relationship Id="rId5" Type="http://schemas.openxmlformats.org/officeDocument/2006/relationships/image" Target="../media/image63.png"/><Relationship Id="rId6" Type="http://schemas.openxmlformats.org/officeDocument/2006/relationships/image" Target="../media/image8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.png"/><Relationship Id="rId4" Type="http://schemas.openxmlformats.org/officeDocument/2006/relationships/image" Target="../media/image73.png"/><Relationship Id="rId5" Type="http://schemas.openxmlformats.org/officeDocument/2006/relationships/image" Target="../media/image8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.png"/><Relationship Id="rId4" Type="http://schemas.openxmlformats.org/officeDocument/2006/relationships/image" Target="../media/image58.png"/><Relationship Id="rId5" Type="http://schemas.openxmlformats.org/officeDocument/2006/relationships/image" Target="../media/image8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.png"/><Relationship Id="rId4" Type="http://schemas.openxmlformats.org/officeDocument/2006/relationships/image" Target="../media/image80.png"/><Relationship Id="rId5" Type="http://schemas.openxmlformats.org/officeDocument/2006/relationships/image" Target="../media/image6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.png"/><Relationship Id="rId4" Type="http://schemas.openxmlformats.org/officeDocument/2006/relationships/image" Target="../media/image7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png"/><Relationship Id="rId4" Type="http://schemas.openxmlformats.org/officeDocument/2006/relationships/image" Target="../media/image88.png"/><Relationship Id="rId5" Type="http://schemas.openxmlformats.org/officeDocument/2006/relationships/image" Target="../media/image7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2.png"/><Relationship Id="rId4" Type="http://schemas.openxmlformats.org/officeDocument/2006/relationships/image" Target="../media/image5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2.png"/><Relationship Id="rId4" Type="http://schemas.openxmlformats.org/officeDocument/2006/relationships/image" Target="../media/image77.png"/><Relationship Id="rId5" Type="http://schemas.openxmlformats.org/officeDocument/2006/relationships/image" Target="../media/image85.png"/><Relationship Id="rId6" Type="http://schemas.openxmlformats.org/officeDocument/2006/relationships/image" Target="../media/image6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2.png"/><Relationship Id="rId4" Type="http://schemas.openxmlformats.org/officeDocument/2006/relationships/image" Target="../media/image9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2.png"/><Relationship Id="rId4" Type="http://schemas.openxmlformats.org/officeDocument/2006/relationships/image" Target="../media/image68.png"/></Relationships>
</file>

<file path=ppt/slides/_rels/slide50.xml.rels><?xml version="1.0" encoding="UTF-8" standalone="yes"?><Relationships xmlns="http://schemas.openxmlformats.org/package/2006/relationships"><Relationship Id="rId11" Type="http://schemas.openxmlformats.org/officeDocument/2006/relationships/image" Target="../media/image84.png"/><Relationship Id="rId10" Type="http://schemas.openxmlformats.org/officeDocument/2006/relationships/image" Target="../media/image71.png"/><Relationship Id="rId13" Type="http://schemas.openxmlformats.org/officeDocument/2006/relationships/image" Target="../media/image89.gif"/><Relationship Id="rId1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2.png"/><Relationship Id="rId4" Type="http://schemas.openxmlformats.org/officeDocument/2006/relationships/image" Target="../media/image66.png"/><Relationship Id="rId9" Type="http://schemas.openxmlformats.org/officeDocument/2006/relationships/image" Target="../media/image90.png"/><Relationship Id="rId15" Type="http://schemas.openxmlformats.org/officeDocument/2006/relationships/image" Target="../media/image82.png"/><Relationship Id="rId14" Type="http://schemas.openxmlformats.org/officeDocument/2006/relationships/image" Target="../media/image74.png"/><Relationship Id="rId5" Type="http://schemas.openxmlformats.org/officeDocument/2006/relationships/image" Target="../media/image86.png"/><Relationship Id="rId6" Type="http://schemas.openxmlformats.org/officeDocument/2006/relationships/image" Target="../media/image64.png"/><Relationship Id="rId7" Type="http://schemas.openxmlformats.org/officeDocument/2006/relationships/image" Target="../media/image83.png"/><Relationship Id="rId8" Type="http://schemas.openxmlformats.org/officeDocument/2006/relationships/image" Target="../media/image7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2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16933" y="-9525"/>
            <a:ext cx="18321867" cy="10306050"/>
          </a:xfrm>
          <a:custGeom>
            <a:rect b="b" l="l" r="r" t="t"/>
            <a:pathLst>
              <a:path extrusionOk="0" h="10306050" w="18321867">
                <a:moveTo>
                  <a:pt x="0" y="0"/>
                </a:moveTo>
                <a:lnTo>
                  <a:pt x="18321866" y="0"/>
                </a:lnTo>
                <a:lnTo>
                  <a:pt x="18321866" y="10306050"/>
                </a:lnTo>
                <a:lnTo>
                  <a:pt x="0" y="10306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698794" y="2819376"/>
            <a:ext cx="10224156" cy="38319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元宇宙。實踐課二</a:t>
            </a:r>
            <a:endParaRPr/>
          </a:p>
          <a:p>
            <a:pPr indent="0" lvl="0" marL="0" marR="0" rtl="0" algn="l">
              <a:lnSpc>
                <a:spcPct val="168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7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元宇宙體驗活動</a:t>
            </a:r>
            <a:endParaRPr/>
          </a:p>
        </p:txBody>
      </p:sp>
      <p:grpSp>
        <p:nvGrpSpPr>
          <p:cNvPr id="90" name="Google Shape;90;p1"/>
          <p:cNvGrpSpPr/>
          <p:nvPr/>
        </p:nvGrpSpPr>
        <p:grpSpPr>
          <a:xfrm>
            <a:off x="767486" y="5563272"/>
            <a:ext cx="1038980" cy="1038980"/>
            <a:chOff x="0" y="0"/>
            <a:chExt cx="812800" cy="812800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5" name="Google Shape;95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8" name="Google Shape;98;p1"/>
          <p:cNvSpPr/>
          <p:nvPr/>
        </p:nvSpPr>
        <p:spPr>
          <a:xfrm>
            <a:off x="767486" y="551356"/>
            <a:ext cx="5630927" cy="1456274"/>
          </a:xfrm>
          <a:custGeom>
            <a:rect b="b" l="l" r="r" t="t"/>
            <a:pathLst>
              <a:path extrusionOk="0" h="1456274" w="5630927">
                <a:moveTo>
                  <a:pt x="0" y="0"/>
                </a:moveTo>
                <a:lnTo>
                  <a:pt x="5630927" y="0"/>
                </a:lnTo>
                <a:lnTo>
                  <a:pt x="5630927" y="1456274"/>
                </a:lnTo>
                <a:lnTo>
                  <a:pt x="0" y="14562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869155" y="8730546"/>
            <a:ext cx="26217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69">
                <a:solidFill>
                  <a:srgbClr val="7453D4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09" name="Google Shape;109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9" r="-1679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" name="Google Shape;111;p2"/>
          <p:cNvSpPr/>
          <p:nvPr/>
        </p:nvSpPr>
        <p:spPr>
          <a:xfrm>
            <a:off x="1028700" y="4117600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1028700" y="6784864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>
            <a:off x="1028700" y="1727734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>
            <a:off x="11465650" y="3676149"/>
            <a:ext cx="5603784" cy="4609112"/>
          </a:xfrm>
          <a:custGeom>
            <a:rect b="b" l="l" r="r" t="t"/>
            <a:pathLst>
              <a:path extrusionOk="0" h="4609112" w="5603784">
                <a:moveTo>
                  <a:pt x="0" y="0"/>
                </a:moveTo>
                <a:lnTo>
                  <a:pt x="5603783" y="0"/>
                </a:lnTo>
                <a:lnTo>
                  <a:pt x="5603783" y="4609112"/>
                </a:lnTo>
                <a:lnTo>
                  <a:pt x="0" y="46091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2"/>
          <p:cNvSpPr txBox="1"/>
          <p:nvPr/>
        </p:nvSpPr>
        <p:spPr>
          <a:xfrm>
            <a:off x="2413252" y="4012825"/>
            <a:ext cx="6097950" cy="18569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理解「虛擬現實」的概念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2413252" y="6718189"/>
            <a:ext cx="5419907" cy="18569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學習使用元宇宙平台製作遊戲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24" name="Google Shape;124;p3"/>
          <p:cNvSpPr/>
          <p:nvPr/>
        </p:nvSpPr>
        <p:spPr>
          <a:xfrm>
            <a:off x="12856113" y="6784914"/>
            <a:ext cx="2872965" cy="2857500"/>
          </a:xfrm>
          <a:custGeom>
            <a:rect b="b" l="l" r="r" t="t"/>
            <a:pathLst>
              <a:path extrusionOk="0"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70" l="0" r="0" t="-270"/>
            </a:stretch>
          </a:blipFill>
          <a:ln cap="sq" cmpd="sng" w="85725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5" name="Google Shape;125;p3"/>
          <p:cNvSpPr/>
          <p:nvPr/>
        </p:nvSpPr>
        <p:spPr>
          <a:xfrm>
            <a:off x="2581969" y="6692121"/>
            <a:ext cx="3318190" cy="3140793"/>
          </a:xfrm>
          <a:custGeom>
            <a:rect b="b" l="l" r="r" t="t"/>
            <a:pathLst>
              <a:path extrusionOk="0" h="3140793" w="3318190">
                <a:moveTo>
                  <a:pt x="0" y="0"/>
                </a:moveTo>
                <a:lnTo>
                  <a:pt x="3318190" y="0"/>
                </a:lnTo>
                <a:lnTo>
                  <a:pt x="3318190" y="3140793"/>
                </a:lnTo>
                <a:lnTo>
                  <a:pt x="0" y="314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62" r="0" t="0"/>
            </a:stretch>
          </a:blipFill>
          <a:ln>
            <a:noFill/>
          </a:ln>
        </p:spPr>
      </p:sp>
      <p:grpSp>
        <p:nvGrpSpPr>
          <p:cNvPr id="126" name="Google Shape;126;p3"/>
          <p:cNvGrpSpPr/>
          <p:nvPr/>
        </p:nvGrpSpPr>
        <p:grpSpPr>
          <a:xfrm>
            <a:off x="1316048" y="866992"/>
            <a:ext cx="15633477" cy="4852243"/>
            <a:chOff x="0" y="-28575"/>
            <a:chExt cx="1486745" cy="461449"/>
          </a:xfrm>
        </p:grpSpPr>
        <p:sp>
          <p:nvSpPr>
            <p:cNvPr id="127" name="Google Shape;127;p3"/>
            <p:cNvSpPr/>
            <p:nvPr/>
          </p:nvSpPr>
          <p:spPr>
            <a:xfrm>
              <a:off x="0" y="0"/>
              <a:ext cx="1486745" cy="432874"/>
            </a:xfrm>
            <a:custGeom>
              <a:rect b="b" l="l" r="r" t="t"/>
              <a:pathLst>
                <a:path extrusionOk="0"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2E0249"/>
            </a:solidFill>
            <a:ln cap="sq" cmpd="sng" w="171450">
              <a:solidFill>
                <a:srgbClr val="F600F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 txBox="1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3"/>
          <p:cNvSpPr txBox="1"/>
          <p:nvPr/>
        </p:nvSpPr>
        <p:spPr>
          <a:xfrm>
            <a:off x="1291994" y="1912317"/>
            <a:ext cx="15943252" cy="168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03" u="none" cap="none" strike="noStrike">
                <a:solidFill>
                  <a:srgbClr val="92F3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KAHOOT! 小測驗</a:t>
            </a:r>
            <a:endParaRPr/>
          </a:p>
        </p:txBody>
      </p:sp>
      <p:sp>
        <p:nvSpPr>
          <p:cNvPr id="130" name="Google Shape;130;p3"/>
          <p:cNvSpPr txBox="1"/>
          <p:nvPr/>
        </p:nvSpPr>
        <p:spPr>
          <a:xfrm>
            <a:off x="1316048" y="3492658"/>
            <a:ext cx="15943252" cy="2930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透過問答遊戲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重溫之前課堂學習到的知識！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81" u="none" cap="none" strike="noStrike">
              <a:solidFill>
                <a:srgbClr val="E680D2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6685625" y="7528293"/>
            <a:ext cx="5574130" cy="1895204"/>
          </a:xfrm>
          <a:custGeom>
            <a:rect b="b" l="l" r="r" t="t"/>
            <a:pathLst>
              <a:path extrusionOk="0"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3"/>
          <p:cNvSpPr txBox="1"/>
          <p:nvPr/>
        </p:nvSpPr>
        <p:spPr>
          <a:xfrm>
            <a:off x="6508291" y="7898313"/>
            <a:ext cx="5550939" cy="6965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61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KAHOOT.IT</a:t>
            </a:r>
            <a:endParaRPr/>
          </a:p>
        </p:txBody>
      </p:sp>
      <p:sp>
        <p:nvSpPr>
          <p:cNvPr id="133" name="Google Shape;133;p3"/>
          <p:cNvSpPr txBox="1"/>
          <p:nvPr/>
        </p:nvSpPr>
        <p:spPr>
          <a:xfrm>
            <a:off x="2081224" y="5720804"/>
            <a:ext cx="14412900" cy="2649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4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實踐課二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4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元宇宙活動體驗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45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9" name="Google Shape;139;p4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40" name="Google Shape;140;p4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41" name="Google Shape;141;p4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4"/>
          <p:cNvSpPr/>
          <p:nvPr/>
        </p:nvSpPr>
        <p:spPr>
          <a:xfrm>
            <a:off x="861165" y="2889050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69" y="0"/>
                </a:lnTo>
                <a:lnTo>
                  <a:pt x="8743569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4"/>
          <p:cNvSpPr txBox="1"/>
          <p:nvPr/>
        </p:nvSpPr>
        <p:spPr>
          <a:xfrm>
            <a:off x="-192054" y="51947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6202774" y="397387"/>
            <a:ext cx="11268732" cy="201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問題一：虛擬實境 (VR)的特點是?(可選多項)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9604734" y="2958111"/>
            <a:ext cx="7654566" cy="4716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將現實與虛擬結合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隔離於現實環境之外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創造新的世界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須專用頭盔與控制器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51" name="Google Shape;151;p5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52" name="Google Shape;152;p5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53" name="Google Shape;153;p5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5"/>
          <p:cNvSpPr/>
          <p:nvPr/>
        </p:nvSpPr>
        <p:spPr>
          <a:xfrm>
            <a:off x="861165" y="2889050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69" y="0"/>
                </a:lnTo>
                <a:lnTo>
                  <a:pt x="8743569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5"/>
          <p:cNvSpPr txBox="1"/>
          <p:nvPr/>
        </p:nvSpPr>
        <p:spPr>
          <a:xfrm>
            <a:off x="-192054" y="738498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6202774" y="397387"/>
            <a:ext cx="11268732" cy="2002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問題一：虛擬實境 (VR)的特點是?(可選多項)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9604734" y="2958111"/>
            <a:ext cx="7654566" cy="4700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將現實與虛擬結合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B) 隔離於現實環境之外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C) 創造新的世界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D) 須專用頭盔與控制器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63" name="Google Shape;163;p6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64" name="Google Shape;164;p6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65" name="Google Shape;165;p6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p6"/>
          <p:cNvSpPr/>
          <p:nvPr/>
        </p:nvSpPr>
        <p:spPr>
          <a:xfrm>
            <a:off x="400430" y="3246444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6"/>
          <p:cNvSpPr txBox="1"/>
          <p:nvPr/>
        </p:nvSpPr>
        <p:spPr>
          <a:xfrm>
            <a:off x="-192042" y="615036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68" name="Google Shape;168;p6"/>
          <p:cNvSpPr txBox="1"/>
          <p:nvPr/>
        </p:nvSpPr>
        <p:spPr>
          <a:xfrm>
            <a:off x="6202774" y="683778"/>
            <a:ext cx="11268732" cy="964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問題二：VR和AR 最大的分別是什麼</a:t>
            </a:r>
            <a:endParaRPr/>
          </a:p>
        </p:txBody>
      </p:sp>
      <p:sp>
        <p:nvSpPr>
          <p:cNvPr id="169" name="Google Shape;169;p6"/>
          <p:cNvSpPr txBox="1"/>
          <p:nvPr/>
        </p:nvSpPr>
        <p:spPr>
          <a:xfrm>
            <a:off x="9604734" y="2958111"/>
            <a:ext cx="7654566" cy="59353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VR需要手機，AR不需要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AR完全虛擬，VR結合真實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VR是虛擬世界，AR是把虛擬加入現實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VR和AR是完全相同的科技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75" name="Google Shape;175;p7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76" name="Google Shape;176;p7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77" name="Google Shape;177;p7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7"/>
          <p:cNvSpPr/>
          <p:nvPr/>
        </p:nvSpPr>
        <p:spPr>
          <a:xfrm>
            <a:off x="400430" y="3246444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7"/>
          <p:cNvSpPr txBox="1"/>
          <p:nvPr/>
        </p:nvSpPr>
        <p:spPr>
          <a:xfrm>
            <a:off x="-192054" y="68377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80" name="Google Shape;180;p7"/>
          <p:cNvSpPr txBox="1"/>
          <p:nvPr/>
        </p:nvSpPr>
        <p:spPr>
          <a:xfrm>
            <a:off x="6202774" y="683778"/>
            <a:ext cx="11268732" cy="964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問題二：VR和AR 最大的分別是什麼</a:t>
            </a:r>
            <a:endParaRPr/>
          </a:p>
        </p:txBody>
      </p:sp>
      <p:sp>
        <p:nvSpPr>
          <p:cNvPr id="181" name="Google Shape;181;p7"/>
          <p:cNvSpPr txBox="1"/>
          <p:nvPr/>
        </p:nvSpPr>
        <p:spPr>
          <a:xfrm>
            <a:off x="9604734" y="2958111"/>
            <a:ext cx="7654566" cy="59353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VR需要手機，AR不需要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AR完全虛擬，VR結合真實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C) VR是虛擬世界，AR是把虛擬加入現實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VR和AR是完全相同的科技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87" name="Google Shape;187;p8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88" name="Google Shape;188;p8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89" name="Google Shape;189;p8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8"/>
          <p:cNvSpPr txBox="1"/>
          <p:nvPr/>
        </p:nvSpPr>
        <p:spPr>
          <a:xfrm>
            <a:off x="-283317" y="696661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91" name="Google Shape;191;p8"/>
          <p:cNvSpPr txBox="1"/>
          <p:nvPr/>
        </p:nvSpPr>
        <p:spPr>
          <a:xfrm>
            <a:off x="6202774" y="683778"/>
            <a:ext cx="11268732" cy="2002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問題三：以下哪一個</a:t>
            </a:r>
            <a:r>
              <a:rPr b="1" i="0" lang="en-US" sz="4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不是 </a:t>
            </a: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 技術的常見應用？</a:t>
            </a:r>
            <a:endParaRPr/>
          </a:p>
        </p:txBody>
      </p:sp>
      <p:sp>
        <p:nvSpPr>
          <p:cNvPr id="192" name="Google Shape;192;p8"/>
          <p:cNvSpPr txBox="1"/>
          <p:nvPr/>
        </p:nvSpPr>
        <p:spPr>
          <a:xfrm>
            <a:off x="9144000" y="3203041"/>
            <a:ext cx="8879219" cy="4716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手機遊戲中讓角色出現在現實場景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在醫療中輔助手術導航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全封閉式虛擬模擬訓練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將虛擬家具疊加在房間中試擺設</a:t>
            </a: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717328" y="3424836"/>
            <a:ext cx="8673092" cy="5392810"/>
          </a:xfrm>
          <a:custGeom>
            <a:rect b="b" l="l" r="r" t="t"/>
            <a:pathLst>
              <a:path extrusionOk="0" h="5392810" w="8673092">
                <a:moveTo>
                  <a:pt x="0" y="0"/>
                </a:moveTo>
                <a:lnTo>
                  <a:pt x="8673092" y="0"/>
                </a:lnTo>
                <a:lnTo>
                  <a:pt x="8673092" y="5392809"/>
                </a:lnTo>
                <a:lnTo>
                  <a:pt x="0" y="5392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4188" t="-1164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99" name="Google Shape;199;p9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200" name="Google Shape;200;p9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01" name="Google Shape;201;p9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9"/>
          <p:cNvSpPr txBox="1"/>
          <p:nvPr/>
        </p:nvSpPr>
        <p:spPr>
          <a:xfrm>
            <a:off x="-338092" y="51947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203" name="Google Shape;203;p9"/>
          <p:cNvSpPr txBox="1"/>
          <p:nvPr/>
        </p:nvSpPr>
        <p:spPr>
          <a:xfrm>
            <a:off x="6202774" y="683778"/>
            <a:ext cx="11268732" cy="2002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問題三：以下哪一個</a:t>
            </a:r>
            <a:r>
              <a:rPr b="1" i="0" lang="en-US" sz="4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不是 </a:t>
            </a: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 技術的常見應用？</a:t>
            </a:r>
            <a:endParaRPr/>
          </a:p>
        </p:txBody>
      </p:sp>
      <p:sp>
        <p:nvSpPr>
          <p:cNvPr id="204" name="Google Shape;204;p9"/>
          <p:cNvSpPr txBox="1"/>
          <p:nvPr/>
        </p:nvSpPr>
        <p:spPr>
          <a:xfrm>
            <a:off x="9144000" y="3203041"/>
            <a:ext cx="8879219" cy="4716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手機遊戲中讓角色出現在現實場景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在醫療中輔助手術導航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C) 全封閉式虛擬模擬訓練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將虛擬家具疊加在房間中試擺設</a:t>
            </a:r>
            <a:endParaRPr/>
          </a:p>
        </p:txBody>
      </p:sp>
      <p:sp>
        <p:nvSpPr>
          <p:cNvPr id="205" name="Google Shape;205;p9"/>
          <p:cNvSpPr/>
          <p:nvPr/>
        </p:nvSpPr>
        <p:spPr>
          <a:xfrm>
            <a:off x="717328" y="3424836"/>
            <a:ext cx="8673092" cy="5392810"/>
          </a:xfrm>
          <a:custGeom>
            <a:rect b="b" l="l" r="r" t="t"/>
            <a:pathLst>
              <a:path extrusionOk="0" h="5392810" w="8673092">
                <a:moveTo>
                  <a:pt x="0" y="0"/>
                </a:moveTo>
                <a:lnTo>
                  <a:pt x="8673092" y="0"/>
                </a:lnTo>
                <a:lnTo>
                  <a:pt x="8673092" y="5392809"/>
                </a:lnTo>
                <a:lnTo>
                  <a:pt x="0" y="5392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4188" t="-1164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211" name="Google Shape;211;p10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212" name="Google Shape;212;p10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13" name="Google Shape;213;p10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" name="Google Shape;214;p10"/>
          <p:cNvSpPr txBox="1"/>
          <p:nvPr/>
        </p:nvSpPr>
        <p:spPr>
          <a:xfrm>
            <a:off x="-283317" y="67642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215" name="Google Shape;215;p10"/>
          <p:cNvSpPr txBox="1"/>
          <p:nvPr/>
        </p:nvSpPr>
        <p:spPr>
          <a:xfrm>
            <a:off x="6126234" y="226053"/>
            <a:ext cx="11268732" cy="2002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問題四：「沉浸式體驗」在科技中指的是什麼？</a:t>
            </a:r>
            <a:endParaRPr/>
          </a:p>
        </p:txBody>
      </p:sp>
      <p:sp>
        <p:nvSpPr>
          <p:cNvPr id="216" name="Google Shape;216;p10"/>
          <p:cNvSpPr txBox="1"/>
          <p:nvPr/>
        </p:nvSpPr>
        <p:spPr>
          <a:xfrm>
            <a:off x="9604734" y="2958111"/>
            <a:ext cx="7654566" cy="59353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完全投入某個環境中，像親身經歷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把手機浸在水裡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把學習資料上傳雲端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在網上做功課</a:t>
            </a:r>
            <a:endParaRPr/>
          </a:p>
        </p:txBody>
      </p:sp>
      <p:sp>
        <p:nvSpPr>
          <p:cNvPr id="217" name="Google Shape;217;p10"/>
          <p:cNvSpPr/>
          <p:nvPr/>
        </p:nvSpPr>
        <p:spPr>
          <a:xfrm>
            <a:off x="142786" y="3481495"/>
            <a:ext cx="9569710" cy="5411960"/>
          </a:xfrm>
          <a:custGeom>
            <a:rect b="b" l="l" r="r" t="t"/>
            <a:pathLst>
              <a:path extrusionOk="0" h="5411960" w="9569710">
                <a:moveTo>
                  <a:pt x="0" y="0"/>
                </a:moveTo>
                <a:lnTo>
                  <a:pt x="9569710" y="0"/>
                </a:lnTo>
                <a:lnTo>
                  <a:pt x="9569710" y="5411960"/>
                </a:lnTo>
                <a:lnTo>
                  <a:pt x="0" y="5411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381" l="0" r="0" t="-9428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223" name="Google Shape;223;p11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224" name="Google Shape;224;p11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25" name="Google Shape;225;p11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p11"/>
          <p:cNvSpPr txBox="1"/>
          <p:nvPr/>
        </p:nvSpPr>
        <p:spPr>
          <a:xfrm>
            <a:off x="-192042" y="67642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227" name="Google Shape;227;p11"/>
          <p:cNvSpPr txBox="1"/>
          <p:nvPr/>
        </p:nvSpPr>
        <p:spPr>
          <a:xfrm>
            <a:off x="6126234" y="226053"/>
            <a:ext cx="11268732" cy="2002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問題四：「沉浸式體驗」在科技中指的是什麼？</a:t>
            </a:r>
            <a:endParaRPr/>
          </a:p>
        </p:txBody>
      </p:sp>
      <p:sp>
        <p:nvSpPr>
          <p:cNvPr id="228" name="Google Shape;228;p11"/>
          <p:cNvSpPr txBox="1"/>
          <p:nvPr/>
        </p:nvSpPr>
        <p:spPr>
          <a:xfrm>
            <a:off x="9604734" y="2958111"/>
            <a:ext cx="7654566" cy="59353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A) 完全投入某個環境中，像親身經歷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把手機浸在水裡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把學習資料上傳雲端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在網上做功課</a:t>
            </a:r>
            <a:endParaRPr/>
          </a:p>
        </p:txBody>
      </p:sp>
      <p:sp>
        <p:nvSpPr>
          <p:cNvPr id="229" name="Google Shape;229;p11"/>
          <p:cNvSpPr/>
          <p:nvPr/>
        </p:nvSpPr>
        <p:spPr>
          <a:xfrm>
            <a:off x="142786" y="3481495"/>
            <a:ext cx="9569710" cy="5411960"/>
          </a:xfrm>
          <a:custGeom>
            <a:rect b="b" l="l" r="r" t="t"/>
            <a:pathLst>
              <a:path extrusionOk="0" h="5411960" w="9569710">
                <a:moveTo>
                  <a:pt x="0" y="0"/>
                </a:moveTo>
                <a:lnTo>
                  <a:pt x="9569710" y="0"/>
                </a:lnTo>
                <a:lnTo>
                  <a:pt x="9569710" y="5411960"/>
                </a:lnTo>
                <a:lnTo>
                  <a:pt x="0" y="5411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381" l="0" r="0" t="-9428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235" name="Google Shape;235;p12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236" name="Google Shape;236;p12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37" name="Google Shape;237;p12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12"/>
          <p:cNvSpPr/>
          <p:nvPr/>
        </p:nvSpPr>
        <p:spPr>
          <a:xfrm>
            <a:off x="355141" y="3213549"/>
            <a:ext cx="9011613" cy="5648405"/>
          </a:xfrm>
          <a:custGeom>
            <a:rect b="b" l="l" r="r" t="t"/>
            <a:pathLst>
              <a:path extrusionOk="0" h="5648405" w="9011613">
                <a:moveTo>
                  <a:pt x="0" y="0"/>
                </a:moveTo>
                <a:lnTo>
                  <a:pt x="9011613" y="0"/>
                </a:lnTo>
                <a:lnTo>
                  <a:pt x="9011613" y="5648405"/>
                </a:lnTo>
                <a:lnTo>
                  <a:pt x="0" y="5648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5509" r="-20682" t="0"/>
            </a:stretch>
          </a:blipFill>
          <a:ln>
            <a:noFill/>
          </a:ln>
        </p:spPr>
      </p:sp>
      <p:sp>
        <p:nvSpPr>
          <p:cNvPr id="239" name="Google Shape;239;p12"/>
          <p:cNvSpPr txBox="1"/>
          <p:nvPr/>
        </p:nvSpPr>
        <p:spPr>
          <a:xfrm>
            <a:off x="-192067" y="-155827"/>
            <a:ext cx="6665748" cy="19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240" name="Google Shape;240;p12"/>
          <p:cNvSpPr txBox="1"/>
          <p:nvPr/>
        </p:nvSpPr>
        <p:spPr>
          <a:xfrm>
            <a:off x="6156850" y="164665"/>
            <a:ext cx="11268732" cy="2002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問題五：以下哪個職業最有可能需要使用 VR 技術？</a:t>
            </a:r>
            <a:endParaRPr/>
          </a:p>
        </p:txBody>
      </p:sp>
      <p:sp>
        <p:nvSpPr>
          <p:cNvPr id="241" name="Google Shape;241;p12"/>
          <p:cNvSpPr txBox="1"/>
          <p:nvPr/>
        </p:nvSpPr>
        <p:spPr>
          <a:xfrm>
            <a:off x="9604734" y="3356123"/>
            <a:ext cx="7654566" cy="4700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外送員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廚師炒菜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司機送貨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飛行員進行模擬訓練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247" name="Google Shape;247;p13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248" name="Google Shape;248;p13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49" name="Google Shape;249;p13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13"/>
          <p:cNvSpPr/>
          <p:nvPr/>
        </p:nvSpPr>
        <p:spPr>
          <a:xfrm>
            <a:off x="355141" y="3213549"/>
            <a:ext cx="9011613" cy="5648405"/>
          </a:xfrm>
          <a:custGeom>
            <a:rect b="b" l="l" r="r" t="t"/>
            <a:pathLst>
              <a:path extrusionOk="0" h="5648405" w="9011613">
                <a:moveTo>
                  <a:pt x="0" y="0"/>
                </a:moveTo>
                <a:lnTo>
                  <a:pt x="9011613" y="0"/>
                </a:lnTo>
                <a:lnTo>
                  <a:pt x="9011613" y="5648405"/>
                </a:lnTo>
                <a:lnTo>
                  <a:pt x="0" y="5648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5509" r="-20682" t="0"/>
            </a:stretch>
          </a:blipFill>
          <a:ln>
            <a:noFill/>
          </a:ln>
        </p:spPr>
      </p:sp>
      <p:sp>
        <p:nvSpPr>
          <p:cNvPr id="251" name="Google Shape;251;p13"/>
          <p:cNvSpPr txBox="1"/>
          <p:nvPr/>
        </p:nvSpPr>
        <p:spPr>
          <a:xfrm>
            <a:off x="8" y="55597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252" name="Google Shape;252;p13"/>
          <p:cNvSpPr txBox="1"/>
          <p:nvPr/>
        </p:nvSpPr>
        <p:spPr>
          <a:xfrm>
            <a:off x="6156850" y="164665"/>
            <a:ext cx="11268732" cy="2002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問題五：以下哪個職業最有可能需要使用 VR 技術？</a:t>
            </a:r>
            <a:endParaRPr/>
          </a:p>
        </p:txBody>
      </p:sp>
      <p:sp>
        <p:nvSpPr>
          <p:cNvPr id="253" name="Google Shape;253;p13"/>
          <p:cNvSpPr txBox="1"/>
          <p:nvPr/>
        </p:nvSpPr>
        <p:spPr>
          <a:xfrm>
            <a:off x="9604734" y="3356123"/>
            <a:ext cx="7654566" cy="4700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外送員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廚師炒菜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司機送貨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D) 飛行員進行模擬訓練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263" name="Google Shape;263;p14"/>
          <p:cNvSpPr/>
          <p:nvPr/>
        </p:nvSpPr>
        <p:spPr>
          <a:xfrm>
            <a:off x="5062185" y="2313851"/>
            <a:ext cx="8163631" cy="5659299"/>
          </a:xfrm>
          <a:custGeom>
            <a:rect b="b" l="l" r="r" t="t"/>
            <a:pathLst>
              <a:path extrusionOk="0" h="5659299" w="8163631">
                <a:moveTo>
                  <a:pt x="0" y="0"/>
                </a:moveTo>
                <a:lnTo>
                  <a:pt x="8163630" y="0"/>
                </a:lnTo>
                <a:lnTo>
                  <a:pt x="8163630" y="5659298"/>
                </a:lnTo>
                <a:lnTo>
                  <a:pt x="0" y="5659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14"/>
          <p:cNvSpPr txBox="1"/>
          <p:nvPr/>
        </p:nvSpPr>
        <p:spPr>
          <a:xfrm>
            <a:off x="3189645" y="519979"/>
            <a:ext cx="11647200" cy="75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元宇宙活動：我的立方世界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274" name="Google Shape;274;p15"/>
          <p:cNvSpPr/>
          <p:nvPr/>
        </p:nvSpPr>
        <p:spPr>
          <a:xfrm>
            <a:off x="0" y="2411335"/>
            <a:ext cx="12505296" cy="5864369"/>
          </a:xfrm>
          <a:custGeom>
            <a:rect b="b" l="l" r="r" t="t"/>
            <a:pathLst>
              <a:path extrusionOk="0" h="5864369" w="12505296">
                <a:moveTo>
                  <a:pt x="0" y="0"/>
                </a:moveTo>
                <a:lnTo>
                  <a:pt x="12505296" y="0"/>
                </a:lnTo>
                <a:lnTo>
                  <a:pt x="12505296" y="5864368"/>
                </a:lnTo>
                <a:lnTo>
                  <a:pt x="0" y="58643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5" name="Google Shape;275;p15"/>
          <p:cNvSpPr/>
          <p:nvPr/>
        </p:nvSpPr>
        <p:spPr>
          <a:xfrm>
            <a:off x="12505296" y="2424683"/>
            <a:ext cx="5851021" cy="5851021"/>
          </a:xfrm>
          <a:custGeom>
            <a:rect b="b" l="l" r="r" t="t"/>
            <a:pathLst>
              <a:path extrusionOk="0" h="5851021" w="5851021">
                <a:moveTo>
                  <a:pt x="0" y="0"/>
                </a:moveTo>
                <a:lnTo>
                  <a:pt x="5851021" y="0"/>
                </a:lnTo>
                <a:lnTo>
                  <a:pt x="5851021" y="5851020"/>
                </a:lnTo>
                <a:lnTo>
                  <a:pt x="0" y="58510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6" name="Google Shape;276;p15"/>
          <p:cNvSpPr txBox="1"/>
          <p:nvPr/>
        </p:nvSpPr>
        <p:spPr>
          <a:xfrm>
            <a:off x="3157195" y="746003"/>
            <a:ext cx="11647200" cy="7584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Delightex Edu： AR 平台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286" name="Google Shape;286;p16"/>
          <p:cNvSpPr txBox="1"/>
          <p:nvPr/>
        </p:nvSpPr>
        <p:spPr>
          <a:xfrm>
            <a:off x="2700456" y="3078724"/>
            <a:ext cx="13499580" cy="3935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方法一</a:t>
            </a:r>
            <a:endParaRPr/>
          </a:p>
          <a:p>
            <a:pPr indent="0" lvl="0" marL="0" marR="0" rtl="0" algn="ctr">
              <a:lnSpc>
                <a:spcPct val="108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(適用於Mircosoft或Google 帳號)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296" name="Google Shape;296;p17"/>
          <p:cNvSpPr/>
          <p:nvPr/>
        </p:nvSpPr>
        <p:spPr>
          <a:xfrm>
            <a:off x="3189645" y="2124960"/>
            <a:ext cx="8011957" cy="7549092"/>
          </a:xfrm>
          <a:custGeom>
            <a:rect b="b" l="l" r="r" t="t"/>
            <a:pathLst>
              <a:path extrusionOk="0" h="7549092" w="8011957">
                <a:moveTo>
                  <a:pt x="0" y="0"/>
                </a:moveTo>
                <a:lnTo>
                  <a:pt x="8011957" y="0"/>
                </a:lnTo>
                <a:lnTo>
                  <a:pt x="8011957" y="7549092"/>
                </a:lnTo>
                <a:lnTo>
                  <a:pt x="0" y="7549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17"/>
          <p:cNvSpPr/>
          <p:nvPr/>
        </p:nvSpPr>
        <p:spPr>
          <a:xfrm>
            <a:off x="-674656" y="4632322"/>
            <a:ext cx="4384731" cy="5769383"/>
          </a:xfrm>
          <a:custGeom>
            <a:rect b="b" l="l" r="r" t="t"/>
            <a:pathLst>
              <a:path extrusionOk="0" h="5769383" w="4384731">
                <a:moveTo>
                  <a:pt x="0" y="0"/>
                </a:moveTo>
                <a:lnTo>
                  <a:pt x="4384731" y="0"/>
                </a:lnTo>
                <a:lnTo>
                  <a:pt x="4384731" y="5769383"/>
                </a:lnTo>
                <a:lnTo>
                  <a:pt x="0" y="5769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17"/>
          <p:cNvSpPr/>
          <p:nvPr/>
        </p:nvSpPr>
        <p:spPr>
          <a:xfrm flipH="1">
            <a:off x="9665530" y="2614643"/>
            <a:ext cx="2790304" cy="1053340"/>
          </a:xfrm>
          <a:custGeom>
            <a:rect b="b" l="l" r="r" t="t"/>
            <a:pathLst>
              <a:path extrusionOk="0" h="1053340" w="2790304">
                <a:moveTo>
                  <a:pt x="2790304" y="0"/>
                </a:moveTo>
                <a:lnTo>
                  <a:pt x="0" y="0"/>
                </a:lnTo>
                <a:lnTo>
                  <a:pt x="0" y="1053340"/>
                </a:lnTo>
                <a:lnTo>
                  <a:pt x="2790304" y="1053340"/>
                </a:lnTo>
                <a:lnTo>
                  <a:pt x="2790304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17"/>
          <p:cNvSpPr txBox="1"/>
          <p:nvPr/>
        </p:nvSpPr>
        <p:spPr>
          <a:xfrm>
            <a:off x="808634" y="677990"/>
            <a:ext cx="11647200" cy="75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登入方法2</a:t>
            </a:r>
            <a:endParaRPr/>
          </a:p>
        </p:txBody>
      </p:sp>
      <p:sp>
        <p:nvSpPr>
          <p:cNvPr id="300" name="Google Shape;300;p17"/>
          <p:cNvSpPr txBox="1"/>
          <p:nvPr/>
        </p:nvSpPr>
        <p:spPr>
          <a:xfrm>
            <a:off x="11488936" y="4281612"/>
            <a:ext cx="6799064" cy="75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1.請使用學生電郵登入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10" name="Google Shape;310;p18"/>
          <p:cNvSpPr/>
          <p:nvPr/>
        </p:nvSpPr>
        <p:spPr>
          <a:xfrm>
            <a:off x="-674656" y="4632322"/>
            <a:ext cx="4384731" cy="5769383"/>
          </a:xfrm>
          <a:custGeom>
            <a:rect b="b" l="l" r="r" t="t"/>
            <a:pathLst>
              <a:path extrusionOk="0" h="5769383" w="4384731">
                <a:moveTo>
                  <a:pt x="0" y="0"/>
                </a:moveTo>
                <a:lnTo>
                  <a:pt x="4384731" y="0"/>
                </a:lnTo>
                <a:lnTo>
                  <a:pt x="4384731" y="5769383"/>
                </a:lnTo>
                <a:lnTo>
                  <a:pt x="0" y="5769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18"/>
          <p:cNvSpPr/>
          <p:nvPr/>
        </p:nvSpPr>
        <p:spPr>
          <a:xfrm>
            <a:off x="3922639" y="1940164"/>
            <a:ext cx="10442722" cy="7557920"/>
          </a:xfrm>
          <a:custGeom>
            <a:rect b="b" l="l" r="r" t="t"/>
            <a:pathLst>
              <a:path extrusionOk="0" h="7557920" w="10442722">
                <a:moveTo>
                  <a:pt x="0" y="0"/>
                </a:moveTo>
                <a:lnTo>
                  <a:pt x="10442722" y="0"/>
                </a:lnTo>
                <a:lnTo>
                  <a:pt x="10442722" y="7557921"/>
                </a:lnTo>
                <a:lnTo>
                  <a:pt x="0" y="75579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18"/>
          <p:cNvSpPr/>
          <p:nvPr/>
        </p:nvSpPr>
        <p:spPr>
          <a:xfrm>
            <a:off x="6571602" y="5290476"/>
            <a:ext cx="3265795" cy="3068487"/>
          </a:xfrm>
          <a:custGeom>
            <a:rect b="b" l="l" r="r" t="t"/>
            <a:pathLst>
              <a:path extrusionOk="0" h="3068487" w="3265795">
                <a:moveTo>
                  <a:pt x="0" y="0"/>
                </a:moveTo>
                <a:lnTo>
                  <a:pt x="3265795" y="0"/>
                </a:lnTo>
                <a:lnTo>
                  <a:pt x="3265795" y="3068487"/>
                </a:lnTo>
                <a:lnTo>
                  <a:pt x="0" y="30684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" name="Google Shape;313;p18"/>
          <p:cNvSpPr txBox="1"/>
          <p:nvPr/>
        </p:nvSpPr>
        <p:spPr>
          <a:xfrm>
            <a:off x="3051872" y="677990"/>
            <a:ext cx="11647200" cy="75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登入方法2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23" name="Google Shape;323;p19"/>
          <p:cNvSpPr/>
          <p:nvPr/>
        </p:nvSpPr>
        <p:spPr>
          <a:xfrm>
            <a:off x="-674656" y="4632322"/>
            <a:ext cx="4384731" cy="5769383"/>
          </a:xfrm>
          <a:custGeom>
            <a:rect b="b" l="l" r="r" t="t"/>
            <a:pathLst>
              <a:path extrusionOk="0" h="5769383" w="4384731">
                <a:moveTo>
                  <a:pt x="0" y="0"/>
                </a:moveTo>
                <a:lnTo>
                  <a:pt x="4384731" y="0"/>
                </a:lnTo>
                <a:lnTo>
                  <a:pt x="4384731" y="5769383"/>
                </a:lnTo>
                <a:lnTo>
                  <a:pt x="0" y="5769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4" name="Google Shape;324;p19"/>
          <p:cNvSpPr/>
          <p:nvPr/>
        </p:nvSpPr>
        <p:spPr>
          <a:xfrm>
            <a:off x="4348489" y="2476048"/>
            <a:ext cx="10695007" cy="6325004"/>
          </a:xfrm>
          <a:custGeom>
            <a:rect b="b" l="l" r="r" t="t"/>
            <a:pathLst>
              <a:path extrusionOk="0" h="6325004" w="10695007">
                <a:moveTo>
                  <a:pt x="0" y="0"/>
                </a:moveTo>
                <a:lnTo>
                  <a:pt x="10695007" y="0"/>
                </a:lnTo>
                <a:lnTo>
                  <a:pt x="10695007" y="6325005"/>
                </a:lnTo>
                <a:lnTo>
                  <a:pt x="0" y="63250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4635" l="-26507" r="-35387" t="-46454"/>
            </a:stretch>
          </a:blipFill>
          <a:ln>
            <a:noFill/>
          </a:ln>
        </p:spPr>
      </p:sp>
      <p:sp>
        <p:nvSpPr>
          <p:cNvPr id="325" name="Google Shape;325;p19"/>
          <p:cNvSpPr txBox="1"/>
          <p:nvPr/>
        </p:nvSpPr>
        <p:spPr>
          <a:xfrm>
            <a:off x="3051872" y="677990"/>
            <a:ext cx="11647200" cy="75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登入方法2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35" name="Google Shape;335;p20"/>
          <p:cNvSpPr/>
          <p:nvPr/>
        </p:nvSpPr>
        <p:spPr>
          <a:xfrm>
            <a:off x="3848759" y="2109889"/>
            <a:ext cx="8913596" cy="7410749"/>
          </a:xfrm>
          <a:custGeom>
            <a:rect b="b" l="l" r="r" t="t"/>
            <a:pathLst>
              <a:path extrusionOk="0" h="7410749" w="8913596">
                <a:moveTo>
                  <a:pt x="0" y="0"/>
                </a:moveTo>
                <a:lnTo>
                  <a:pt x="8913595" y="0"/>
                </a:lnTo>
                <a:lnTo>
                  <a:pt x="8913595" y="7410748"/>
                </a:lnTo>
                <a:lnTo>
                  <a:pt x="0" y="74107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7398" l="0" r="0" t="-2175"/>
            </a:stretch>
          </a:blipFill>
          <a:ln>
            <a:noFill/>
          </a:ln>
        </p:spPr>
      </p:sp>
      <p:sp>
        <p:nvSpPr>
          <p:cNvPr id="336" name="Google Shape;336;p20"/>
          <p:cNvSpPr/>
          <p:nvPr/>
        </p:nvSpPr>
        <p:spPr>
          <a:xfrm>
            <a:off x="11981885" y="4148537"/>
            <a:ext cx="5903407" cy="5372100"/>
          </a:xfrm>
          <a:custGeom>
            <a:rect b="b" l="l" r="r" t="t"/>
            <a:pathLst>
              <a:path extrusionOk="0" h="5372100" w="5903407">
                <a:moveTo>
                  <a:pt x="0" y="0"/>
                </a:moveTo>
                <a:lnTo>
                  <a:pt x="5903407" y="0"/>
                </a:lnTo>
                <a:lnTo>
                  <a:pt x="5903407" y="5372100"/>
                </a:lnTo>
                <a:lnTo>
                  <a:pt x="0" y="5372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p20"/>
          <p:cNvSpPr txBox="1"/>
          <p:nvPr/>
        </p:nvSpPr>
        <p:spPr>
          <a:xfrm>
            <a:off x="3189645" y="519979"/>
            <a:ext cx="11647200" cy="75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加入課堂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47" name="Google Shape;347;p21"/>
          <p:cNvSpPr/>
          <p:nvPr/>
        </p:nvSpPr>
        <p:spPr>
          <a:xfrm>
            <a:off x="1949732" y="1810513"/>
            <a:ext cx="14388535" cy="7141312"/>
          </a:xfrm>
          <a:custGeom>
            <a:rect b="b" l="l" r="r" t="t"/>
            <a:pathLst>
              <a:path extrusionOk="0" h="7141312" w="14388535">
                <a:moveTo>
                  <a:pt x="0" y="0"/>
                </a:moveTo>
                <a:lnTo>
                  <a:pt x="14388536" y="0"/>
                </a:lnTo>
                <a:lnTo>
                  <a:pt x="14388536" y="7141313"/>
                </a:lnTo>
                <a:lnTo>
                  <a:pt x="0" y="71413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8" name="Google Shape;348;p21"/>
          <p:cNvSpPr/>
          <p:nvPr/>
        </p:nvSpPr>
        <p:spPr>
          <a:xfrm>
            <a:off x="11023575" y="4973994"/>
            <a:ext cx="4211670" cy="1162049"/>
          </a:xfrm>
          <a:custGeom>
            <a:rect b="b" l="l" r="r" t="t"/>
            <a:pathLst>
              <a:path extrusionOk="0" h="1549400" w="5615559">
                <a:moveTo>
                  <a:pt x="28575" y="0"/>
                </a:moveTo>
                <a:lnTo>
                  <a:pt x="5586984" y="0"/>
                </a:lnTo>
                <a:cubicBezTo>
                  <a:pt x="5602732" y="0"/>
                  <a:pt x="5615559" y="12827"/>
                  <a:pt x="5615559" y="28575"/>
                </a:cubicBezTo>
                <a:lnTo>
                  <a:pt x="5615559" y="1520825"/>
                </a:lnTo>
                <a:cubicBezTo>
                  <a:pt x="5615559" y="1536573"/>
                  <a:pt x="5602732" y="1549400"/>
                  <a:pt x="5586984" y="1549400"/>
                </a:cubicBezTo>
                <a:lnTo>
                  <a:pt x="28575" y="1549400"/>
                </a:lnTo>
                <a:cubicBezTo>
                  <a:pt x="12827" y="1549400"/>
                  <a:pt x="0" y="1536573"/>
                  <a:pt x="0" y="1520825"/>
                </a:cubicBezTo>
                <a:lnTo>
                  <a:pt x="0" y="28575"/>
                </a:lnTo>
                <a:cubicBezTo>
                  <a:pt x="0" y="12827"/>
                  <a:pt x="12827" y="0"/>
                  <a:pt x="28575" y="0"/>
                </a:cubicBezTo>
                <a:moveTo>
                  <a:pt x="28575" y="57150"/>
                </a:moveTo>
                <a:lnTo>
                  <a:pt x="28575" y="28575"/>
                </a:lnTo>
                <a:lnTo>
                  <a:pt x="57150" y="28575"/>
                </a:lnTo>
                <a:lnTo>
                  <a:pt x="57150" y="1520825"/>
                </a:lnTo>
                <a:lnTo>
                  <a:pt x="28575" y="1520825"/>
                </a:lnTo>
                <a:lnTo>
                  <a:pt x="28575" y="1492250"/>
                </a:lnTo>
                <a:lnTo>
                  <a:pt x="5586984" y="1492250"/>
                </a:lnTo>
                <a:lnTo>
                  <a:pt x="5586984" y="1520825"/>
                </a:lnTo>
                <a:lnTo>
                  <a:pt x="5558409" y="1520825"/>
                </a:lnTo>
                <a:lnTo>
                  <a:pt x="5558409" y="28575"/>
                </a:lnTo>
                <a:lnTo>
                  <a:pt x="5586984" y="28575"/>
                </a:lnTo>
                <a:lnTo>
                  <a:pt x="5586984" y="57150"/>
                </a:lnTo>
                <a:lnTo>
                  <a:pt x="28575" y="57150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1"/>
          <p:cNvSpPr txBox="1"/>
          <p:nvPr/>
        </p:nvSpPr>
        <p:spPr>
          <a:xfrm>
            <a:off x="3189645" y="519979"/>
            <a:ext cx="11647200" cy="75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加入課堂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59" name="Google Shape;359;p22"/>
          <p:cNvSpPr/>
          <p:nvPr/>
        </p:nvSpPr>
        <p:spPr>
          <a:xfrm>
            <a:off x="2503126" y="2258809"/>
            <a:ext cx="4384731" cy="5769383"/>
          </a:xfrm>
          <a:custGeom>
            <a:rect b="b" l="l" r="r" t="t"/>
            <a:pathLst>
              <a:path extrusionOk="0" h="5769383" w="4384731">
                <a:moveTo>
                  <a:pt x="0" y="0"/>
                </a:moveTo>
                <a:lnTo>
                  <a:pt x="4384731" y="0"/>
                </a:lnTo>
                <a:lnTo>
                  <a:pt x="4384731" y="5769382"/>
                </a:lnTo>
                <a:lnTo>
                  <a:pt x="0" y="5769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22"/>
          <p:cNvSpPr txBox="1"/>
          <p:nvPr/>
        </p:nvSpPr>
        <p:spPr>
          <a:xfrm>
            <a:off x="4212984" y="4394454"/>
            <a:ext cx="14075016" cy="919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2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如果無法註冊的話...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70" name="Google Shape;370;p23"/>
          <p:cNvSpPr/>
          <p:nvPr/>
        </p:nvSpPr>
        <p:spPr>
          <a:xfrm>
            <a:off x="-674656" y="4632322"/>
            <a:ext cx="4384731" cy="5769383"/>
          </a:xfrm>
          <a:custGeom>
            <a:rect b="b" l="l" r="r" t="t"/>
            <a:pathLst>
              <a:path extrusionOk="0" h="5769383" w="4384731">
                <a:moveTo>
                  <a:pt x="0" y="0"/>
                </a:moveTo>
                <a:lnTo>
                  <a:pt x="4384731" y="0"/>
                </a:lnTo>
                <a:lnTo>
                  <a:pt x="4384731" y="5769383"/>
                </a:lnTo>
                <a:lnTo>
                  <a:pt x="0" y="5769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1" name="Google Shape;371;p23"/>
          <p:cNvSpPr/>
          <p:nvPr/>
        </p:nvSpPr>
        <p:spPr>
          <a:xfrm>
            <a:off x="4346851" y="1979594"/>
            <a:ext cx="9879000" cy="7157235"/>
          </a:xfrm>
          <a:custGeom>
            <a:rect b="b" l="l" r="r" t="t"/>
            <a:pathLst>
              <a:path extrusionOk="0" h="7157235" w="9879000">
                <a:moveTo>
                  <a:pt x="0" y="0"/>
                </a:moveTo>
                <a:lnTo>
                  <a:pt x="9879000" y="0"/>
                </a:lnTo>
                <a:lnTo>
                  <a:pt x="9879000" y="7157235"/>
                </a:lnTo>
                <a:lnTo>
                  <a:pt x="0" y="7157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057" l="-27551" r="-18198" t="-18677"/>
            </a:stretch>
          </a:blipFill>
          <a:ln>
            <a:noFill/>
          </a:ln>
        </p:spPr>
      </p:sp>
      <p:grpSp>
        <p:nvGrpSpPr>
          <p:cNvPr id="372" name="Google Shape;372;p23"/>
          <p:cNvGrpSpPr/>
          <p:nvPr/>
        </p:nvGrpSpPr>
        <p:grpSpPr>
          <a:xfrm>
            <a:off x="6989838" y="5510451"/>
            <a:ext cx="3860175" cy="3398300"/>
            <a:chOff x="0" y="-28575"/>
            <a:chExt cx="1016672" cy="895025"/>
          </a:xfrm>
        </p:grpSpPr>
        <p:sp>
          <p:nvSpPr>
            <p:cNvPr id="373" name="Google Shape;373;p23"/>
            <p:cNvSpPr/>
            <p:nvPr/>
          </p:nvSpPr>
          <p:spPr>
            <a:xfrm>
              <a:off x="0" y="0"/>
              <a:ext cx="1016672" cy="866450"/>
            </a:xfrm>
            <a:custGeom>
              <a:rect b="b" l="l" r="r" t="t"/>
              <a:pathLst>
                <a:path extrusionOk="0" h="866450" w="1016672">
                  <a:moveTo>
                    <a:pt x="0" y="0"/>
                  </a:moveTo>
                  <a:lnTo>
                    <a:pt x="1016672" y="0"/>
                  </a:lnTo>
                  <a:lnTo>
                    <a:pt x="1016672" y="866450"/>
                  </a:lnTo>
                  <a:lnTo>
                    <a:pt x="0" y="866450"/>
                  </a:lnTo>
                  <a:close/>
                </a:path>
              </a:pathLst>
            </a:custGeom>
            <a:noFill/>
            <a:ln cap="sq" cmpd="sng" w="762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74" name="Google Shape;374;p23"/>
            <p:cNvSpPr txBox="1"/>
            <p:nvPr/>
          </p:nvSpPr>
          <p:spPr>
            <a:xfrm>
              <a:off x="0" y="-28575"/>
              <a:ext cx="1016672" cy="895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5" name="Google Shape;375;p23"/>
          <p:cNvSpPr txBox="1"/>
          <p:nvPr/>
        </p:nvSpPr>
        <p:spPr>
          <a:xfrm>
            <a:off x="3710075" y="677990"/>
            <a:ext cx="11647200" cy="758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註冊方法2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85" name="Google Shape;385;p24"/>
          <p:cNvSpPr/>
          <p:nvPr/>
        </p:nvSpPr>
        <p:spPr>
          <a:xfrm>
            <a:off x="1327930" y="2088313"/>
            <a:ext cx="2504019" cy="3662185"/>
          </a:xfrm>
          <a:custGeom>
            <a:rect b="b" l="l" r="r" t="t"/>
            <a:pathLst>
              <a:path extrusionOk="0" h="3662185" w="2504019">
                <a:moveTo>
                  <a:pt x="0" y="0"/>
                </a:moveTo>
                <a:lnTo>
                  <a:pt x="2504019" y="0"/>
                </a:lnTo>
                <a:lnTo>
                  <a:pt x="2504019" y="3662185"/>
                </a:lnTo>
                <a:lnTo>
                  <a:pt x="0" y="3662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6" name="Google Shape;386;p24"/>
          <p:cNvSpPr txBox="1"/>
          <p:nvPr/>
        </p:nvSpPr>
        <p:spPr>
          <a:xfrm>
            <a:off x="-386204" y="6101188"/>
            <a:ext cx="6827249" cy="1810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28" u="none" cap="none" strike="noStrike">
                <a:solidFill>
                  <a:srgbClr val="FFD700"/>
                </a:solidFill>
                <a:latin typeface="Noto Sans TC"/>
                <a:ea typeface="Noto Sans TC"/>
                <a:cs typeface="Noto Sans TC"/>
                <a:sym typeface="Noto Sans TC"/>
              </a:rPr>
              <a:t>例子</a:t>
            </a:r>
            <a:endParaRPr/>
          </a:p>
          <a:p>
            <a:pPr indent="0" lvl="0" marL="0" marR="0" rtl="0" algn="ctr">
              <a:lnSpc>
                <a:spcPct val="10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陳大文 CHAN TAI MAN</a:t>
            </a:r>
            <a:endParaRPr/>
          </a:p>
          <a:p>
            <a:pPr indent="0" lvl="0" marL="0" marR="0" rtl="0" algn="ctr">
              <a:lnSpc>
                <a:spcPct val="10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2A 09</a:t>
            </a:r>
            <a:endParaRPr/>
          </a:p>
        </p:txBody>
      </p:sp>
      <p:sp>
        <p:nvSpPr>
          <p:cNvPr id="387" name="Google Shape;387;p24"/>
          <p:cNvSpPr txBox="1"/>
          <p:nvPr/>
        </p:nvSpPr>
        <p:spPr>
          <a:xfrm>
            <a:off x="2764777" y="4232934"/>
            <a:ext cx="5384185" cy="1747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＝</a:t>
            </a:r>
            <a:endParaRPr/>
          </a:p>
        </p:txBody>
      </p:sp>
      <p:sp>
        <p:nvSpPr>
          <p:cNvPr id="388" name="Google Shape;388;p24"/>
          <p:cNvSpPr/>
          <p:nvPr/>
        </p:nvSpPr>
        <p:spPr>
          <a:xfrm>
            <a:off x="6790630" y="2254883"/>
            <a:ext cx="5679316" cy="5777235"/>
          </a:xfrm>
          <a:custGeom>
            <a:rect b="b" l="l" r="r" t="t"/>
            <a:pathLst>
              <a:path extrusionOk="0" h="5777235" w="5679316">
                <a:moveTo>
                  <a:pt x="0" y="0"/>
                </a:moveTo>
                <a:lnTo>
                  <a:pt x="5679316" y="0"/>
                </a:lnTo>
                <a:lnTo>
                  <a:pt x="5679316" y="5777234"/>
                </a:lnTo>
                <a:lnTo>
                  <a:pt x="0" y="57772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9943" l="-169481" r="-171475" t="-150986"/>
            </a:stretch>
          </a:blipFill>
          <a:ln>
            <a:noFill/>
          </a:ln>
        </p:spPr>
      </p:sp>
      <p:sp>
        <p:nvSpPr>
          <p:cNvPr id="389" name="Google Shape;389;p24"/>
          <p:cNvSpPr txBox="1"/>
          <p:nvPr/>
        </p:nvSpPr>
        <p:spPr>
          <a:xfrm>
            <a:off x="12209960" y="3300974"/>
            <a:ext cx="6282561" cy="1130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CHAN TAI MAN</a:t>
            </a:r>
            <a:endParaRPr/>
          </a:p>
          <a:p>
            <a:pPr indent="0" lvl="0" marL="0" marR="0" rtl="0" algn="ctr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74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90" name="Google Shape;390;p24"/>
          <p:cNvSpPr txBox="1"/>
          <p:nvPr/>
        </p:nvSpPr>
        <p:spPr>
          <a:xfrm>
            <a:off x="12209960" y="4469968"/>
            <a:ext cx="6282561" cy="1130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2ACHANTAIMAN123</a:t>
            </a:r>
            <a:endParaRPr/>
          </a:p>
          <a:p>
            <a:pPr indent="0" lvl="0" marL="0" marR="0" rtl="0" algn="ctr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74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91" name="Google Shape;391;p24"/>
          <p:cNvSpPr txBox="1"/>
          <p:nvPr/>
        </p:nvSpPr>
        <p:spPr>
          <a:xfrm>
            <a:off x="12209960" y="5677869"/>
            <a:ext cx="6282561" cy="577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123456789Aa</a:t>
            </a:r>
            <a:endParaRPr/>
          </a:p>
        </p:txBody>
      </p:sp>
      <p:sp>
        <p:nvSpPr>
          <p:cNvPr id="392" name="Google Shape;392;p24"/>
          <p:cNvSpPr txBox="1"/>
          <p:nvPr/>
        </p:nvSpPr>
        <p:spPr>
          <a:xfrm>
            <a:off x="12209960" y="6446678"/>
            <a:ext cx="6282561" cy="5774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74" u="none" cap="none" strike="noStrike">
                <a:solidFill>
                  <a:srgbClr val="FFD700"/>
                </a:solidFill>
                <a:latin typeface="Noto Sans TC"/>
                <a:ea typeface="Noto Sans TC"/>
                <a:cs typeface="Noto Sans TC"/>
                <a:sym typeface="Noto Sans TC"/>
              </a:rPr>
              <a:t>(包括數字及大階)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402" name="Google Shape;402;p25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403" name="Google Shape;403;p25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5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5" name="Google Shape;405;p25"/>
          <p:cNvSpPr txBox="1"/>
          <p:nvPr/>
        </p:nvSpPr>
        <p:spPr>
          <a:xfrm>
            <a:off x="0" y="3853663"/>
            <a:ext cx="18288000" cy="2734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42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Cospaces：我的立方世界</a:t>
            </a:r>
            <a:endParaRPr/>
          </a:p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7842" u="none" cap="none" strike="noStrike">
              <a:solidFill>
                <a:srgbClr val="A8DFFD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415" name="Google Shape;415;p26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416" name="Google Shape;416;p26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6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26"/>
          <p:cNvSpPr/>
          <p:nvPr/>
        </p:nvSpPr>
        <p:spPr>
          <a:xfrm>
            <a:off x="3521175" y="2474463"/>
            <a:ext cx="11245626" cy="7141312"/>
          </a:xfrm>
          <a:custGeom>
            <a:rect b="b" l="l" r="r" t="t"/>
            <a:pathLst>
              <a:path extrusionOk="0" h="7141312" w="11245626">
                <a:moveTo>
                  <a:pt x="0" y="0"/>
                </a:moveTo>
                <a:lnTo>
                  <a:pt x="11245626" y="0"/>
                </a:lnTo>
                <a:lnTo>
                  <a:pt x="11245626" y="7141313"/>
                </a:lnTo>
                <a:lnTo>
                  <a:pt x="0" y="71413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9" name="Google Shape;419;p26"/>
          <p:cNvSpPr/>
          <p:nvPr/>
        </p:nvSpPr>
        <p:spPr>
          <a:xfrm>
            <a:off x="7522369" y="4466843"/>
            <a:ext cx="1775842" cy="800671"/>
          </a:xfrm>
          <a:custGeom>
            <a:rect b="b" l="l" r="r" t="t"/>
            <a:pathLst>
              <a:path extrusionOk="0" h="1067562" w="2367788">
                <a:moveTo>
                  <a:pt x="28575" y="0"/>
                </a:moveTo>
                <a:lnTo>
                  <a:pt x="2339213" y="0"/>
                </a:lnTo>
                <a:cubicBezTo>
                  <a:pt x="2354961" y="0"/>
                  <a:pt x="2367788" y="12827"/>
                  <a:pt x="2367788" y="28575"/>
                </a:cubicBezTo>
                <a:lnTo>
                  <a:pt x="2367788" y="1038987"/>
                </a:lnTo>
                <a:cubicBezTo>
                  <a:pt x="2367788" y="1054735"/>
                  <a:pt x="2354961" y="1067562"/>
                  <a:pt x="2339213" y="1067562"/>
                </a:cubicBezTo>
                <a:lnTo>
                  <a:pt x="28575" y="1067562"/>
                </a:lnTo>
                <a:cubicBezTo>
                  <a:pt x="12827" y="1067562"/>
                  <a:pt x="0" y="1054735"/>
                  <a:pt x="0" y="1038987"/>
                </a:cubicBezTo>
                <a:lnTo>
                  <a:pt x="0" y="28575"/>
                </a:lnTo>
                <a:cubicBezTo>
                  <a:pt x="0" y="12827"/>
                  <a:pt x="12827" y="0"/>
                  <a:pt x="28575" y="0"/>
                </a:cubicBezTo>
                <a:moveTo>
                  <a:pt x="28575" y="57150"/>
                </a:moveTo>
                <a:lnTo>
                  <a:pt x="28575" y="28575"/>
                </a:lnTo>
                <a:lnTo>
                  <a:pt x="57150" y="28575"/>
                </a:lnTo>
                <a:lnTo>
                  <a:pt x="57150" y="1038987"/>
                </a:lnTo>
                <a:lnTo>
                  <a:pt x="28575" y="1038987"/>
                </a:lnTo>
                <a:lnTo>
                  <a:pt x="28575" y="1010412"/>
                </a:lnTo>
                <a:lnTo>
                  <a:pt x="2339213" y="1010412"/>
                </a:lnTo>
                <a:lnTo>
                  <a:pt x="2339213" y="1038987"/>
                </a:lnTo>
                <a:lnTo>
                  <a:pt x="2310638" y="1038987"/>
                </a:lnTo>
                <a:lnTo>
                  <a:pt x="2310638" y="28575"/>
                </a:lnTo>
                <a:lnTo>
                  <a:pt x="2339213" y="28575"/>
                </a:lnTo>
                <a:lnTo>
                  <a:pt x="2339213" y="57150"/>
                </a:lnTo>
                <a:lnTo>
                  <a:pt x="28575" y="57150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6"/>
          <p:cNvSpPr/>
          <p:nvPr/>
        </p:nvSpPr>
        <p:spPr>
          <a:xfrm>
            <a:off x="12144278" y="2257043"/>
            <a:ext cx="4397502" cy="4419600"/>
          </a:xfrm>
          <a:custGeom>
            <a:rect b="b" l="l" r="r" t="t"/>
            <a:pathLst>
              <a:path extrusionOk="0" h="4419600" w="4397502">
                <a:moveTo>
                  <a:pt x="0" y="0"/>
                </a:moveTo>
                <a:lnTo>
                  <a:pt x="4397502" y="0"/>
                </a:lnTo>
                <a:lnTo>
                  <a:pt x="4397502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26"/>
          <p:cNvSpPr txBox="1"/>
          <p:nvPr/>
        </p:nvSpPr>
        <p:spPr>
          <a:xfrm>
            <a:off x="-12" y="1028700"/>
            <a:ext cx="1828800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開始你的項目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431" name="Google Shape;431;p27"/>
          <p:cNvSpPr/>
          <p:nvPr/>
        </p:nvSpPr>
        <p:spPr>
          <a:xfrm>
            <a:off x="4688775" y="2093025"/>
            <a:ext cx="8679374" cy="7774573"/>
          </a:xfrm>
          <a:custGeom>
            <a:rect b="b" l="l" r="r" t="t"/>
            <a:pathLst>
              <a:path extrusionOk="0" h="7774573" w="8679374">
                <a:moveTo>
                  <a:pt x="0" y="0"/>
                </a:moveTo>
                <a:lnTo>
                  <a:pt x="8679373" y="0"/>
                </a:lnTo>
                <a:lnTo>
                  <a:pt x="8679373" y="7774573"/>
                </a:lnTo>
                <a:lnTo>
                  <a:pt x="0" y="7774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2" name="Google Shape;432;p27"/>
          <p:cNvSpPr/>
          <p:nvPr/>
        </p:nvSpPr>
        <p:spPr>
          <a:xfrm>
            <a:off x="5055416" y="5514895"/>
            <a:ext cx="1775842" cy="591060"/>
          </a:xfrm>
          <a:custGeom>
            <a:rect b="b" l="l" r="r" t="t"/>
            <a:pathLst>
              <a:path extrusionOk="0" h="788081" w="2367788">
                <a:moveTo>
                  <a:pt x="28575" y="0"/>
                </a:moveTo>
                <a:lnTo>
                  <a:pt x="2339213" y="0"/>
                </a:lnTo>
                <a:cubicBezTo>
                  <a:pt x="2354961" y="0"/>
                  <a:pt x="2367788" y="9469"/>
                  <a:pt x="2367788" y="21094"/>
                </a:cubicBezTo>
                <a:lnTo>
                  <a:pt x="2367788" y="766984"/>
                </a:lnTo>
                <a:cubicBezTo>
                  <a:pt x="2367788" y="778609"/>
                  <a:pt x="2354961" y="788081"/>
                  <a:pt x="2339213" y="788081"/>
                </a:cubicBezTo>
                <a:lnTo>
                  <a:pt x="28575" y="788081"/>
                </a:lnTo>
                <a:cubicBezTo>
                  <a:pt x="12827" y="788081"/>
                  <a:pt x="0" y="778609"/>
                  <a:pt x="0" y="766984"/>
                </a:cubicBezTo>
                <a:lnTo>
                  <a:pt x="0" y="21094"/>
                </a:lnTo>
                <a:cubicBezTo>
                  <a:pt x="0" y="9469"/>
                  <a:pt x="12827" y="0"/>
                  <a:pt x="28575" y="0"/>
                </a:cubicBezTo>
                <a:moveTo>
                  <a:pt x="28575" y="42188"/>
                </a:moveTo>
                <a:lnTo>
                  <a:pt x="28575" y="21094"/>
                </a:lnTo>
                <a:lnTo>
                  <a:pt x="57150" y="21094"/>
                </a:lnTo>
                <a:lnTo>
                  <a:pt x="57150" y="766984"/>
                </a:lnTo>
                <a:lnTo>
                  <a:pt x="28575" y="766984"/>
                </a:lnTo>
                <a:lnTo>
                  <a:pt x="28575" y="745890"/>
                </a:lnTo>
                <a:lnTo>
                  <a:pt x="2339213" y="745890"/>
                </a:lnTo>
                <a:lnTo>
                  <a:pt x="2339213" y="766984"/>
                </a:lnTo>
                <a:lnTo>
                  <a:pt x="2310638" y="766984"/>
                </a:lnTo>
                <a:lnTo>
                  <a:pt x="2310638" y="21094"/>
                </a:lnTo>
                <a:lnTo>
                  <a:pt x="2339213" y="21094"/>
                </a:lnTo>
                <a:lnTo>
                  <a:pt x="2339213" y="42188"/>
                </a:lnTo>
                <a:lnTo>
                  <a:pt x="28575" y="42188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3" name="Google Shape;433;p27"/>
          <p:cNvGrpSpPr/>
          <p:nvPr/>
        </p:nvGrpSpPr>
        <p:grpSpPr>
          <a:xfrm>
            <a:off x="14494000" y="-1162906"/>
            <a:ext cx="9897511" cy="11920601"/>
            <a:chOff x="0" y="-19050"/>
            <a:chExt cx="690674" cy="831850"/>
          </a:xfrm>
        </p:grpSpPr>
        <p:sp>
          <p:nvSpPr>
            <p:cNvPr id="434" name="Google Shape;434;p27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7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6" name="Google Shape;436;p27"/>
          <p:cNvSpPr/>
          <p:nvPr/>
        </p:nvSpPr>
        <p:spPr>
          <a:xfrm>
            <a:off x="11169398" y="1241239"/>
            <a:ext cx="4397502" cy="4419600"/>
          </a:xfrm>
          <a:custGeom>
            <a:rect b="b" l="l" r="r" t="t"/>
            <a:pathLst>
              <a:path extrusionOk="0" h="4419600" w="4397502">
                <a:moveTo>
                  <a:pt x="0" y="0"/>
                </a:moveTo>
                <a:lnTo>
                  <a:pt x="4397502" y="0"/>
                </a:lnTo>
                <a:lnTo>
                  <a:pt x="4397502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7" name="Google Shape;437;p27"/>
          <p:cNvSpPr txBox="1"/>
          <p:nvPr/>
        </p:nvSpPr>
        <p:spPr>
          <a:xfrm>
            <a:off x="-115538" y="826902"/>
            <a:ext cx="1828800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Merge Cube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447" name="Google Shape;447;p28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448" name="Google Shape;448;p28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8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0" name="Google Shape;450;p28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在你開始之前 : 應該做以下項目</a:t>
            </a:r>
            <a:endParaRPr/>
          </a:p>
        </p:txBody>
      </p:sp>
      <p:sp>
        <p:nvSpPr>
          <p:cNvPr id="451" name="Google Shape;451;p28"/>
          <p:cNvSpPr/>
          <p:nvPr/>
        </p:nvSpPr>
        <p:spPr>
          <a:xfrm>
            <a:off x="403015" y="3079723"/>
            <a:ext cx="5872162" cy="4214812"/>
          </a:xfrm>
          <a:custGeom>
            <a:rect b="b" l="l" r="r" t="t"/>
            <a:pathLst>
              <a:path extrusionOk="0" h="4214812" w="5872162">
                <a:moveTo>
                  <a:pt x="0" y="0"/>
                </a:moveTo>
                <a:lnTo>
                  <a:pt x="5872162" y="0"/>
                </a:lnTo>
                <a:lnTo>
                  <a:pt x="5872162" y="4214813"/>
                </a:lnTo>
                <a:lnTo>
                  <a:pt x="0" y="42148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52" name="Google Shape;452;p28"/>
          <p:cNvSpPr/>
          <p:nvPr/>
        </p:nvSpPr>
        <p:spPr>
          <a:xfrm>
            <a:off x="6581174" y="3079723"/>
            <a:ext cx="5429137" cy="4998135"/>
          </a:xfrm>
          <a:custGeom>
            <a:rect b="b" l="l" r="r" t="t"/>
            <a:pathLst>
              <a:path extrusionOk="0" h="4998135" w="5429137">
                <a:moveTo>
                  <a:pt x="0" y="0"/>
                </a:moveTo>
                <a:lnTo>
                  <a:pt x="5429137" y="0"/>
                </a:lnTo>
                <a:lnTo>
                  <a:pt x="5429137" y="4998135"/>
                </a:lnTo>
                <a:lnTo>
                  <a:pt x="0" y="4998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53" name="Google Shape;453;p28"/>
          <p:cNvSpPr/>
          <p:nvPr/>
        </p:nvSpPr>
        <p:spPr>
          <a:xfrm>
            <a:off x="12287524" y="3067486"/>
            <a:ext cx="5627763" cy="5010372"/>
          </a:xfrm>
          <a:custGeom>
            <a:rect b="b" l="l" r="r" t="t"/>
            <a:pathLst>
              <a:path extrusionOk="0" h="5010372" w="5627763">
                <a:moveTo>
                  <a:pt x="0" y="0"/>
                </a:moveTo>
                <a:lnTo>
                  <a:pt x="5627763" y="0"/>
                </a:lnTo>
                <a:lnTo>
                  <a:pt x="5627763" y="5010372"/>
                </a:lnTo>
                <a:lnTo>
                  <a:pt x="0" y="5010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463" name="Google Shape;463;p29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464" name="Google Shape;464;p29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9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6" name="Google Shape;466;p29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更改 Merge Cube 的材質</a:t>
            </a:r>
            <a:endParaRPr/>
          </a:p>
        </p:txBody>
      </p:sp>
      <p:sp>
        <p:nvSpPr>
          <p:cNvPr id="467" name="Google Shape;467;p29"/>
          <p:cNvSpPr/>
          <p:nvPr/>
        </p:nvSpPr>
        <p:spPr>
          <a:xfrm>
            <a:off x="3674775" y="2157522"/>
            <a:ext cx="10938450" cy="7648966"/>
          </a:xfrm>
          <a:custGeom>
            <a:rect b="b" l="l" r="r" t="t"/>
            <a:pathLst>
              <a:path extrusionOk="0" h="7648966" w="10938450">
                <a:moveTo>
                  <a:pt x="0" y="0"/>
                </a:moveTo>
                <a:lnTo>
                  <a:pt x="10938450" y="0"/>
                </a:lnTo>
                <a:lnTo>
                  <a:pt x="10938450" y="7648965"/>
                </a:lnTo>
                <a:lnTo>
                  <a:pt x="0" y="76489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264" l="0" r="0" t="-1686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477" name="Google Shape;477;p30"/>
          <p:cNvGrpSpPr/>
          <p:nvPr/>
        </p:nvGrpSpPr>
        <p:grpSpPr>
          <a:xfrm>
            <a:off x="14494000" y="-1162906"/>
            <a:ext cx="9897511" cy="11920601"/>
            <a:chOff x="0" y="-19050"/>
            <a:chExt cx="690674" cy="831850"/>
          </a:xfrm>
        </p:grpSpPr>
        <p:sp>
          <p:nvSpPr>
            <p:cNvPr id="478" name="Google Shape;478;p30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0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0" name="Google Shape;480;p30"/>
          <p:cNvSpPr txBox="1"/>
          <p:nvPr/>
        </p:nvSpPr>
        <p:spPr>
          <a:xfrm>
            <a:off x="0" y="703077"/>
            <a:ext cx="18172462" cy="2853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3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你可以在MergeCube入面和</a:t>
            </a:r>
            <a:endParaRPr/>
          </a:p>
          <a:p>
            <a:pPr indent="0" lvl="0" marL="0" marR="0" rtl="0" algn="ctr">
              <a:lnSpc>
                <a:spcPct val="143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MergeCube外面創建物件</a:t>
            </a:r>
            <a:endParaRPr/>
          </a:p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499" u="none" cap="none" strike="noStrike">
              <a:solidFill>
                <a:srgbClr val="C471ED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81" name="Google Shape;481;p30"/>
          <p:cNvSpPr/>
          <p:nvPr/>
        </p:nvSpPr>
        <p:spPr>
          <a:xfrm>
            <a:off x="1285813" y="3146535"/>
            <a:ext cx="7948909" cy="6653307"/>
          </a:xfrm>
          <a:custGeom>
            <a:rect b="b" l="l" r="r" t="t"/>
            <a:pathLst>
              <a:path extrusionOk="0" h="6653307" w="7948909">
                <a:moveTo>
                  <a:pt x="0" y="0"/>
                </a:moveTo>
                <a:lnTo>
                  <a:pt x="7948909" y="0"/>
                </a:lnTo>
                <a:lnTo>
                  <a:pt x="7948909" y="6653306"/>
                </a:lnTo>
                <a:lnTo>
                  <a:pt x="0" y="6653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01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82" name="Google Shape;482;p30"/>
          <p:cNvSpPr/>
          <p:nvPr/>
        </p:nvSpPr>
        <p:spPr>
          <a:xfrm>
            <a:off x="9560720" y="3146535"/>
            <a:ext cx="7164690" cy="6653309"/>
          </a:xfrm>
          <a:custGeom>
            <a:rect b="b" l="l" r="r" t="t"/>
            <a:pathLst>
              <a:path extrusionOk="0" h="6653309" w="7164690">
                <a:moveTo>
                  <a:pt x="0" y="0"/>
                </a:moveTo>
                <a:lnTo>
                  <a:pt x="7164690" y="0"/>
                </a:lnTo>
                <a:lnTo>
                  <a:pt x="7164690" y="6653309"/>
                </a:lnTo>
                <a:lnTo>
                  <a:pt x="0" y="66533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01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88" name="Google Shape;488;p31"/>
          <p:cNvGrpSpPr/>
          <p:nvPr/>
        </p:nvGrpSpPr>
        <p:grpSpPr>
          <a:xfrm>
            <a:off x="9547624" y="-287988"/>
            <a:ext cx="12012876" cy="10903719"/>
            <a:chOff x="0" y="-28575"/>
            <a:chExt cx="3649939" cy="3312937"/>
          </a:xfrm>
        </p:grpSpPr>
        <p:sp>
          <p:nvSpPr>
            <p:cNvPr id="489" name="Google Shape;489;p31"/>
            <p:cNvSpPr/>
            <p:nvPr/>
          </p:nvSpPr>
          <p:spPr>
            <a:xfrm>
              <a:off x="0" y="0"/>
              <a:ext cx="3649939" cy="3284362"/>
            </a:xfrm>
            <a:custGeom>
              <a:rect b="b" l="l" r="r" t="t"/>
              <a:pathLst>
                <a:path extrusionOk="0" h="3284362" w="3649939">
                  <a:moveTo>
                    <a:pt x="0" y="0"/>
                  </a:moveTo>
                  <a:lnTo>
                    <a:pt x="3649939" y="0"/>
                  </a:lnTo>
                  <a:lnTo>
                    <a:pt x="3649939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490" name="Google Shape;490;p31"/>
            <p:cNvSpPr txBox="1"/>
            <p:nvPr/>
          </p:nvSpPr>
          <p:spPr>
            <a:xfrm>
              <a:off x="0" y="-28575"/>
              <a:ext cx="3649939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1" name="Google Shape;491;p31"/>
          <p:cNvGrpSpPr/>
          <p:nvPr/>
        </p:nvGrpSpPr>
        <p:grpSpPr>
          <a:xfrm>
            <a:off x="-726401" y="3106492"/>
            <a:ext cx="20026961" cy="7913402"/>
            <a:chOff x="0" y="-28575"/>
            <a:chExt cx="6084903" cy="2404373"/>
          </a:xfrm>
        </p:grpSpPr>
        <p:sp>
          <p:nvSpPr>
            <p:cNvPr id="492" name="Google Shape;492;p31"/>
            <p:cNvSpPr/>
            <p:nvPr/>
          </p:nvSpPr>
          <p:spPr>
            <a:xfrm>
              <a:off x="0" y="0"/>
              <a:ext cx="6084903" cy="2375798"/>
            </a:xfrm>
            <a:custGeom>
              <a:rect b="b" l="l" r="r" t="t"/>
              <a:pathLst>
                <a:path extrusionOk="0" h="2375798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341779"/>
                  </a:lnTo>
                  <a:cubicBezTo>
                    <a:pt x="6084903" y="2350801"/>
                    <a:pt x="6081319" y="2359454"/>
                    <a:pt x="6074939" y="2365834"/>
                  </a:cubicBezTo>
                  <a:cubicBezTo>
                    <a:pt x="6068559" y="2372214"/>
                    <a:pt x="6059906" y="2375798"/>
                    <a:pt x="6050884" y="2375798"/>
                  </a:cubicBezTo>
                  <a:lnTo>
                    <a:pt x="34019" y="2375798"/>
                  </a:lnTo>
                  <a:cubicBezTo>
                    <a:pt x="24996" y="2375798"/>
                    <a:pt x="16344" y="2372214"/>
                    <a:pt x="9964" y="2365834"/>
                  </a:cubicBezTo>
                  <a:cubicBezTo>
                    <a:pt x="3584" y="2359454"/>
                    <a:pt x="0" y="2350801"/>
                    <a:pt x="0" y="2341779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31"/>
            <p:cNvSpPr txBox="1"/>
            <p:nvPr/>
          </p:nvSpPr>
          <p:spPr>
            <a:xfrm>
              <a:off x="0" y="-28575"/>
              <a:ext cx="6084903" cy="24043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4" name="Google Shape;494;p31"/>
          <p:cNvSpPr/>
          <p:nvPr/>
        </p:nvSpPr>
        <p:spPr>
          <a:xfrm>
            <a:off x="10285402" y="600668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4"/>
                </a:lnTo>
                <a:lnTo>
                  <a:pt x="0" y="476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495" name="Google Shape;495;p31"/>
          <p:cNvSpPr/>
          <p:nvPr/>
        </p:nvSpPr>
        <p:spPr>
          <a:xfrm>
            <a:off x="712794" y="4157715"/>
            <a:ext cx="16862412" cy="5100585"/>
          </a:xfrm>
          <a:custGeom>
            <a:rect b="b" l="l" r="r" t="t"/>
            <a:pathLst>
              <a:path extrusionOk="0" h="5100585" w="16862412">
                <a:moveTo>
                  <a:pt x="0" y="0"/>
                </a:moveTo>
                <a:lnTo>
                  <a:pt x="16862412" y="0"/>
                </a:lnTo>
                <a:lnTo>
                  <a:pt x="16862412" y="5100585"/>
                </a:lnTo>
                <a:lnTo>
                  <a:pt x="0" y="51005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-13102" t="0"/>
            </a:stretch>
          </a:blipFill>
          <a:ln cap="rnd" cmpd="sng" w="1238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31"/>
          <p:cNvSpPr/>
          <p:nvPr/>
        </p:nvSpPr>
        <p:spPr>
          <a:xfrm>
            <a:off x="438800" y="1028700"/>
            <a:ext cx="1647825" cy="1647825"/>
          </a:xfrm>
          <a:custGeom>
            <a:rect b="b" l="l" r="r" t="t"/>
            <a:pathLst>
              <a:path extrusionOk="0" h="1647825" w="1647825">
                <a:moveTo>
                  <a:pt x="0" y="0"/>
                </a:moveTo>
                <a:lnTo>
                  <a:pt x="1647825" y="0"/>
                </a:lnTo>
                <a:lnTo>
                  <a:pt x="1647825" y="1647825"/>
                </a:lnTo>
                <a:lnTo>
                  <a:pt x="0" y="16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7" name="Google Shape;497;p31"/>
          <p:cNvSpPr txBox="1"/>
          <p:nvPr/>
        </p:nvSpPr>
        <p:spPr>
          <a:xfrm>
            <a:off x="2267600" y="1195757"/>
            <a:ext cx="7023006" cy="1342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1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我們開始吧!!</a:t>
            </a:r>
            <a:endParaRPr/>
          </a:p>
        </p:txBody>
      </p:sp>
      <p:sp>
        <p:nvSpPr>
          <p:cNvPr id="498" name="Google Shape;498;p31"/>
          <p:cNvSpPr txBox="1"/>
          <p:nvPr/>
        </p:nvSpPr>
        <p:spPr>
          <a:xfrm>
            <a:off x="9754126" y="1196321"/>
            <a:ext cx="7505174" cy="23622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9168" lvl="1" marL="918335" marR="0" rtl="0" algn="l">
              <a:lnSpc>
                <a:spcPct val="160004"/>
              </a:lnSpc>
              <a:spcBef>
                <a:spcPts val="0"/>
              </a:spcBef>
              <a:spcAft>
                <a:spcPts val="0"/>
              </a:spcAft>
              <a:buClr>
                <a:srgbClr val="F1F2F2"/>
              </a:buClr>
              <a:buSzPts val="4253"/>
              <a:buFont typeface="Arial"/>
              <a:buChar char="•"/>
            </a:pPr>
            <a:r>
              <a:rPr b="0" i="0" lang="en-US" sz="4253" u="none" cap="none" strike="noStrike">
                <a:solidFill>
                  <a:srgbClr val="F1F2F2"/>
                </a:solidFill>
                <a:latin typeface="Noto Sans TC"/>
                <a:ea typeface="Noto Sans TC"/>
                <a:cs typeface="Noto Sans TC"/>
                <a:sym typeface="Noto Sans TC"/>
              </a:rPr>
              <a:t>使用庫(library)來構建空間</a:t>
            </a:r>
            <a:endParaRPr/>
          </a:p>
          <a:p>
            <a:pPr indent="-459168" lvl="1" marL="918335" marR="0" rtl="0" algn="l">
              <a:lnSpc>
                <a:spcPct val="160004"/>
              </a:lnSpc>
              <a:spcBef>
                <a:spcPts val="0"/>
              </a:spcBef>
              <a:spcAft>
                <a:spcPts val="0"/>
              </a:spcAft>
              <a:buClr>
                <a:srgbClr val="F1F2F2"/>
              </a:buClr>
              <a:buSzPts val="4253"/>
              <a:buFont typeface="Arial"/>
              <a:buChar char="•"/>
            </a:pPr>
            <a:r>
              <a:rPr b="0" i="0" lang="en-US" sz="4253" u="none" cap="none" strike="noStrike">
                <a:solidFill>
                  <a:srgbClr val="F1F2F2"/>
                </a:solidFill>
                <a:latin typeface="Noto Sans TC"/>
                <a:ea typeface="Noto Sans TC"/>
                <a:cs typeface="Noto Sans TC"/>
                <a:sym typeface="Noto Sans TC"/>
              </a:rPr>
              <a:t>添加人物和物件</a:t>
            </a:r>
            <a:endParaRPr/>
          </a:p>
          <a:p>
            <a:pPr indent="0" lvl="0" marL="0" marR="0" rtl="0" algn="l">
              <a:lnSpc>
                <a:spcPct val="123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53" u="none" cap="none" strike="noStrike">
              <a:solidFill>
                <a:srgbClr val="F1F2F2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508" name="Google Shape;508;p32"/>
          <p:cNvSpPr/>
          <p:nvPr/>
        </p:nvSpPr>
        <p:spPr>
          <a:xfrm>
            <a:off x="5063354" y="2351906"/>
            <a:ext cx="8045753" cy="7443574"/>
          </a:xfrm>
          <a:custGeom>
            <a:rect b="b" l="l" r="r" t="t"/>
            <a:pathLst>
              <a:path extrusionOk="0" h="7443574" w="8045753">
                <a:moveTo>
                  <a:pt x="0" y="0"/>
                </a:moveTo>
                <a:lnTo>
                  <a:pt x="8045753" y="0"/>
                </a:lnTo>
                <a:lnTo>
                  <a:pt x="8045753" y="7443575"/>
                </a:lnTo>
                <a:lnTo>
                  <a:pt x="0" y="74435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09" name="Google Shape;509;p32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在MergeCube內建立場景</a:t>
            </a:r>
            <a:r>
              <a:rPr b="1" i="0" lang="en-US" sz="5499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 10分鐘</a:t>
            </a:r>
            <a:endParaRPr/>
          </a:p>
        </p:txBody>
      </p:sp>
      <p:grpSp>
        <p:nvGrpSpPr>
          <p:cNvPr id="510" name="Google Shape;510;p32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511" name="Google Shape;511;p32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2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3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18" name="Google Shape;518;p33"/>
          <p:cNvGrpSpPr/>
          <p:nvPr/>
        </p:nvGrpSpPr>
        <p:grpSpPr>
          <a:xfrm>
            <a:off x="9870102" y="-287988"/>
            <a:ext cx="11690399" cy="10903719"/>
            <a:chOff x="0" y="-28575"/>
            <a:chExt cx="3551959" cy="3312937"/>
          </a:xfrm>
        </p:grpSpPr>
        <p:sp>
          <p:nvSpPr>
            <p:cNvPr id="519" name="Google Shape;519;p33"/>
            <p:cNvSpPr/>
            <p:nvPr/>
          </p:nvSpPr>
          <p:spPr>
            <a:xfrm>
              <a:off x="0" y="0"/>
              <a:ext cx="3551959" cy="3284362"/>
            </a:xfrm>
            <a:custGeom>
              <a:rect b="b" l="l" r="r" t="t"/>
              <a:pathLst>
                <a:path extrusionOk="0" h="3284362" w="3551959">
                  <a:moveTo>
                    <a:pt x="0" y="0"/>
                  </a:moveTo>
                  <a:lnTo>
                    <a:pt x="3551959" y="0"/>
                  </a:lnTo>
                  <a:lnTo>
                    <a:pt x="3551959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20" name="Google Shape;520;p33"/>
            <p:cNvSpPr txBox="1"/>
            <p:nvPr/>
          </p:nvSpPr>
          <p:spPr>
            <a:xfrm>
              <a:off x="0" y="-28575"/>
              <a:ext cx="3551959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1" name="Google Shape;521;p33"/>
          <p:cNvGrpSpPr/>
          <p:nvPr/>
        </p:nvGrpSpPr>
        <p:grpSpPr>
          <a:xfrm>
            <a:off x="-726401" y="3106492"/>
            <a:ext cx="20026961" cy="7913402"/>
            <a:chOff x="0" y="-28575"/>
            <a:chExt cx="6084903" cy="2404373"/>
          </a:xfrm>
        </p:grpSpPr>
        <p:sp>
          <p:nvSpPr>
            <p:cNvPr id="522" name="Google Shape;522;p33"/>
            <p:cNvSpPr/>
            <p:nvPr/>
          </p:nvSpPr>
          <p:spPr>
            <a:xfrm>
              <a:off x="0" y="0"/>
              <a:ext cx="6084903" cy="2375798"/>
            </a:xfrm>
            <a:custGeom>
              <a:rect b="b" l="l" r="r" t="t"/>
              <a:pathLst>
                <a:path extrusionOk="0" h="2375798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341779"/>
                  </a:lnTo>
                  <a:cubicBezTo>
                    <a:pt x="6084903" y="2350801"/>
                    <a:pt x="6081319" y="2359454"/>
                    <a:pt x="6074939" y="2365834"/>
                  </a:cubicBezTo>
                  <a:cubicBezTo>
                    <a:pt x="6068559" y="2372214"/>
                    <a:pt x="6059906" y="2375798"/>
                    <a:pt x="6050884" y="2375798"/>
                  </a:cubicBezTo>
                  <a:lnTo>
                    <a:pt x="34019" y="2375798"/>
                  </a:lnTo>
                  <a:cubicBezTo>
                    <a:pt x="24996" y="2375798"/>
                    <a:pt x="16344" y="2372214"/>
                    <a:pt x="9964" y="2365834"/>
                  </a:cubicBezTo>
                  <a:cubicBezTo>
                    <a:pt x="3584" y="2359454"/>
                    <a:pt x="0" y="2350801"/>
                    <a:pt x="0" y="2341779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33"/>
            <p:cNvSpPr txBox="1"/>
            <p:nvPr/>
          </p:nvSpPr>
          <p:spPr>
            <a:xfrm>
              <a:off x="0" y="-28575"/>
              <a:ext cx="6084903" cy="24043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4" name="Google Shape;524;p33"/>
          <p:cNvSpPr/>
          <p:nvPr/>
        </p:nvSpPr>
        <p:spPr>
          <a:xfrm>
            <a:off x="10527260" y="1614411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3"/>
                </a:lnTo>
                <a:lnTo>
                  <a:pt x="0" y="476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525" name="Google Shape;525;p33"/>
          <p:cNvSpPr txBox="1"/>
          <p:nvPr/>
        </p:nvSpPr>
        <p:spPr>
          <a:xfrm>
            <a:off x="1028700" y="1195757"/>
            <a:ext cx="8261906" cy="1342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1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如何移動物件？</a:t>
            </a:r>
            <a:endParaRPr/>
          </a:p>
        </p:txBody>
      </p:sp>
      <p:sp>
        <p:nvSpPr>
          <p:cNvPr id="526" name="Google Shape;526;p33"/>
          <p:cNvSpPr/>
          <p:nvPr/>
        </p:nvSpPr>
        <p:spPr>
          <a:xfrm>
            <a:off x="10430517" y="3376484"/>
            <a:ext cx="6580256" cy="6572250"/>
          </a:xfrm>
          <a:custGeom>
            <a:rect b="b" l="l" r="r" t="t"/>
            <a:pathLst>
              <a:path extrusionOk="0" h="6572250" w="6580256">
                <a:moveTo>
                  <a:pt x="0" y="0"/>
                </a:moveTo>
                <a:lnTo>
                  <a:pt x="6580255" y="0"/>
                </a:lnTo>
                <a:lnTo>
                  <a:pt x="6580255" y="6572250"/>
                </a:lnTo>
                <a:lnTo>
                  <a:pt x="0" y="657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4521"/>
            </a:stretch>
          </a:blipFill>
          <a:ln cap="rnd" cmpd="sng" w="1238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p33"/>
          <p:cNvSpPr txBox="1"/>
          <p:nvPr/>
        </p:nvSpPr>
        <p:spPr>
          <a:xfrm>
            <a:off x="1028700" y="4572457"/>
            <a:ext cx="8552458" cy="3775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0166" lvl="1" marL="900333" marR="0" rtl="0" algn="l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Clr>
                <a:srgbClr val="E59BFF"/>
              </a:buClr>
              <a:buSzPts val="4521"/>
              <a:buFont typeface="Arial"/>
              <a:buChar char="•"/>
            </a:pPr>
            <a:r>
              <a:rPr b="0" i="0" lang="en-US" sz="4521" u="none" cap="none" strike="noStrike">
                <a:solidFill>
                  <a:srgbClr val="E59BFF"/>
                </a:solidFill>
                <a:latin typeface="Noto Sans TC"/>
                <a:ea typeface="Noto Sans TC"/>
                <a:cs typeface="Noto Sans TC"/>
                <a:sym typeface="Noto Sans TC"/>
              </a:rPr>
              <a:t>左上角 - 轉動物件</a:t>
            </a:r>
            <a:endParaRPr/>
          </a:p>
          <a:p>
            <a:pPr indent="-230318" lvl="1" marL="460635" marR="0" rtl="0" algn="l">
              <a:lnSpc>
                <a:spcPct val="614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21" u="none" cap="none" strike="noStrike">
              <a:solidFill>
                <a:srgbClr val="E59B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0166" lvl="1" marL="900333" marR="0" rtl="0" algn="l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Clr>
                <a:srgbClr val="E59BFF"/>
              </a:buClr>
              <a:buSzPts val="4521"/>
              <a:buFont typeface="Arial"/>
              <a:buChar char="•"/>
            </a:pPr>
            <a:r>
              <a:rPr b="0" i="0" lang="en-US" sz="4521" u="none" cap="none" strike="noStrike">
                <a:solidFill>
                  <a:srgbClr val="E59BFF"/>
                </a:solidFill>
                <a:latin typeface="Noto Sans TC"/>
                <a:ea typeface="Noto Sans TC"/>
                <a:cs typeface="Noto Sans TC"/>
                <a:sym typeface="Noto Sans TC"/>
              </a:rPr>
              <a:t>右上角 - 物件移動（上下左右）</a:t>
            </a:r>
            <a:endParaRPr/>
          </a:p>
          <a:p>
            <a:pPr indent="-230318" lvl="1" marL="460635" marR="0" rtl="0" algn="l">
              <a:lnSpc>
                <a:spcPct val="614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21" u="none" cap="none" strike="noStrike">
              <a:solidFill>
                <a:srgbClr val="E59B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0166" lvl="1" marL="900333" marR="0" rtl="0" algn="l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Clr>
                <a:srgbClr val="E59BFF"/>
              </a:buClr>
              <a:buSzPts val="4521"/>
              <a:buFont typeface="Arial"/>
              <a:buChar char="•"/>
            </a:pPr>
            <a:r>
              <a:rPr b="0" i="0" lang="en-US" sz="4521" u="none" cap="none" strike="noStrike">
                <a:solidFill>
                  <a:srgbClr val="E59BFF"/>
                </a:solidFill>
                <a:latin typeface="Noto Sans TC"/>
                <a:ea typeface="Noto Sans TC"/>
                <a:cs typeface="Noto Sans TC"/>
                <a:sym typeface="Noto Sans TC"/>
              </a:rPr>
              <a:t>左下角 - 上下移動物件</a:t>
            </a:r>
            <a:endParaRPr/>
          </a:p>
          <a:p>
            <a:pPr indent="-230318" lvl="1" marL="460635" marR="0" rtl="0" algn="l">
              <a:lnSpc>
                <a:spcPct val="614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521" u="none" cap="none" strike="noStrike">
              <a:solidFill>
                <a:srgbClr val="E59B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0166" lvl="1" marL="900333" marR="0" rtl="0" algn="l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Clr>
                <a:srgbClr val="E59BFF"/>
              </a:buClr>
              <a:buSzPts val="4521"/>
              <a:buFont typeface="Arial"/>
              <a:buChar char="•"/>
            </a:pPr>
            <a:r>
              <a:rPr b="0" i="0" lang="en-US" sz="4521" u="none" cap="none" strike="noStrike">
                <a:solidFill>
                  <a:srgbClr val="E59BFF"/>
                </a:solidFill>
                <a:latin typeface="Noto Sans TC"/>
                <a:ea typeface="Noto Sans TC"/>
                <a:cs typeface="Noto Sans TC"/>
                <a:sym typeface="Noto Sans TC"/>
              </a:rPr>
              <a:t>右下角 - 放大或縮小尺寸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33" name="Google Shape;533;p34"/>
          <p:cNvGrpSpPr/>
          <p:nvPr/>
        </p:nvGrpSpPr>
        <p:grpSpPr>
          <a:xfrm>
            <a:off x="9870102" y="-287988"/>
            <a:ext cx="11690399" cy="10903719"/>
            <a:chOff x="0" y="-28575"/>
            <a:chExt cx="3551959" cy="3312937"/>
          </a:xfrm>
        </p:grpSpPr>
        <p:sp>
          <p:nvSpPr>
            <p:cNvPr id="534" name="Google Shape;534;p34"/>
            <p:cNvSpPr/>
            <p:nvPr/>
          </p:nvSpPr>
          <p:spPr>
            <a:xfrm>
              <a:off x="0" y="0"/>
              <a:ext cx="3551959" cy="3284362"/>
            </a:xfrm>
            <a:custGeom>
              <a:rect b="b" l="l" r="r" t="t"/>
              <a:pathLst>
                <a:path extrusionOk="0" h="3284362" w="3551959">
                  <a:moveTo>
                    <a:pt x="0" y="0"/>
                  </a:moveTo>
                  <a:lnTo>
                    <a:pt x="3551959" y="0"/>
                  </a:lnTo>
                  <a:lnTo>
                    <a:pt x="3551959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35" name="Google Shape;535;p34"/>
            <p:cNvSpPr txBox="1"/>
            <p:nvPr/>
          </p:nvSpPr>
          <p:spPr>
            <a:xfrm>
              <a:off x="0" y="-28575"/>
              <a:ext cx="3551959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6" name="Google Shape;536;p34"/>
          <p:cNvGrpSpPr/>
          <p:nvPr/>
        </p:nvGrpSpPr>
        <p:grpSpPr>
          <a:xfrm>
            <a:off x="-726401" y="3106492"/>
            <a:ext cx="20026961" cy="7913402"/>
            <a:chOff x="0" y="-28575"/>
            <a:chExt cx="6084903" cy="2404373"/>
          </a:xfrm>
        </p:grpSpPr>
        <p:sp>
          <p:nvSpPr>
            <p:cNvPr id="537" name="Google Shape;537;p34"/>
            <p:cNvSpPr/>
            <p:nvPr/>
          </p:nvSpPr>
          <p:spPr>
            <a:xfrm>
              <a:off x="0" y="0"/>
              <a:ext cx="6084903" cy="2375798"/>
            </a:xfrm>
            <a:custGeom>
              <a:rect b="b" l="l" r="r" t="t"/>
              <a:pathLst>
                <a:path extrusionOk="0" h="2375798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341779"/>
                  </a:lnTo>
                  <a:cubicBezTo>
                    <a:pt x="6084903" y="2350801"/>
                    <a:pt x="6081319" y="2359454"/>
                    <a:pt x="6074939" y="2365834"/>
                  </a:cubicBezTo>
                  <a:cubicBezTo>
                    <a:pt x="6068559" y="2372214"/>
                    <a:pt x="6059906" y="2375798"/>
                    <a:pt x="6050884" y="2375798"/>
                  </a:cubicBezTo>
                  <a:lnTo>
                    <a:pt x="34019" y="2375798"/>
                  </a:lnTo>
                  <a:cubicBezTo>
                    <a:pt x="24996" y="2375798"/>
                    <a:pt x="16344" y="2372214"/>
                    <a:pt x="9964" y="2365834"/>
                  </a:cubicBezTo>
                  <a:cubicBezTo>
                    <a:pt x="3584" y="2359454"/>
                    <a:pt x="0" y="2350801"/>
                    <a:pt x="0" y="2341779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4"/>
            <p:cNvSpPr txBox="1"/>
            <p:nvPr/>
          </p:nvSpPr>
          <p:spPr>
            <a:xfrm>
              <a:off x="0" y="-28575"/>
              <a:ext cx="6084903" cy="24043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9" name="Google Shape;539;p34"/>
          <p:cNvSpPr/>
          <p:nvPr/>
        </p:nvSpPr>
        <p:spPr>
          <a:xfrm>
            <a:off x="10527260" y="1614411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3"/>
                </a:lnTo>
                <a:lnTo>
                  <a:pt x="0" y="476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540" name="Google Shape;540;p34"/>
          <p:cNvSpPr/>
          <p:nvPr/>
        </p:nvSpPr>
        <p:spPr>
          <a:xfrm>
            <a:off x="681333" y="4212627"/>
            <a:ext cx="5846809" cy="4803193"/>
          </a:xfrm>
          <a:custGeom>
            <a:rect b="b" l="l" r="r" t="t"/>
            <a:pathLst>
              <a:path extrusionOk="0" h="4803193" w="5846809">
                <a:moveTo>
                  <a:pt x="0" y="0"/>
                </a:moveTo>
                <a:lnTo>
                  <a:pt x="5846809" y="0"/>
                </a:lnTo>
                <a:lnTo>
                  <a:pt x="5846809" y="4803193"/>
                </a:lnTo>
                <a:lnTo>
                  <a:pt x="0" y="4803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65283" l="-259521" r="-475622" t="-306571"/>
            </a:stretch>
          </a:blipFill>
          <a:ln>
            <a:noFill/>
          </a:ln>
        </p:spPr>
      </p:sp>
      <p:sp>
        <p:nvSpPr>
          <p:cNvPr id="541" name="Google Shape;541;p34"/>
          <p:cNvSpPr/>
          <p:nvPr/>
        </p:nvSpPr>
        <p:spPr>
          <a:xfrm>
            <a:off x="11146987" y="4452066"/>
            <a:ext cx="6770198" cy="4563754"/>
          </a:xfrm>
          <a:custGeom>
            <a:rect b="b" l="l" r="r" t="t"/>
            <a:pathLst>
              <a:path extrusionOk="0" h="4563754" w="6770198">
                <a:moveTo>
                  <a:pt x="0" y="0"/>
                </a:moveTo>
                <a:lnTo>
                  <a:pt x="6770198" y="0"/>
                </a:lnTo>
                <a:lnTo>
                  <a:pt x="6770198" y="4563754"/>
                </a:lnTo>
                <a:lnTo>
                  <a:pt x="0" y="4563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3329" l="-34702" r="-64815" t="-43163"/>
            </a:stretch>
          </a:blipFill>
          <a:ln cap="sq" cmpd="sng" w="857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42" name="Google Shape;542;p34"/>
          <p:cNvSpPr/>
          <p:nvPr/>
        </p:nvSpPr>
        <p:spPr>
          <a:xfrm>
            <a:off x="7147568" y="3811807"/>
            <a:ext cx="3379993" cy="5701605"/>
          </a:xfrm>
          <a:custGeom>
            <a:rect b="b" l="l" r="r" t="t"/>
            <a:pathLst>
              <a:path extrusionOk="0" h="5701605" w="3379993">
                <a:moveTo>
                  <a:pt x="0" y="0"/>
                </a:moveTo>
                <a:lnTo>
                  <a:pt x="3379993" y="0"/>
                </a:lnTo>
                <a:lnTo>
                  <a:pt x="3379993" y="5701604"/>
                </a:lnTo>
                <a:lnTo>
                  <a:pt x="0" y="5701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0451" l="-205651" r="-417886" t="-130809"/>
            </a:stretch>
          </a:blipFill>
          <a:ln>
            <a:noFill/>
          </a:ln>
        </p:spPr>
      </p:sp>
      <p:sp>
        <p:nvSpPr>
          <p:cNvPr id="543" name="Google Shape;543;p34"/>
          <p:cNvSpPr/>
          <p:nvPr/>
        </p:nvSpPr>
        <p:spPr>
          <a:xfrm>
            <a:off x="2680642" y="7214657"/>
            <a:ext cx="2049263" cy="2043643"/>
          </a:xfrm>
          <a:custGeom>
            <a:rect b="b" l="l" r="r" t="t"/>
            <a:pathLst>
              <a:path extrusionOk="0" h="2043643" w="2049263">
                <a:moveTo>
                  <a:pt x="0" y="0"/>
                </a:moveTo>
                <a:lnTo>
                  <a:pt x="2049262" y="0"/>
                </a:lnTo>
                <a:lnTo>
                  <a:pt x="2049262" y="2043643"/>
                </a:lnTo>
                <a:lnTo>
                  <a:pt x="0" y="20436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2039" r="-2039" t="0"/>
            </a:stretch>
          </a:blipFill>
          <a:ln>
            <a:noFill/>
          </a:ln>
        </p:spPr>
      </p:sp>
      <p:sp>
        <p:nvSpPr>
          <p:cNvPr id="544" name="Google Shape;544;p34"/>
          <p:cNvSpPr txBox="1"/>
          <p:nvPr/>
        </p:nvSpPr>
        <p:spPr>
          <a:xfrm>
            <a:off x="1028700" y="1195757"/>
            <a:ext cx="8261906" cy="1342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1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如何新增動畫？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5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50" name="Google Shape;550;p35"/>
          <p:cNvGrpSpPr/>
          <p:nvPr/>
        </p:nvGrpSpPr>
        <p:grpSpPr>
          <a:xfrm>
            <a:off x="9870102" y="-287988"/>
            <a:ext cx="11690399" cy="10903719"/>
            <a:chOff x="0" y="-28575"/>
            <a:chExt cx="3551959" cy="3312937"/>
          </a:xfrm>
        </p:grpSpPr>
        <p:sp>
          <p:nvSpPr>
            <p:cNvPr id="551" name="Google Shape;551;p35"/>
            <p:cNvSpPr/>
            <p:nvPr/>
          </p:nvSpPr>
          <p:spPr>
            <a:xfrm>
              <a:off x="0" y="0"/>
              <a:ext cx="3551959" cy="3284362"/>
            </a:xfrm>
            <a:custGeom>
              <a:rect b="b" l="l" r="r" t="t"/>
              <a:pathLst>
                <a:path extrusionOk="0" h="3284362" w="3551959">
                  <a:moveTo>
                    <a:pt x="0" y="0"/>
                  </a:moveTo>
                  <a:lnTo>
                    <a:pt x="3551959" y="0"/>
                  </a:lnTo>
                  <a:lnTo>
                    <a:pt x="3551959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52" name="Google Shape;552;p35"/>
            <p:cNvSpPr txBox="1"/>
            <p:nvPr/>
          </p:nvSpPr>
          <p:spPr>
            <a:xfrm>
              <a:off x="0" y="-28575"/>
              <a:ext cx="3551959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3" name="Google Shape;553;p35"/>
          <p:cNvGrpSpPr/>
          <p:nvPr/>
        </p:nvGrpSpPr>
        <p:grpSpPr>
          <a:xfrm>
            <a:off x="-726401" y="3106492"/>
            <a:ext cx="20026961" cy="7913402"/>
            <a:chOff x="0" y="-28575"/>
            <a:chExt cx="6084903" cy="2404373"/>
          </a:xfrm>
        </p:grpSpPr>
        <p:sp>
          <p:nvSpPr>
            <p:cNvPr id="554" name="Google Shape;554;p35"/>
            <p:cNvSpPr/>
            <p:nvPr/>
          </p:nvSpPr>
          <p:spPr>
            <a:xfrm>
              <a:off x="0" y="0"/>
              <a:ext cx="6084903" cy="2375798"/>
            </a:xfrm>
            <a:custGeom>
              <a:rect b="b" l="l" r="r" t="t"/>
              <a:pathLst>
                <a:path extrusionOk="0" h="2375798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341779"/>
                  </a:lnTo>
                  <a:cubicBezTo>
                    <a:pt x="6084903" y="2350801"/>
                    <a:pt x="6081319" y="2359454"/>
                    <a:pt x="6074939" y="2365834"/>
                  </a:cubicBezTo>
                  <a:cubicBezTo>
                    <a:pt x="6068559" y="2372214"/>
                    <a:pt x="6059906" y="2375798"/>
                    <a:pt x="6050884" y="2375798"/>
                  </a:cubicBezTo>
                  <a:lnTo>
                    <a:pt x="34019" y="2375798"/>
                  </a:lnTo>
                  <a:cubicBezTo>
                    <a:pt x="24996" y="2375798"/>
                    <a:pt x="16344" y="2372214"/>
                    <a:pt x="9964" y="2365834"/>
                  </a:cubicBezTo>
                  <a:cubicBezTo>
                    <a:pt x="3584" y="2359454"/>
                    <a:pt x="0" y="2350801"/>
                    <a:pt x="0" y="2341779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5"/>
            <p:cNvSpPr txBox="1"/>
            <p:nvPr/>
          </p:nvSpPr>
          <p:spPr>
            <a:xfrm>
              <a:off x="0" y="-28575"/>
              <a:ext cx="6084903" cy="24043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6" name="Google Shape;556;p35"/>
          <p:cNvSpPr/>
          <p:nvPr/>
        </p:nvSpPr>
        <p:spPr>
          <a:xfrm>
            <a:off x="10527260" y="1614411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3"/>
                </a:lnTo>
                <a:lnTo>
                  <a:pt x="0" y="476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557" name="Google Shape;557;p35"/>
          <p:cNvSpPr/>
          <p:nvPr/>
        </p:nvSpPr>
        <p:spPr>
          <a:xfrm>
            <a:off x="681333" y="4212627"/>
            <a:ext cx="5846809" cy="4803193"/>
          </a:xfrm>
          <a:custGeom>
            <a:rect b="b" l="l" r="r" t="t"/>
            <a:pathLst>
              <a:path extrusionOk="0" h="4803193" w="5846809">
                <a:moveTo>
                  <a:pt x="0" y="0"/>
                </a:moveTo>
                <a:lnTo>
                  <a:pt x="5846809" y="0"/>
                </a:lnTo>
                <a:lnTo>
                  <a:pt x="5846809" y="4803193"/>
                </a:lnTo>
                <a:lnTo>
                  <a:pt x="0" y="4803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65283" l="-259521" r="-475622" t="-306571"/>
            </a:stretch>
          </a:blipFill>
          <a:ln>
            <a:noFill/>
          </a:ln>
        </p:spPr>
      </p:sp>
      <p:sp>
        <p:nvSpPr>
          <p:cNvPr id="558" name="Google Shape;558;p35"/>
          <p:cNvSpPr/>
          <p:nvPr/>
        </p:nvSpPr>
        <p:spPr>
          <a:xfrm>
            <a:off x="2580106" y="5592402"/>
            <a:ext cx="2049263" cy="2043643"/>
          </a:xfrm>
          <a:custGeom>
            <a:rect b="b" l="l" r="r" t="t"/>
            <a:pathLst>
              <a:path extrusionOk="0" h="2043643" w="2049263">
                <a:moveTo>
                  <a:pt x="0" y="0"/>
                </a:moveTo>
                <a:lnTo>
                  <a:pt x="2049263" y="0"/>
                </a:lnTo>
                <a:lnTo>
                  <a:pt x="2049263" y="2043643"/>
                </a:lnTo>
                <a:lnTo>
                  <a:pt x="0" y="20436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039" r="-2039" t="0"/>
            </a:stretch>
          </a:blipFill>
          <a:ln>
            <a:noFill/>
          </a:ln>
        </p:spPr>
      </p:sp>
      <p:sp>
        <p:nvSpPr>
          <p:cNvPr id="559" name="Google Shape;559;p35"/>
          <p:cNvSpPr/>
          <p:nvPr/>
        </p:nvSpPr>
        <p:spPr>
          <a:xfrm>
            <a:off x="10527260" y="4212627"/>
            <a:ext cx="7501115" cy="5846457"/>
          </a:xfrm>
          <a:custGeom>
            <a:rect b="b" l="l" r="r" t="t"/>
            <a:pathLst>
              <a:path extrusionOk="0" h="5846457" w="7501115">
                <a:moveTo>
                  <a:pt x="0" y="0"/>
                </a:moveTo>
                <a:lnTo>
                  <a:pt x="7501115" y="0"/>
                </a:lnTo>
                <a:lnTo>
                  <a:pt x="7501115" y="5846458"/>
                </a:lnTo>
                <a:lnTo>
                  <a:pt x="0" y="5846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7797" l="-69766" r="-73940" t="-38086"/>
            </a:stretch>
          </a:blipFill>
          <a:ln cap="rnd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0" name="Google Shape;560;p35"/>
          <p:cNvSpPr/>
          <p:nvPr/>
        </p:nvSpPr>
        <p:spPr>
          <a:xfrm>
            <a:off x="6528142" y="3434292"/>
            <a:ext cx="4548819" cy="3380315"/>
          </a:xfrm>
          <a:custGeom>
            <a:rect b="b" l="l" r="r" t="t"/>
            <a:pathLst>
              <a:path extrusionOk="0" h="3380315" w="4548819">
                <a:moveTo>
                  <a:pt x="0" y="0"/>
                </a:moveTo>
                <a:lnTo>
                  <a:pt x="4548819" y="0"/>
                </a:lnTo>
                <a:lnTo>
                  <a:pt x="4548819" y="3380316"/>
                </a:lnTo>
                <a:lnTo>
                  <a:pt x="0" y="3380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98881" l="-69099" r="-287001" t="-146363"/>
            </a:stretch>
          </a:blipFill>
          <a:ln cap="rnd" cmpd="sng" w="666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1" name="Google Shape;561;p35"/>
          <p:cNvSpPr txBox="1"/>
          <p:nvPr/>
        </p:nvSpPr>
        <p:spPr>
          <a:xfrm>
            <a:off x="1028700" y="1195757"/>
            <a:ext cx="8261906" cy="1342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1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如何新增對話？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571" name="Google Shape;571;p36"/>
          <p:cNvSpPr/>
          <p:nvPr/>
        </p:nvSpPr>
        <p:spPr>
          <a:xfrm>
            <a:off x="6190106" y="2324250"/>
            <a:ext cx="5496940" cy="6934050"/>
          </a:xfrm>
          <a:custGeom>
            <a:rect b="b" l="l" r="r" t="t"/>
            <a:pathLst>
              <a:path extrusionOk="0" h="6934050" w="5496940">
                <a:moveTo>
                  <a:pt x="0" y="0"/>
                </a:moveTo>
                <a:lnTo>
                  <a:pt x="5496940" y="0"/>
                </a:lnTo>
                <a:lnTo>
                  <a:pt x="5496940" y="6934050"/>
                </a:lnTo>
                <a:lnTo>
                  <a:pt x="0" y="6934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72" name="Google Shape;572;p36"/>
          <p:cNvSpPr/>
          <p:nvPr/>
        </p:nvSpPr>
        <p:spPr>
          <a:xfrm>
            <a:off x="3714787" y="4413813"/>
            <a:ext cx="3191306" cy="4844487"/>
          </a:xfrm>
          <a:custGeom>
            <a:rect b="b" l="l" r="r" t="t"/>
            <a:pathLst>
              <a:path extrusionOk="0" h="4844487" w="3191306">
                <a:moveTo>
                  <a:pt x="0" y="0"/>
                </a:moveTo>
                <a:lnTo>
                  <a:pt x="3191306" y="0"/>
                </a:lnTo>
                <a:lnTo>
                  <a:pt x="3191306" y="4844487"/>
                </a:lnTo>
                <a:lnTo>
                  <a:pt x="0" y="48444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3" name="Google Shape;573;p36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讓我們來建立房子外部吧！</a:t>
            </a:r>
            <a:r>
              <a:rPr b="1" i="0" lang="en-US" sz="5499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10分鐘</a:t>
            </a:r>
            <a:endParaRPr/>
          </a:p>
        </p:txBody>
      </p:sp>
      <p:grpSp>
        <p:nvGrpSpPr>
          <p:cNvPr id="574" name="Google Shape;574;p36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575" name="Google Shape;575;p36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6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586" name="Google Shape;586;p37"/>
          <p:cNvGrpSpPr/>
          <p:nvPr/>
        </p:nvGrpSpPr>
        <p:grpSpPr>
          <a:xfrm>
            <a:off x="14494000" y="-1162906"/>
            <a:ext cx="9897511" cy="11920601"/>
            <a:chOff x="0" y="-19050"/>
            <a:chExt cx="690674" cy="831850"/>
          </a:xfrm>
        </p:grpSpPr>
        <p:sp>
          <p:nvSpPr>
            <p:cNvPr id="587" name="Google Shape;587;p37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7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9" name="Google Shape;589;p37"/>
          <p:cNvSpPr/>
          <p:nvPr/>
        </p:nvSpPr>
        <p:spPr>
          <a:xfrm>
            <a:off x="2842531" y="2002529"/>
            <a:ext cx="12430125" cy="4471988"/>
          </a:xfrm>
          <a:custGeom>
            <a:rect b="b" l="l" r="r" t="t"/>
            <a:pathLst>
              <a:path extrusionOk="0" h="4471988" w="12430125">
                <a:moveTo>
                  <a:pt x="0" y="0"/>
                </a:moveTo>
                <a:lnTo>
                  <a:pt x="12430125" y="0"/>
                </a:lnTo>
                <a:lnTo>
                  <a:pt x="12430125" y="4471988"/>
                </a:lnTo>
                <a:lnTo>
                  <a:pt x="0" y="4471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90" name="Google Shape;590;p37"/>
          <p:cNvSpPr/>
          <p:nvPr/>
        </p:nvSpPr>
        <p:spPr>
          <a:xfrm>
            <a:off x="11294506" y="3635457"/>
            <a:ext cx="2206371" cy="2541395"/>
          </a:xfrm>
          <a:custGeom>
            <a:rect b="b" l="l" r="r" t="t"/>
            <a:pathLst>
              <a:path extrusionOk="0" h="3388527" w="2941828">
                <a:moveTo>
                  <a:pt x="38100" y="0"/>
                </a:moveTo>
                <a:lnTo>
                  <a:pt x="2903728" y="0"/>
                </a:lnTo>
                <a:cubicBezTo>
                  <a:pt x="2924810" y="0"/>
                  <a:pt x="2941828" y="11581"/>
                  <a:pt x="2941828" y="25927"/>
                </a:cubicBezTo>
                <a:lnTo>
                  <a:pt x="2941828" y="3362595"/>
                </a:lnTo>
                <a:cubicBezTo>
                  <a:pt x="2941828" y="3376941"/>
                  <a:pt x="2924810" y="3388527"/>
                  <a:pt x="2903728" y="3388527"/>
                </a:cubicBezTo>
                <a:lnTo>
                  <a:pt x="38100" y="3388527"/>
                </a:lnTo>
                <a:cubicBezTo>
                  <a:pt x="17018" y="3388527"/>
                  <a:pt x="0" y="3376941"/>
                  <a:pt x="0" y="3362595"/>
                </a:cubicBezTo>
                <a:lnTo>
                  <a:pt x="0" y="25927"/>
                </a:lnTo>
                <a:cubicBezTo>
                  <a:pt x="0" y="11581"/>
                  <a:pt x="17018" y="0"/>
                  <a:pt x="38100" y="0"/>
                </a:cubicBezTo>
                <a:moveTo>
                  <a:pt x="38100" y="51855"/>
                </a:moveTo>
                <a:lnTo>
                  <a:pt x="38100" y="25927"/>
                </a:lnTo>
                <a:lnTo>
                  <a:pt x="76200" y="25927"/>
                </a:lnTo>
                <a:lnTo>
                  <a:pt x="76200" y="3362595"/>
                </a:lnTo>
                <a:lnTo>
                  <a:pt x="38100" y="3362595"/>
                </a:lnTo>
                <a:lnTo>
                  <a:pt x="38100" y="3336667"/>
                </a:lnTo>
                <a:lnTo>
                  <a:pt x="2903728" y="3336667"/>
                </a:lnTo>
                <a:lnTo>
                  <a:pt x="2903728" y="3362595"/>
                </a:lnTo>
                <a:lnTo>
                  <a:pt x="2865628" y="3362595"/>
                </a:lnTo>
                <a:lnTo>
                  <a:pt x="2865628" y="25927"/>
                </a:lnTo>
                <a:lnTo>
                  <a:pt x="2903728" y="25927"/>
                </a:lnTo>
                <a:lnTo>
                  <a:pt x="2903728" y="51855"/>
                </a:lnTo>
                <a:lnTo>
                  <a:pt x="38100" y="51855"/>
                </a:lnTo>
                <a:close/>
              </a:path>
            </a:pathLst>
          </a:custGeom>
          <a:gradFill>
            <a:gsLst>
              <a:gs pos="0">
                <a:srgbClr val="004AAD"/>
              </a:gs>
              <a:gs pos="100000">
                <a:srgbClr val="CB6CE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37"/>
          <p:cNvSpPr/>
          <p:nvPr/>
        </p:nvSpPr>
        <p:spPr>
          <a:xfrm>
            <a:off x="2842531" y="6892829"/>
            <a:ext cx="12430125" cy="2629106"/>
          </a:xfrm>
          <a:custGeom>
            <a:rect b="b" l="l" r="r" t="t"/>
            <a:pathLst>
              <a:path extrusionOk="0" h="2629106" w="12430125">
                <a:moveTo>
                  <a:pt x="0" y="0"/>
                </a:moveTo>
                <a:lnTo>
                  <a:pt x="12430125" y="0"/>
                </a:lnTo>
                <a:lnTo>
                  <a:pt x="12430125" y="2629106"/>
                </a:lnTo>
                <a:lnTo>
                  <a:pt x="0" y="26291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92" name="Google Shape;592;p37"/>
          <p:cNvSpPr/>
          <p:nvPr/>
        </p:nvSpPr>
        <p:spPr>
          <a:xfrm>
            <a:off x="12703389" y="7378768"/>
            <a:ext cx="1342039" cy="1879567"/>
          </a:xfrm>
          <a:custGeom>
            <a:rect b="b" l="l" r="r" t="t"/>
            <a:pathLst>
              <a:path extrusionOk="0" h="2788960" w="1991360">
                <a:moveTo>
                  <a:pt x="38100" y="0"/>
                </a:moveTo>
                <a:lnTo>
                  <a:pt x="1953260" y="0"/>
                </a:lnTo>
                <a:cubicBezTo>
                  <a:pt x="1974342" y="0"/>
                  <a:pt x="1991360" y="13803"/>
                  <a:pt x="1991360" y="30901"/>
                </a:cubicBezTo>
                <a:lnTo>
                  <a:pt x="1991360" y="2758049"/>
                </a:lnTo>
                <a:cubicBezTo>
                  <a:pt x="1991360" y="2775148"/>
                  <a:pt x="1974342" y="2788960"/>
                  <a:pt x="1953260" y="2788960"/>
                </a:cubicBezTo>
                <a:lnTo>
                  <a:pt x="38100" y="2788960"/>
                </a:lnTo>
                <a:cubicBezTo>
                  <a:pt x="17018" y="2788960"/>
                  <a:pt x="0" y="2775148"/>
                  <a:pt x="0" y="2758049"/>
                </a:cubicBezTo>
                <a:lnTo>
                  <a:pt x="0" y="30901"/>
                </a:lnTo>
                <a:cubicBezTo>
                  <a:pt x="0" y="13803"/>
                  <a:pt x="17018" y="0"/>
                  <a:pt x="38100" y="0"/>
                </a:cubicBezTo>
                <a:moveTo>
                  <a:pt x="38100" y="61803"/>
                </a:moveTo>
                <a:lnTo>
                  <a:pt x="38100" y="30901"/>
                </a:lnTo>
                <a:lnTo>
                  <a:pt x="76200" y="30901"/>
                </a:lnTo>
                <a:lnTo>
                  <a:pt x="76200" y="2758049"/>
                </a:lnTo>
                <a:lnTo>
                  <a:pt x="38100" y="2758049"/>
                </a:lnTo>
                <a:lnTo>
                  <a:pt x="38100" y="2727148"/>
                </a:lnTo>
                <a:lnTo>
                  <a:pt x="1953260" y="2727148"/>
                </a:lnTo>
                <a:lnTo>
                  <a:pt x="1953260" y="2758049"/>
                </a:lnTo>
                <a:lnTo>
                  <a:pt x="1915160" y="2758049"/>
                </a:lnTo>
                <a:lnTo>
                  <a:pt x="1915160" y="30901"/>
                </a:lnTo>
                <a:lnTo>
                  <a:pt x="1953260" y="30901"/>
                </a:lnTo>
                <a:lnTo>
                  <a:pt x="1953260" y="61803"/>
                </a:lnTo>
                <a:lnTo>
                  <a:pt x="38100" y="61803"/>
                </a:lnTo>
                <a:close/>
              </a:path>
            </a:pathLst>
          </a:custGeom>
          <a:gradFill>
            <a:gsLst>
              <a:gs pos="0">
                <a:srgbClr val="004AAD"/>
              </a:gs>
              <a:gs pos="100000">
                <a:srgbClr val="CB6CE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7"/>
          <p:cNvSpPr txBox="1"/>
          <p:nvPr/>
        </p:nvSpPr>
        <p:spPr>
          <a:xfrm>
            <a:off x="246863" y="459479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添加更多裝飾品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603" name="Google Shape;603;p38"/>
          <p:cNvSpPr/>
          <p:nvPr/>
        </p:nvSpPr>
        <p:spPr>
          <a:xfrm>
            <a:off x="11294506" y="3635457"/>
            <a:ext cx="2206371" cy="2541395"/>
          </a:xfrm>
          <a:custGeom>
            <a:rect b="b" l="l" r="r" t="t"/>
            <a:pathLst>
              <a:path extrusionOk="0" h="3388527" w="2941828">
                <a:moveTo>
                  <a:pt x="38100" y="0"/>
                </a:moveTo>
                <a:lnTo>
                  <a:pt x="2903728" y="0"/>
                </a:lnTo>
                <a:cubicBezTo>
                  <a:pt x="2924810" y="0"/>
                  <a:pt x="2941828" y="11581"/>
                  <a:pt x="2941828" y="25927"/>
                </a:cubicBezTo>
                <a:lnTo>
                  <a:pt x="2941828" y="3362595"/>
                </a:lnTo>
                <a:cubicBezTo>
                  <a:pt x="2941828" y="3376941"/>
                  <a:pt x="2924810" y="3388527"/>
                  <a:pt x="2903728" y="3388527"/>
                </a:cubicBezTo>
                <a:lnTo>
                  <a:pt x="38100" y="3388527"/>
                </a:lnTo>
                <a:cubicBezTo>
                  <a:pt x="17018" y="3388527"/>
                  <a:pt x="0" y="3376941"/>
                  <a:pt x="0" y="3362595"/>
                </a:cubicBezTo>
                <a:lnTo>
                  <a:pt x="0" y="25927"/>
                </a:lnTo>
                <a:cubicBezTo>
                  <a:pt x="0" y="11581"/>
                  <a:pt x="17018" y="0"/>
                  <a:pt x="38100" y="0"/>
                </a:cubicBezTo>
                <a:moveTo>
                  <a:pt x="38100" y="51855"/>
                </a:moveTo>
                <a:lnTo>
                  <a:pt x="38100" y="25927"/>
                </a:lnTo>
                <a:lnTo>
                  <a:pt x="76200" y="25927"/>
                </a:lnTo>
                <a:lnTo>
                  <a:pt x="76200" y="3362595"/>
                </a:lnTo>
                <a:lnTo>
                  <a:pt x="38100" y="3362595"/>
                </a:lnTo>
                <a:lnTo>
                  <a:pt x="38100" y="3336667"/>
                </a:lnTo>
                <a:lnTo>
                  <a:pt x="2903728" y="3336667"/>
                </a:lnTo>
                <a:lnTo>
                  <a:pt x="2903728" y="3362595"/>
                </a:lnTo>
                <a:lnTo>
                  <a:pt x="2865628" y="3362595"/>
                </a:lnTo>
                <a:lnTo>
                  <a:pt x="2865628" y="25927"/>
                </a:lnTo>
                <a:lnTo>
                  <a:pt x="2903728" y="25927"/>
                </a:lnTo>
                <a:lnTo>
                  <a:pt x="2903728" y="51855"/>
                </a:lnTo>
                <a:lnTo>
                  <a:pt x="38100" y="51855"/>
                </a:lnTo>
                <a:close/>
              </a:path>
            </a:pathLst>
          </a:custGeom>
          <a:gradFill>
            <a:gsLst>
              <a:gs pos="0">
                <a:srgbClr val="004AAD"/>
              </a:gs>
              <a:gs pos="100000">
                <a:srgbClr val="CB6CE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4" name="Google Shape;604;p38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605" name="Google Shape;605;p38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8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7" name="Google Shape;607;p38"/>
          <p:cNvSpPr/>
          <p:nvPr/>
        </p:nvSpPr>
        <p:spPr>
          <a:xfrm>
            <a:off x="1185521" y="2590800"/>
            <a:ext cx="8469913" cy="6667500"/>
          </a:xfrm>
          <a:custGeom>
            <a:rect b="b" l="l" r="r" t="t"/>
            <a:pathLst>
              <a:path extrusionOk="0" h="6667500" w="8469913">
                <a:moveTo>
                  <a:pt x="0" y="0"/>
                </a:moveTo>
                <a:lnTo>
                  <a:pt x="8469913" y="0"/>
                </a:lnTo>
                <a:lnTo>
                  <a:pt x="8469913" y="6667500"/>
                </a:lnTo>
                <a:lnTo>
                  <a:pt x="0" y="666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08" name="Google Shape;608;p38"/>
          <p:cNvSpPr/>
          <p:nvPr/>
        </p:nvSpPr>
        <p:spPr>
          <a:xfrm>
            <a:off x="9989168" y="2590523"/>
            <a:ext cx="6710847" cy="4096064"/>
          </a:xfrm>
          <a:custGeom>
            <a:rect b="b" l="l" r="r" t="t"/>
            <a:pathLst>
              <a:path extrusionOk="0" h="4096064" w="6710847">
                <a:moveTo>
                  <a:pt x="0" y="0"/>
                </a:moveTo>
                <a:lnTo>
                  <a:pt x="6710846" y="0"/>
                </a:lnTo>
                <a:lnTo>
                  <a:pt x="6710846" y="4096064"/>
                </a:lnTo>
                <a:lnTo>
                  <a:pt x="0" y="4096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09" name="Google Shape;609;p38"/>
          <p:cNvSpPr/>
          <p:nvPr/>
        </p:nvSpPr>
        <p:spPr>
          <a:xfrm>
            <a:off x="9989168" y="6853767"/>
            <a:ext cx="2838902" cy="2404533"/>
          </a:xfrm>
          <a:custGeom>
            <a:rect b="b" l="l" r="r" t="t"/>
            <a:pathLst>
              <a:path extrusionOk="0" h="2404533" w="2838902">
                <a:moveTo>
                  <a:pt x="0" y="0"/>
                </a:moveTo>
                <a:lnTo>
                  <a:pt x="2838901" y="0"/>
                </a:lnTo>
                <a:lnTo>
                  <a:pt x="2838901" y="2404533"/>
                </a:lnTo>
                <a:lnTo>
                  <a:pt x="0" y="24045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10" name="Google Shape;610;p38"/>
          <p:cNvSpPr/>
          <p:nvPr/>
        </p:nvSpPr>
        <p:spPr>
          <a:xfrm>
            <a:off x="13022408" y="6877050"/>
            <a:ext cx="3677606" cy="2381250"/>
          </a:xfrm>
          <a:custGeom>
            <a:rect b="b" l="l" r="r" t="t"/>
            <a:pathLst>
              <a:path extrusionOk="0" h="2381250" w="3677606">
                <a:moveTo>
                  <a:pt x="0" y="0"/>
                </a:moveTo>
                <a:lnTo>
                  <a:pt x="3677606" y="0"/>
                </a:lnTo>
                <a:lnTo>
                  <a:pt x="3677606" y="2381250"/>
                </a:lnTo>
                <a:lnTo>
                  <a:pt x="0" y="2381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1" name="Google Shape;611;p38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將角色與交通工具連接起來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621" name="Google Shape;621;p39"/>
          <p:cNvGrpSpPr/>
          <p:nvPr/>
        </p:nvGrpSpPr>
        <p:grpSpPr>
          <a:xfrm>
            <a:off x="14494000" y="-1162906"/>
            <a:ext cx="9897511" cy="11920601"/>
            <a:chOff x="0" y="-19050"/>
            <a:chExt cx="690674" cy="831850"/>
          </a:xfrm>
        </p:grpSpPr>
        <p:sp>
          <p:nvSpPr>
            <p:cNvPr id="622" name="Google Shape;622;p39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9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4" name="Google Shape;624;p39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將角色與交通工具連接起來</a:t>
            </a:r>
            <a:endParaRPr/>
          </a:p>
        </p:txBody>
      </p:sp>
      <p:sp>
        <p:nvSpPr>
          <p:cNvPr id="625" name="Google Shape;625;p39"/>
          <p:cNvSpPr/>
          <p:nvPr/>
        </p:nvSpPr>
        <p:spPr>
          <a:xfrm>
            <a:off x="8803563" y="2482115"/>
            <a:ext cx="7787440" cy="6260998"/>
          </a:xfrm>
          <a:custGeom>
            <a:rect b="b" l="l" r="r" t="t"/>
            <a:pathLst>
              <a:path extrusionOk="0" h="6260998" w="7787440">
                <a:moveTo>
                  <a:pt x="0" y="0"/>
                </a:moveTo>
                <a:lnTo>
                  <a:pt x="7787440" y="0"/>
                </a:lnTo>
                <a:lnTo>
                  <a:pt x="7787440" y="6260998"/>
                </a:lnTo>
                <a:lnTo>
                  <a:pt x="0" y="62609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26" name="Google Shape;626;p39"/>
          <p:cNvSpPr/>
          <p:nvPr/>
        </p:nvSpPr>
        <p:spPr>
          <a:xfrm>
            <a:off x="1978459" y="2482115"/>
            <a:ext cx="6192277" cy="6278110"/>
          </a:xfrm>
          <a:custGeom>
            <a:rect b="b" l="l" r="r" t="t"/>
            <a:pathLst>
              <a:path extrusionOk="0" h="6278110" w="6192277">
                <a:moveTo>
                  <a:pt x="0" y="0"/>
                </a:moveTo>
                <a:lnTo>
                  <a:pt x="6192276" y="0"/>
                </a:lnTo>
                <a:lnTo>
                  <a:pt x="6192276" y="6278110"/>
                </a:lnTo>
                <a:lnTo>
                  <a:pt x="0" y="62781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4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636" name="Google Shape;636;p40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637" name="Google Shape;637;p40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40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40"/>
          <p:cNvSpPr/>
          <p:nvPr/>
        </p:nvSpPr>
        <p:spPr>
          <a:xfrm>
            <a:off x="1275096" y="2350558"/>
            <a:ext cx="11331568" cy="3175948"/>
          </a:xfrm>
          <a:custGeom>
            <a:rect b="b" l="l" r="r" t="t"/>
            <a:pathLst>
              <a:path extrusionOk="0" h="3175948" w="11331568">
                <a:moveTo>
                  <a:pt x="0" y="0"/>
                </a:moveTo>
                <a:lnTo>
                  <a:pt x="11331569" y="0"/>
                </a:lnTo>
                <a:lnTo>
                  <a:pt x="11331569" y="3175948"/>
                </a:lnTo>
                <a:lnTo>
                  <a:pt x="0" y="3175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40" name="Google Shape;640;p40"/>
          <p:cNvSpPr/>
          <p:nvPr/>
        </p:nvSpPr>
        <p:spPr>
          <a:xfrm>
            <a:off x="10896420" y="2350558"/>
            <a:ext cx="6116483" cy="7090423"/>
          </a:xfrm>
          <a:custGeom>
            <a:rect b="b" l="l" r="r" t="t"/>
            <a:pathLst>
              <a:path extrusionOk="0" h="7090423" w="6116483">
                <a:moveTo>
                  <a:pt x="0" y="0"/>
                </a:moveTo>
                <a:lnTo>
                  <a:pt x="6116484" y="0"/>
                </a:lnTo>
                <a:lnTo>
                  <a:pt x="6116484" y="7090423"/>
                </a:lnTo>
                <a:lnTo>
                  <a:pt x="0" y="7090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41" name="Google Shape;641;p40"/>
          <p:cNvSpPr/>
          <p:nvPr/>
        </p:nvSpPr>
        <p:spPr>
          <a:xfrm>
            <a:off x="5262045" y="6011981"/>
            <a:ext cx="5156391" cy="3429000"/>
          </a:xfrm>
          <a:custGeom>
            <a:rect b="b" l="l" r="r" t="t"/>
            <a:pathLst>
              <a:path extrusionOk="0" h="3429000" w="5156391">
                <a:moveTo>
                  <a:pt x="0" y="0"/>
                </a:moveTo>
                <a:lnTo>
                  <a:pt x="5156391" y="0"/>
                </a:lnTo>
                <a:lnTo>
                  <a:pt x="5156391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42" name="Google Shape;642;p40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我們來移動角色與交通工具</a:t>
            </a:r>
            <a:r>
              <a:rPr b="1" i="0" lang="en-US" sz="5499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 10分鐘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652" name="Google Shape;652;p41"/>
          <p:cNvGrpSpPr/>
          <p:nvPr/>
        </p:nvGrpSpPr>
        <p:grpSpPr>
          <a:xfrm>
            <a:off x="14494000" y="-1162906"/>
            <a:ext cx="9897511" cy="11920601"/>
            <a:chOff x="0" y="-19050"/>
            <a:chExt cx="690674" cy="831850"/>
          </a:xfrm>
        </p:grpSpPr>
        <p:sp>
          <p:nvSpPr>
            <p:cNvPr id="653" name="Google Shape;653;p41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41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5" name="Google Shape;655;p41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我們來移動聖誕老人</a:t>
            </a:r>
            <a:endParaRPr/>
          </a:p>
        </p:txBody>
      </p:sp>
      <p:sp>
        <p:nvSpPr>
          <p:cNvPr id="656" name="Google Shape;656;p41"/>
          <p:cNvSpPr/>
          <p:nvPr/>
        </p:nvSpPr>
        <p:spPr>
          <a:xfrm>
            <a:off x="5262045" y="2324250"/>
            <a:ext cx="7544350" cy="6934050"/>
          </a:xfrm>
          <a:custGeom>
            <a:rect b="b" l="l" r="r" t="t"/>
            <a:pathLst>
              <a:path extrusionOk="0" h="6934050" w="7544350">
                <a:moveTo>
                  <a:pt x="0" y="0"/>
                </a:moveTo>
                <a:lnTo>
                  <a:pt x="7544350" y="0"/>
                </a:lnTo>
                <a:lnTo>
                  <a:pt x="7544350" y="6934050"/>
                </a:lnTo>
                <a:lnTo>
                  <a:pt x="0" y="6934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57" name="Google Shape;657;p41"/>
          <p:cNvSpPr/>
          <p:nvPr/>
        </p:nvSpPr>
        <p:spPr>
          <a:xfrm>
            <a:off x="13131609" y="5829300"/>
            <a:ext cx="5156391" cy="3429000"/>
          </a:xfrm>
          <a:custGeom>
            <a:rect b="b" l="l" r="r" t="t"/>
            <a:pathLst>
              <a:path extrusionOk="0" h="3429000" w="5156391">
                <a:moveTo>
                  <a:pt x="0" y="0"/>
                </a:moveTo>
                <a:lnTo>
                  <a:pt x="5156391" y="0"/>
                </a:lnTo>
                <a:lnTo>
                  <a:pt x="5156391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667" name="Google Shape;667;p42"/>
          <p:cNvSpPr/>
          <p:nvPr/>
        </p:nvSpPr>
        <p:spPr>
          <a:xfrm>
            <a:off x="3949130" y="2372632"/>
            <a:ext cx="11176575" cy="6913336"/>
          </a:xfrm>
          <a:custGeom>
            <a:rect b="b" l="l" r="r" t="t"/>
            <a:pathLst>
              <a:path extrusionOk="0" h="6913336" w="11176575">
                <a:moveTo>
                  <a:pt x="0" y="0"/>
                </a:moveTo>
                <a:lnTo>
                  <a:pt x="11176575" y="0"/>
                </a:lnTo>
                <a:lnTo>
                  <a:pt x="11176575" y="6913336"/>
                </a:lnTo>
                <a:lnTo>
                  <a:pt x="0" y="69133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57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68" name="Google Shape;668;p42"/>
          <p:cNvSpPr/>
          <p:nvPr/>
        </p:nvSpPr>
        <p:spPr>
          <a:xfrm>
            <a:off x="4286727" y="4166367"/>
            <a:ext cx="1187381" cy="1550098"/>
          </a:xfrm>
          <a:custGeom>
            <a:rect b="b" l="l" r="r" t="t"/>
            <a:pathLst>
              <a:path extrusionOk="0" h="2599671" w="1991360">
                <a:moveTo>
                  <a:pt x="38100" y="0"/>
                </a:moveTo>
                <a:lnTo>
                  <a:pt x="1953260" y="0"/>
                </a:lnTo>
                <a:cubicBezTo>
                  <a:pt x="1974342" y="0"/>
                  <a:pt x="1991360" y="12866"/>
                  <a:pt x="1991360" y="28804"/>
                </a:cubicBezTo>
                <a:lnTo>
                  <a:pt x="1991360" y="2570854"/>
                </a:lnTo>
                <a:cubicBezTo>
                  <a:pt x="1991360" y="2586792"/>
                  <a:pt x="1974342" y="2599671"/>
                  <a:pt x="1953260" y="2599671"/>
                </a:cubicBezTo>
                <a:lnTo>
                  <a:pt x="38100" y="2599671"/>
                </a:lnTo>
                <a:cubicBezTo>
                  <a:pt x="17018" y="2599671"/>
                  <a:pt x="0" y="2586792"/>
                  <a:pt x="0" y="2570854"/>
                </a:cubicBezTo>
                <a:lnTo>
                  <a:pt x="0" y="28804"/>
                </a:lnTo>
                <a:cubicBezTo>
                  <a:pt x="0" y="12866"/>
                  <a:pt x="17018" y="0"/>
                  <a:pt x="38100" y="0"/>
                </a:cubicBezTo>
                <a:moveTo>
                  <a:pt x="38100" y="57608"/>
                </a:moveTo>
                <a:lnTo>
                  <a:pt x="38100" y="28804"/>
                </a:lnTo>
                <a:lnTo>
                  <a:pt x="76200" y="28804"/>
                </a:lnTo>
                <a:lnTo>
                  <a:pt x="76200" y="2570854"/>
                </a:lnTo>
                <a:lnTo>
                  <a:pt x="38100" y="2570854"/>
                </a:lnTo>
                <a:lnTo>
                  <a:pt x="38100" y="2542050"/>
                </a:lnTo>
                <a:lnTo>
                  <a:pt x="1953260" y="2542050"/>
                </a:lnTo>
                <a:lnTo>
                  <a:pt x="1953260" y="2570854"/>
                </a:lnTo>
                <a:lnTo>
                  <a:pt x="1915160" y="2570854"/>
                </a:lnTo>
                <a:lnTo>
                  <a:pt x="1915160" y="28804"/>
                </a:lnTo>
                <a:lnTo>
                  <a:pt x="1953260" y="28804"/>
                </a:lnTo>
                <a:lnTo>
                  <a:pt x="1953260" y="57608"/>
                </a:lnTo>
                <a:lnTo>
                  <a:pt x="38100" y="57608"/>
                </a:lnTo>
                <a:close/>
              </a:path>
            </a:pathLst>
          </a:custGeom>
          <a:gradFill>
            <a:gsLst>
              <a:gs pos="0">
                <a:srgbClr val="004AAD"/>
              </a:gs>
              <a:gs pos="100000">
                <a:srgbClr val="CB6CE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42"/>
          <p:cNvSpPr/>
          <p:nvPr/>
        </p:nvSpPr>
        <p:spPr>
          <a:xfrm>
            <a:off x="10183825" y="5716433"/>
            <a:ext cx="6575635" cy="3238500"/>
          </a:xfrm>
          <a:custGeom>
            <a:rect b="b" l="l" r="r" t="t"/>
            <a:pathLst>
              <a:path extrusionOk="0" h="3238500" w="6575635">
                <a:moveTo>
                  <a:pt x="0" y="0"/>
                </a:moveTo>
                <a:lnTo>
                  <a:pt x="6575635" y="0"/>
                </a:lnTo>
                <a:lnTo>
                  <a:pt x="6575635" y="3238500"/>
                </a:lnTo>
                <a:lnTo>
                  <a:pt x="0" y="3238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0" name="Google Shape;670;p42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我們來移動聖誕老人</a:t>
            </a:r>
            <a:endParaRPr/>
          </a:p>
        </p:txBody>
      </p:sp>
      <p:grpSp>
        <p:nvGrpSpPr>
          <p:cNvPr id="671" name="Google Shape;671;p42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672" name="Google Shape;672;p42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2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683" name="Google Shape;683;p43"/>
          <p:cNvSpPr/>
          <p:nvPr/>
        </p:nvSpPr>
        <p:spPr>
          <a:xfrm>
            <a:off x="4012621" y="4150243"/>
            <a:ext cx="1187381" cy="1550098"/>
          </a:xfrm>
          <a:custGeom>
            <a:rect b="b" l="l" r="r" t="t"/>
            <a:pathLst>
              <a:path extrusionOk="0" h="2599671" w="1991360">
                <a:moveTo>
                  <a:pt x="38100" y="0"/>
                </a:moveTo>
                <a:lnTo>
                  <a:pt x="1953260" y="0"/>
                </a:lnTo>
                <a:cubicBezTo>
                  <a:pt x="1974342" y="0"/>
                  <a:pt x="1991360" y="12866"/>
                  <a:pt x="1991360" y="28804"/>
                </a:cubicBezTo>
                <a:lnTo>
                  <a:pt x="1991360" y="2570854"/>
                </a:lnTo>
                <a:cubicBezTo>
                  <a:pt x="1991360" y="2586792"/>
                  <a:pt x="1974342" y="2599671"/>
                  <a:pt x="1953260" y="2599671"/>
                </a:cubicBezTo>
                <a:lnTo>
                  <a:pt x="38100" y="2599671"/>
                </a:lnTo>
                <a:cubicBezTo>
                  <a:pt x="17018" y="2599671"/>
                  <a:pt x="0" y="2586792"/>
                  <a:pt x="0" y="2570854"/>
                </a:cubicBezTo>
                <a:lnTo>
                  <a:pt x="0" y="28804"/>
                </a:lnTo>
                <a:cubicBezTo>
                  <a:pt x="0" y="12866"/>
                  <a:pt x="17018" y="0"/>
                  <a:pt x="38100" y="0"/>
                </a:cubicBezTo>
                <a:moveTo>
                  <a:pt x="38100" y="57608"/>
                </a:moveTo>
                <a:lnTo>
                  <a:pt x="38100" y="28804"/>
                </a:lnTo>
                <a:lnTo>
                  <a:pt x="76200" y="28804"/>
                </a:lnTo>
                <a:lnTo>
                  <a:pt x="76200" y="2570854"/>
                </a:lnTo>
                <a:lnTo>
                  <a:pt x="38100" y="2570854"/>
                </a:lnTo>
                <a:lnTo>
                  <a:pt x="38100" y="2542050"/>
                </a:lnTo>
                <a:lnTo>
                  <a:pt x="1953260" y="2542050"/>
                </a:lnTo>
                <a:lnTo>
                  <a:pt x="1953260" y="2570854"/>
                </a:lnTo>
                <a:lnTo>
                  <a:pt x="1915160" y="2570854"/>
                </a:lnTo>
                <a:lnTo>
                  <a:pt x="1915160" y="28804"/>
                </a:lnTo>
                <a:lnTo>
                  <a:pt x="1953260" y="28804"/>
                </a:lnTo>
                <a:lnTo>
                  <a:pt x="1953260" y="57608"/>
                </a:lnTo>
                <a:lnTo>
                  <a:pt x="38100" y="57608"/>
                </a:lnTo>
                <a:close/>
              </a:path>
            </a:pathLst>
          </a:custGeom>
          <a:gradFill>
            <a:gsLst>
              <a:gs pos="0">
                <a:srgbClr val="004AAD"/>
              </a:gs>
              <a:gs pos="100000">
                <a:srgbClr val="CB6CE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4" name="Google Shape;684;p43"/>
          <p:cNvGrpSpPr/>
          <p:nvPr/>
        </p:nvGrpSpPr>
        <p:grpSpPr>
          <a:xfrm>
            <a:off x="14494000" y="-1162906"/>
            <a:ext cx="9897511" cy="11920601"/>
            <a:chOff x="0" y="-19050"/>
            <a:chExt cx="690674" cy="831850"/>
          </a:xfrm>
        </p:grpSpPr>
        <p:sp>
          <p:nvSpPr>
            <p:cNvPr id="685" name="Google Shape;685;p43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3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7" name="Google Shape;687;p43"/>
          <p:cNvSpPr/>
          <p:nvPr/>
        </p:nvSpPr>
        <p:spPr>
          <a:xfrm>
            <a:off x="9927976" y="2356508"/>
            <a:ext cx="6610821" cy="6998545"/>
          </a:xfrm>
          <a:custGeom>
            <a:rect b="b" l="l" r="r" t="t"/>
            <a:pathLst>
              <a:path extrusionOk="0" h="6998545" w="6610821">
                <a:moveTo>
                  <a:pt x="0" y="0"/>
                </a:moveTo>
                <a:lnTo>
                  <a:pt x="6610821" y="0"/>
                </a:lnTo>
                <a:lnTo>
                  <a:pt x="6610821" y="6998546"/>
                </a:lnTo>
                <a:lnTo>
                  <a:pt x="0" y="6998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05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88" name="Google Shape;688;p43"/>
          <p:cNvSpPr/>
          <p:nvPr/>
        </p:nvSpPr>
        <p:spPr>
          <a:xfrm>
            <a:off x="2094284" y="2356508"/>
            <a:ext cx="7301700" cy="4673550"/>
          </a:xfrm>
          <a:custGeom>
            <a:rect b="b" l="l" r="r" t="t"/>
            <a:pathLst>
              <a:path extrusionOk="0" h="4673550" w="7301700">
                <a:moveTo>
                  <a:pt x="0" y="0"/>
                </a:moveTo>
                <a:lnTo>
                  <a:pt x="7301700" y="0"/>
                </a:lnTo>
                <a:lnTo>
                  <a:pt x="7301700" y="4673550"/>
                </a:lnTo>
                <a:lnTo>
                  <a:pt x="0" y="46735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-17852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89" name="Google Shape;689;p43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編程時間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699" name="Google Shape;699;p44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700" name="Google Shape;700;p44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4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2" name="Google Shape;702;p44"/>
          <p:cNvSpPr/>
          <p:nvPr/>
        </p:nvSpPr>
        <p:spPr>
          <a:xfrm>
            <a:off x="1028700" y="2988653"/>
            <a:ext cx="8618341" cy="5059479"/>
          </a:xfrm>
          <a:custGeom>
            <a:rect b="b" l="l" r="r" t="t"/>
            <a:pathLst>
              <a:path extrusionOk="0" h="5059479" w="8618341">
                <a:moveTo>
                  <a:pt x="0" y="0"/>
                </a:moveTo>
                <a:lnTo>
                  <a:pt x="8618341" y="0"/>
                </a:lnTo>
                <a:lnTo>
                  <a:pt x="8618341" y="5059479"/>
                </a:lnTo>
                <a:lnTo>
                  <a:pt x="0" y="5059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2619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03" name="Google Shape;703;p44"/>
          <p:cNvSpPr txBox="1"/>
          <p:nvPr/>
        </p:nvSpPr>
        <p:spPr>
          <a:xfrm>
            <a:off x="0" y="826902"/>
            <a:ext cx="18172462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編程時間</a:t>
            </a:r>
            <a:endParaRPr/>
          </a:p>
        </p:txBody>
      </p:sp>
      <p:sp>
        <p:nvSpPr>
          <p:cNvPr id="704" name="Google Shape;704;p44"/>
          <p:cNvSpPr txBox="1"/>
          <p:nvPr/>
        </p:nvSpPr>
        <p:spPr>
          <a:xfrm>
            <a:off x="10041945" y="3241755"/>
            <a:ext cx="7030988" cy="1276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7919" lvl="1" marL="835838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使用 Forever 迴圈(loop)讓聖誕老人不斷移動。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4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714" name="Google Shape;714;p45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715" name="Google Shape;715;p45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45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7" name="Google Shape;717;p45"/>
          <p:cNvSpPr/>
          <p:nvPr/>
        </p:nvSpPr>
        <p:spPr>
          <a:xfrm>
            <a:off x="577137" y="3583065"/>
            <a:ext cx="10282931" cy="3242953"/>
          </a:xfrm>
          <a:custGeom>
            <a:rect b="b" l="l" r="r" t="t"/>
            <a:pathLst>
              <a:path extrusionOk="0" h="3242953" w="10282931">
                <a:moveTo>
                  <a:pt x="0" y="0"/>
                </a:moveTo>
                <a:lnTo>
                  <a:pt x="10282932" y="0"/>
                </a:lnTo>
                <a:lnTo>
                  <a:pt x="10282932" y="3242953"/>
                </a:lnTo>
                <a:lnTo>
                  <a:pt x="0" y="3242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sq" cmpd="sng" w="114300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18" name="Google Shape;718;p45"/>
          <p:cNvSpPr/>
          <p:nvPr/>
        </p:nvSpPr>
        <p:spPr>
          <a:xfrm>
            <a:off x="11137759" y="3485623"/>
            <a:ext cx="6646124" cy="5827635"/>
          </a:xfrm>
          <a:custGeom>
            <a:rect b="b" l="l" r="r" t="t"/>
            <a:pathLst>
              <a:path extrusionOk="0" h="5827635" w="6646124">
                <a:moveTo>
                  <a:pt x="0" y="0"/>
                </a:moveTo>
                <a:lnTo>
                  <a:pt x="6646124" y="0"/>
                </a:lnTo>
                <a:lnTo>
                  <a:pt x="6646124" y="5827635"/>
                </a:lnTo>
                <a:lnTo>
                  <a:pt x="0" y="58276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sq" cmpd="sng" w="133350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19" name="Google Shape;719;p45"/>
          <p:cNvSpPr txBox="1"/>
          <p:nvPr/>
        </p:nvSpPr>
        <p:spPr>
          <a:xfrm>
            <a:off x="416162" y="1048180"/>
            <a:ext cx="18172462" cy="8286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我們來令角色說話  </a:t>
            </a:r>
            <a:r>
              <a:rPr b="1" i="0" lang="en-US" sz="5499" u="none" cap="none" strike="noStrike">
                <a:solidFill>
                  <a:srgbClr val="FFD700"/>
                </a:solidFill>
                <a:latin typeface="Noto Sans TC"/>
                <a:ea typeface="Noto Sans TC"/>
                <a:cs typeface="Noto Sans TC"/>
                <a:sym typeface="Noto Sans TC"/>
              </a:rPr>
              <a:t>5分鐘</a:t>
            </a:r>
            <a:endParaRPr/>
          </a:p>
        </p:txBody>
      </p:sp>
      <p:sp>
        <p:nvSpPr>
          <p:cNvPr id="720" name="Google Shape;720;p45"/>
          <p:cNvSpPr txBox="1"/>
          <p:nvPr/>
        </p:nvSpPr>
        <p:spPr>
          <a:xfrm>
            <a:off x="-2647021" y="7910151"/>
            <a:ext cx="18172462" cy="8286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選取你喜歡的角色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730" name="Google Shape;730;p46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731" name="Google Shape;731;p46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6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3" name="Google Shape;733;p46"/>
          <p:cNvSpPr txBox="1"/>
          <p:nvPr/>
        </p:nvSpPr>
        <p:spPr>
          <a:xfrm>
            <a:off x="304800" y="1131702"/>
            <a:ext cx="18172462" cy="8286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我們來令角色說話</a:t>
            </a:r>
            <a:endParaRPr/>
          </a:p>
        </p:txBody>
      </p:sp>
      <p:sp>
        <p:nvSpPr>
          <p:cNvPr id="734" name="Google Shape;734;p46"/>
          <p:cNvSpPr/>
          <p:nvPr/>
        </p:nvSpPr>
        <p:spPr>
          <a:xfrm>
            <a:off x="4253930" y="2677432"/>
            <a:ext cx="11176575" cy="6913336"/>
          </a:xfrm>
          <a:custGeom>
            <a:rect b="b" l="l" r="r" t="t"/>
            <a:pathLst>
              <a:path extrusionOk="0" h="6913336" w="11176575">
                <a:moveTo>
                  <a:pt x="0" y="0"/>
                </a:moveTo>
                <a:lnTo>
                  <a:pt x="11176575" y="0"/>
                </a:lnTo>
                <a:lnTo>
                  <a:pt x="11176575" y="6913336"/>
                </a:lnTo>
                <a:lnTo>
                  <a:pt x="0" y="69133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57" l="0" r="0" t="0"/>
            </a:stretch>
          </a:blipFill>
          <a:ln cap="sq" cmpd="sng" w="104775">
            <a:solidFill>
              <a:srgbClr val="1719C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35" name="Google Shape;735;p46"/>
          <p:cNvSpPr/>
          <p:nvPr/>
        </p:nvSpPr>
        <p:spPr>
          <a:xfrm>
            <a:off x="4591527" y="4471167"/>
            <a:ext cx="1187381" cy="1550098"/>
          </a:xfrm>
          <a:custGeom>
            <a:rect b="b" l="l" r="r" t="t"/>
            <a:pathLst>
              <a:path extrusionOk="0" h="2599671" w="1991360">
                <a:moveTo>
                  <a:pt x="38100" y="0"/>
                </a:moveTo>
                <a:lnTo>
                  <a:pt x="1953260" y="0"/>
                </a:lnTo>
                <a:cubicBezTo>
                  <a:pt x="1974342" y="0"/>
                  <a:pt x="1991360" y="12866"/>
                  <a:pt x="1991360" y="28804"/>
                </a:cubicBezTo>
                <a:lnTo>
                  <a:pt x="1991360" y="2570854"/>
                </a:lnTo>
                <a:cubicBezTo>
                  <a:pt x="1991360" y="2586792"/>
                  <a:pt x="1974342" y="2599671"/>
                  <a:pt x="1953260" y="2599671"/>
                </a:cubicBezTo>
                <a:lnTo>
                  <a:pt x="38100" y="2599671"/>
                </a:lnTo>
                <a:cubicBezTo>
                  <a:pt x="17018" y="2599671"/>
                  <a:pt x="0" y="2586792"/>
                  <a:pt x="0" y="2570854"/>
                </a:cubicBezTo>
                <a:lnTo>
                  <a:pt x="0" y="28804"/>
                </a:lnTo>
                <a:cubicBezTo>
                  <a:pt x="0" y="12866"/>
                  <a:pt x="17018" y="0"/>
                  <a:pt x="38100" y="0"/>
                </a:cubicBezTo>
                <a:moveTo>
                  <a:pt x="38100" y="57608"/>
                </a:moveTo>
                <a:lnTo>
                  <a:pt x="38100" y="28804"/>
                </a:lnTo>
                <a:lnTo>
                  <a:pt x="76200" y="28804"/>
                </a:lnTo>
                <a:lnTo>
                  <a:pt x="76200" y="2570854"/>
                </a:lnTo>
                <a:lnTo>
                  <a:pt x="38100" y="2570854"/>
                </a:lnTo>
                <a:lnTo>
                  <a:pt x="38100" y="2542050"/>
                </a:lnTo>
                <a:lnTo>
                  <a:pt x="1953260" y="2542050"/>
                </a:lnTo>
                <a:lnTo>
                  <a:pt x="1953260" y="2570854"/>
                </a:lnTo>
                <a:lnTo>
                  <a:pt x="1915160" y="2570854"/>
                </a:lnTo>
                <a:lnTo>
                  <a:pt x="1915160" y="28804"/>
                </a:lnTo>
                <a:lnTo>
                  <a:pt x="1953260" y="28804"/>
                </a:lnTo>
                <a:lnTo>
                  <a:pt x="1953260" y="57608"/>
                </a:lnTo>
                <a:lnTo>
                  <a:pt x="38100" y="57608"/>
                </a:lnTo>
                <a:close/>
              </a:path>
            </a:pathLst>
          </a:custGeom>
          <a:gradFill>
            <a:gsLst>
              <a:gs pos="0">
                <a:srgbClr val="004AAD"/>
              </a:gs>
              <a:gs pos="100000">
                <a:srgbClr val="CB6CE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745" name="Google Shape;745;p47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746" name="Google Shape;746;p47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7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8" name="Google Shape;748;p47"/>
          <p:cNvSpPr/>
          <p:nvPr/>
        </p:nvSpPr>
        <p:spPr>
          <a:xfrm>
            <a:off x="4165021" y="4302643"/>
            <a:ext cx="1187381" cy="1550098"/>
          </a:xfrm>
          <a:custGeom>
            <a:rect b="b" l="l" r="r" t="t"/>
            <a:pathLst>
              <a:path extrusionOk="0" h="2599671" w="1991360">
                <a:moveTo>
                  <a:pt x="38100" y="0"/>
                </a:moveTo>
                <a:lnTo>
                  <a:pt x="1953260" y="0"/>
                </a:lnTo>
                <a:cubicBezTo>
                  <a:pt x="1974342" y="0"/>
                  <a:pt x="1991360" y="12866"/>
                  <a:pt x="1991360" y="28804"/>
                </a:cubicBezTo>
                <a:lnTo>
                  <a:pt x="1991360" y="2570854"/>
                </a:lnTo>
                <a:cubicBezTo>
                  <a:pt x="1991360" y="2586792"/>
                  <a:pt x="1974342" y="2599671"/>
                  <a:pt x="1953260" y="2599671"/>
                </a:cubicBezTo>
                <a:lnTo>
                  <a:pt x="38100" y="2599671"/>
                </a:lnTo>
                <a:cubicBezTo>
                  <a:pt x="17018" y="2599671"/>
                  <a:pt x="0" y="2586792"/>
                  <a:pt x="0" y="2570854"/>
                </a:cubicBezTo>
                <a:lnTo>
                  <a:pt x="0" y="28804"/>
                </a:lnTo>
                <a:cubicBezTo>
                  <a:pt x="0" y="12866"/>
                  <a:pt x="17018" y="0"/>
                  <a:pt x="38100" y="0"/>
                </a:cubicBezTo>
                <a:moveTo>
                  <a:pt x="38100" y="57608"/>
                </a:moveTo>
                <a:lnTo>
                  <a:pt x="38100" y="28804"/>
                </a:lnTo>
                <a:lnTo>
                  <a:pt x="76200" y="28804"/>
                </a:lnTo>
                <a:lnTo>
                  <a:pt x="76200" y="2570854"/>
                </a:lnTo>
                <a:lnTo>
                  <a:pt x="38100" y="2570854"/>
                </a:lnTo>
                <a:lnTo>
                  <a:pt x="38100" y="2542050"/>
                </a:lnTo>
                <a:lnTo>
                  <a:pt x="1953260" y="2542050"/>
                </a:lnTo>
                <a:lnTo>
                  <a:pt x="1953260" y="2570854"/>
                </a:lnTo>
                <a:lnTo>
                  <a:pt x="1915160" y="2570854"/>
                </a:lnTo>
                <a:lnTo>
                  <a:pt x="1915160" y="28804"/>
                </a:lnTo>
                <a:lnTo>
                  <a:pt x="1953260" y="28804"/>
                </a:lnTo>
                <a:lnTo>
                  <a:pt x="1953260" y="57608"/>
                </a:lnTo>
                <a:lnTo>
                  <a:pt x="38100" y="57608"/>
                </a:lnTo>
                <a:close/>
              </a:path>
            </a:pathLst>
          </a:custGeom>
          <a:gradFill>
            <a:gsLst>
              <a:gs pos="0">
                <a:srgbClr val="004AAD"/>
              </a:gs>
              <a:gs pos="100000">
                <a:srgbClr val="CB6CE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47"/>
          <p:cNvSpPr/>
          <p:nvPr/>
        </p:nvSpPr>
        <p:spPr>
          <a:xfrm>
            <a:off x="5068440" y="7568387"/>
            <a:ext cx="2471713" cy="2548158"/>
          </a:xfrm>
          <a:custGeom>
            <a:rect b="b" l="l" r="r" t="t"/>
            <a:pathLst>
              <a:path extrusionOk="0" h="2548158" w="2471713">
                <a:moveTo>
                  <a:pt x="0" y="0"/>
                </a:moveTo>
                <a:lnTo>
                  <a:pt x="2471713" y="0"/>
                </a:lnTo>
                <a:lnTo>
                  <a:pt x="2471713" y="2548158"/>
                </a:lnTo>
                <a:lnTo>
                  <a:pt x="0" y="25481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50" name="Google Shape;750;p47"/>
          <p:cNvSpPr/>
          <p:nvPr/>
        </p:nvSpPr>
        <p:spPr>
          <a:xfrm>
            <a:off x="1181100" y="2508908"/>
            <a:ext cx="8428310" cy="5206256"/>
          </a:xfrm>
          <a:custGeom>
            <a:rect b="b" l="l" r="r" t="t"/>
            <a:pathLst>
              <a:path extrusionOk="0" h="5206256" w="8428310">
                <a:moveTo>
                  <a:pt x="0" y="0"/>
                </a:moveTo>
                <a:lnTo>
                  <a:pt x="8428310" y="0"/>
                </a:lnTo>
                <a:lnTo>
                  <a:pt x="8428310" y="5206256"/>
                </a:lnTo>
                <a:lnTo>
                  <a:pt x="0" y="52062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sq" cmpd="sng" w="114300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51" name="Google Shape;751;p47"/>
          <p:cNvSpPr/>
          <p:nvPr/>
        </p:nvSpPr>
        <p:spPr>
          <a:xfrm>
            <a:off x="10219010" y="2508908"/>
            <a:ext cx="6472303" cy="5720529"/>
          </a:xfrm>
          <a:custGeom>
            <a:rect b="b" l="l" r="r" t="t"/>
            <a:pathLst>
              <a:path extrusionOk="0" h="5720529" w="6472303">
                <a:moveTo>
                  <a:pt x="0" y="0"/>
                </a:moveTo>
                <a:lnTo>
                  <a:pt x="6472302" y="0"/>
                </a:lnTo>
                <a:lnTo>
                  <a:pt x="6472302" y="5720529"/>
                </a:lnTo>
                <a:lnTo>
                  <a:pt x="0" y="5720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sq" cmpd="sng" w="104775">
            <a:solidFill>
              <a:srgbClr val="5960DC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52" name="Google Shape;752;p47"/>
          <p:cNvSpPr txBox="1"/>
          <p:nvPr/>
        </p:nvSpPr>
        <p:spPr>
          <a:xfrm>
            <a:off x="152400" y="979302"/>
            <a:ext cx="18172462" cy="8286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編程時間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762" name="Google Shape;762;p48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763" name="Google Shape;763;p48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8E00FE">
                    <a:alpha val="34901"/>
                  </a:srgbClr>
                </a:gs>
                <a:gs pos="25000">
                  <a:srgbClr val="C900FE">
                    <a:alpha val="34901"/>
                  </a:srgbClr>
                </a:gs>
                <a:gs pos="50000">
                  <a:srgbClr val="A136FF">
                    <a:alpha val="34901"/>
                  </a:srgbClr>
                </a:gs>
                <a:gs pos="75000">
                  <a:srgbClr val="5142F0">
                    <a:alpha val="34901"/>
                  </a:srgbClr>
                </a:gs>
                <a:gs pos="100000">
                  <a:srgbClr val="00259D">
                    <a:alpha val="3490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8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5" name="Google Shape;765;p48"/>
          <p:cNvSpPr txBox="1"/>
          <p:nvPr/>
        </p:nvSpPr>
        <p:spPr>
          <a:xfrm>
            <a:off x="0" y="826902"/>
            <a:ext cx="18172462" cy="8286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展示時間！</a:t>
            </a:r>
            <a:endParaRPr/>
          </a:p>
        </p:txBody>
      </p:sp>
      <p:sp>
        <p:nvSpPr>
          <p:cNvPr id="766" name="Google Shape;766;p48"/>
          <p:cNvSpPr/>
          <p:nvPr/>
        </p:nvSpPr>
        <p:spPr>
          <a:xfrm>
            <a:off x="5640463" y="2378544"/>
            <a:ext cx="7007074" cy="6183743"/>
          </a:xfrm>
          <a:custGeom>
            <a:rect b="b" l="l" r="r" t="t"/>
            <a:pathLst>
              <a:path extrusionOk="0" h="6183743" w="7007074">
                <a:moveTo>
                  <a:pt x="0" y="0"/>
                </a:moveTo>
                <a:lnTo>
                  <a:pt x="7007074" y="0"/>
                </a:lnTo>
                <a:lnTo>
                  <a:pt x="7007074" y="6183742"/>
                </a:lnTo>
                <a:lnTo>
                  <a:pt x="0" y="61837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5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72" name="Google Shape;772;p55"/>
          <p:cNvGrpSpPr/>
          <p:nvPr/>
        </p:nvGrpSpPr>
        <p:grpSpPr>
          <a:xfrm>
            <a:off x="2897765" y="1082959"/>
            <a:ext cx="12149527" cy="8005587"/>
            <a:chOff x="0" y="-95250"/>
            <a:chExt cx="3199875" cy="2108467"/>
          </a:xfrm>
        </p:grpSpPr>
        <p:sp>
          <p:nvSpPr>
            <p:cNvPr id="773" name="Google Shape;773;p55"/>
            <p:cNvSpPr/>
            <p:nvPr/>
          </p:nvSpPr>
          <p:spPr>
            <a:xfrm>
              <a:off x="0" y="0"/>
              <a:ext cx="3199875" cy="2013217"/>
            </a:xfrm>
            <a:custGeom>
              <a:rect b="b" l="l" r="r" t="t"/>
              <a:pathLst>
                <a:path extrusionOk="0" h="2013217" w="3199875">
                  <a:moveTo>
                    <a:pt x="37596" y="0"/>
                  </a:moveTo>
                  <a:lnTo>
                    <a:pt x="3162279" y="0"/>
                  </a:lnTo>
                  <a:cubicBezTo>
                    <a:pt x="3172250" y="0"/>
                    <a:pt x="3181813" y="3961"/>
                    <a:pt x="3188864" y="11012"/>
                  </a:cubicBezTo>
                  <a:cubicBezTo>
                    <a:pt x="3195914" y="18062"/>
                    <a:pt x="3199875" y="27625"/>
                    <a:pt x="3199875" y="37596"/>
                  </a:cubicBezTo>
                  <a:lnTo>
                    <a:pt x="3199875" y="1975621"/>
                  </a:lnTo>
                  <a:cubicBezTo>
                    <a:pt x="3199875" y="1985593"/>
                    <a:pt x="3195914" y="1995155"/>
                    <a:pt x="3188864" y="2002206"/>
                  </a:cubicBezTo>
                  <a:cubicBezTo>
                    <a:pt x="3181813" y="2009256"/>
                    <a:pt x="3172250" y="2013217"/>
                    <a:pt x="3162279" y="2013217"/>
                  </a:cubicBezTo>
                  <a:lnTo>
                    <a:pt x="37596" y="2013217"/>
                  </a:lnTo>
                  <a:cubicBezTo>
                    <a:pt x="27625" y="2013217"/>
                    <a:pt x="18062" y="2009256"/>
                    <a:pt x="11012" y="2002206"/>
                  </a:cubicBezTo>
                  <a:cubicBezTo>
                    <a:pt x="3961" y="1995155"/>
                    <a:pt x="0" y="1985593"/>
                    <a:pt x="0" y="1975621"/>
                  </a:cubicBezTo>
                  <a:lnTo>
                    <a:pt x="0" y="37596"/>
                  </a:lnTo>
                  <a:cubicBezTo>
                    <a:pt x="0" y="27625"/>
                    <a:pt x="3961" y="18062"/>
                    <a:pt x="11012" y="11012"/>
                  </a:cubicBezTo>
                  <a:cubicBezTo>
                    <a:pt x="18062" y="3961"/>
                    <a:pt x="27625" y="0"/>
                    <a:pt x="3759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55"/>
            <p:cNvSpPr txBox="1"/>
            <p:nvPr/>
          </p:nvSpPr>
          <p:spPr>
            <a:xfrm>
              <a:off x="0" y="-95250"/>
              <a:ext cx="3199875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75" name="Google Shape;775;p55"/>
          <p:cNvCxnSpPr/>
          <p:nvPr/>
        </p:nvCxnSpPr>
        <p:spPr>
          <a:xfrm>
            <a:off x="5135221" y="3453732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776" name="Google Shape;776;p55"/>
          <p:cNvSpPr/>
          <p:nvPr/>
        </p:nvSpPr>
        <p:spPr>
          <a:xfrm>
            <a:off x="-113722" y="3101646"/>
            <a:ext cx="6022975" cy="6667500"/>
          </a:xfrm>
          <a:custGeom>
            <a:rect b="b" l="l" r="r" t="t"/>
            <a:pathLst>
              <a:path extrusionOk="0" h="6667500" w="6022975">
                <a:moveTo>
                  <a:pt x="0" y="0"/>
                </a:moveTo>
                <a:lnTo>
                  <a:pt x="6022975" y="0"/>
                </a:lnTo>
                <a:lnTo>
                  <a:pt x="6022975" y="6667500"/>
                </a:lnTo>
                <a:lnTo>
                  <a:pt x="0" y="666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7" name="Google Shape;777;p55"/>
          <p:cNvSpPr txBox="1"/>
          <p:nvPr/>
        </p:nvSpPr>
        <p:spPr>
          <a:xfrm>
            <a:off x="2729556" y="2050499"/>
            <a:ext cx="12474163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  <p:sp>
        <p:nvSpPr>
          <p:cNvPr id="778" name="Google Shape;778;p55"/>
          <p:cNvSpPr txBox="1"/>
          <p:nvPr/>
        </p:nvSpPr>
        <p:spPr>
          <a:xfrm>
            <a:off x="4948259" y="4319295"/>
            <a:ext cx="8693494" cy="2780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64178" lvl="1" marL="928357" marR="0" rtl="0" algn="l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99"/>
              <a:buFont typeface="Arial"/>
              <a:buChar char="•"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探索元宇宙為不同行業的未來帶來的可能性</a:t>
            </a:r>
            <a:endParaRPr/>
          </a:p>
          <a:p>
            <a:pPr indent="-464178" lvl="1" marL="928357" marR="0" rtl="0" algn="l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99"/>
              <a:buFont typeface="Arial"/>
              <a:buChar char="•"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善用新興科技發展創意思維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5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784" name="Google Shape;784;p56"/>
          <p:cNvSpPr/>
          <p:nvPr/>
        </p:nvSpPr>
        <p:spPr>
          <a:xfrm>
            <a:off x="-3033234" y="-3023256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5" name="Google Shape;785;p56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6" name="Google Shape;786;p56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7" name="Google Shape;787;p56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8" name="Google Shape;788;p56"/>
          <p:cNvSpPr/>
          <p:nvPr/>
        </p:nvSpPr>
        <p:spPr>
          <a:xfrm>
            <a:off x="11384998" y="-248630"/>
            <a:ext cx="8681329" cy="10784260"/>
          </a:xfrm>
          <a:custGeom>
            <a:rect b="b" l="l" r="r" t="t"/>
            <a:pathLst>
              <a:path extrusionOk="0"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9" name="Google Shape;789;p56"/>
          <p:cNvSpPr/>
          <p:nvPr/>
        </p:nvSpPr>
        <p:spPr>
          <a:xfrm>
            <a:off x="-1869472" y="6320326"/>
            <a:ext cx="12832964" cy="303325"/>
          </a:xfrm>
          <a:custGeom>
            <a:rect b="b" l="l" r="r" t="t"/>
            <a:pathLst>
              <a:path extrusionOk="0"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4"/>
                </a:lnTo>
                <a:lnTo>
                  <a:pt x="0" y="303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90" name="Google Shape;790;p56"/>
          <p:cNvGrpSpPr/>
          <p:nvPr/>
        </p:nvGrpSpPr>
        <p:grpSpPr>
          <a:xfrm>
            <a:off x="-351622" y="6491590"/>
            <a:ext cx="11276050" cy="3194596"/>
            <a:chOff x="0" y="-28575"/>
            <a:chExt cx="2969824" cy="841375"/>
          </a:xfrm>
        </p:grpSpPr>
        <p:sp>
          <p:nvSpPr>
            <p:cNvPr id="791" name="Google Shape;791;p56"/>
            <p:cNvSpPr/>
            <p:nvPr/>
          </p:nvSpPr>
          <p:spPr>
            <a:xfrm>
              <a:off x="0" y="0"/>
              <a:ext cx="2969824" cy="812800"/>
            </a:xfrm>
            <a:custGeom>
              <a:rect b="b" l="l" r="r" t="t"/>
              <a:pathLst>
                <a:path extrusionOk="0" h="812800" w="2969824">
                  <a:moveTo>
                    <a:pt x="0" y="0"/>
                  </a:moveTo>
                  <a:lnTo>
                    <a:pt x="2969824" y="0"/>
                  </a:lnTo>
                  <a:lnTo>
                    <a:pt x="296982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F1AAB"/>
            </a:solidFill>
            <a:ln>
              <a:noFill/>
            </a:ln>
          </p:spPr>
        </p:sp>
        <p:sp>
          <p:nvSpPr>
            <p:cNvPr id="792" name="Google Shape;792;p56"/>
            <p:cNvSpPr txBox="1"/>
            <p:nvPr/>
          </p:nvSpPr>
          <p:spPr>
            <a:xfrm>
              <a:off x="0" y="-28575"/>
              <a:ext cx="2969824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3" name="Google Shape;793;p56"/>
          <p:cNvGrpSpPr/>
          <p:nvPr/>
        </p:nvGrpSpPr>
        <p:grpSpPr>
          <a:xfrm>
            <a:off x="-7061193" y="6491590"/>
            <a:ext cx="9047753" cy="3194596"/>
            <a:chOff x="0" y="-28575"/>
            <a:chExt cx="2382947" cy="841375"/>
          </a:xfrm>
        </p:grpSpPr>
        <p:sp>
          <p:nvSpPr>
            <p:cNvPr id="794" name="Google Shape;794;p56"/>
            <p:cNvSpPr/>
            <p:nvPr/>
          </p:nvSpPr>
          <p:spPr>
            <a:xfrm>
              <a:off x="0" y="0"/>
              <a:ext cx="2382947" cy="812800"/>
            </a:xfrm>
            <a:custGeom>
              <a:rect b="b" l="l" r="r" t="t"/>
              <a:pathLst>
                <a:path extrusionOk="0" h="812800" w="2382947">
                  <a:moveTo>
                    <a:pt x="0" y="0"/>
                  </a:moveTo>
                  <a:lnTo>
                    <a:pt x="2382947" y="0"/>
                  </a:lnTo>
                  <a:lnTo>
                    <a:pt x="2382947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795" name="Google Shape;795;p56"/>
            <p:cNvSpPr txBox="1"/>
            <p:nvPr/>
          </p:nvSpPr>
          <p:spPr>
            <a:xfrm>
              <a:off x="0" y="-28575"/>
              <a:ext cx="2382947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6" name="Google Shape;796;p56"/>
          <p:cNvSpPr/>
          <p:nvPr/>
        </p:nvSpPr>
        <p:spPr>
          <a:xfrm>
            <a:off x="856050" y="6909400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7" name="Google Shape;797;p56"/>
          <p:cNvSpPr/>
          <p:nvPr/>
        </p:nvSpPr>
        <p:spPr>
          <a:xfrm>
            <a:off x="856050" y="8750942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8" name="Google Shape;798;p56"/>
          <p:cNvSpPr/>
          <p:nvPr/>
        </p:nvSpPr>
        <p:spPr>
          <a:xfrm>
            <a:off x="856050" y="7830606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799" name="Google Shape;799;p5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114998" y="8804502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56"/>
          <p:cNvSpPr/>
          <p:nvPr/>
        </p:nvSpPr>
        <p:spPr>
          <a:xfrm>
            <a:off x="11804611" y="1717902"/>
            <a:ext cx="4639437" cy="8229600"/>
          </a:xfrm>
          <a:custGeom>
            <a:rect b="b" l="l" r="r" t="t"/>
            <a:pathLst>
              <a:path extrusionOk="0" h="8229600" w="4639437">
                <a:moveTo>
                  <a:pt x="0" y="0"/>
                </a:moveTo>
                <a:lnTo>
                  <a:pt x="4639437" y="0"/>
                </a:lnTo>
                <a:lnTo>
                  <a:pt x="46394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1" name="Google Shape;801;p56"/>
          <p:cNvSpPr txBox="1"/>
          <p:nvPr/>
        </p:nvSpPr>
        <p:spPr>
          <a:xfrm>
            <a:off x="0" y="844018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802" name="Google Shape;802;p56"/>
          <p:cNvSpPr txBox="1"/>
          <p:nvPr/>
        </p:nvSpPr>
        <p:spPr>
          <a:xfrm>
            <a:off x="2551674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803" name="Google Shape;803;p56"/>
          <p:cNvSpPr txBox="1"/>
          <p:nvPr/>
        </p:nvSpPr>
        <p:spPr>
          <a:xfrm>
            <a:off x="2551674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804" name="Google Shape;804;p56"/>
          <p:cNvSpPr txBox="1"/>
          <p:nvPr/>
        </p:nvSpPr>
        <p:spPr>
          <a:xfrm>
            <a:off x="2551674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805" name="Google Shape;805;p56"/>
          <p:cNvSpPr txBox="1"/>
          <p:nvPr/>
        </p:nvSpPr>
        <p:spPr>
          <a:xfrm>
            <a:off x="6554601" y="6623650"/>
            <a:ext cx="2018400" cy="3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後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問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卷</a:t>
            </a:r>
            <a:endParaRPr/>
          </a:p>
        </p:txBody>
      </p:sp>
      <p:pic>
        <p:nvPicPr>
          <p:cNvPr id="806" name="Google Shape;806;p5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693012" y="6722838"/>
            <a:ext cx="2823210" cy="2823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5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cxnSp>
        <p:nvCxnSpPr>
          <p:cNvPr id="812" name="Google Shape;812;p57"/>
          <p:cNvCxnSpPr/>
          <p:nvPr/>
        </p:nvCxnSpPr>
        <p:spPr>
          <a:xfrm>
            <a:off x="4220690" y="1654304"/>
            <a:ext cx="10636713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graphicFrame>
        <p:nvGraphicFramePr>
          <p:cNvPr id="813" name="Google Shape;813;p57"/>
          <p:cNvGraphicFramePr/>
          <p:nvPr/>
        </p:nvGraphicFramePr>
        <p:xfrm>
          <a:off x="4220690" y="23246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{FBC183EC-9446-4417-94D7-3D41882B83A1}</a:tableStyleId>
              </a:tblPr>
              <a:tblGrid>
                <a:gridCol w="3557125"/>
                <a:gridCol w="3070450"/>
                <a:gridCol w="3837300"/>
              </a:tblGrid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環節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30-40分鐘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40分鐘</a:t>
                      </a:r>
                      <a:r>
                        <a:rPr b="1" lang="en-US" sz="1999" u="none" cap="none" strike="noStrike">
                          <a:solidFill>
                            <a:srgbClr val="E086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以上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Kahoot (P.3-13)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CoSpace(P.14-</a:t>
                      </a:r>
                      <a:r>
                        <a:rPr lang="en-US" sz="1999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48</a:t>
                      </a: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總結及問卷(P.</a:t>
                      </a:r>
                      <a:r>
                        <a:rPr lang="en-US" sz="1999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49-50</a:t>
                      </a: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</a:tbl>
          </a:graphicData>
        </a:graphic>
      </p:graphicFrame>
      <p:sp>
        <p:nvSpPr>
          <p:cNvPr id="814" name="Google Shape;814;p57"/>
          <p:cNvSpPr txBox="1"/>
          <p:nvPr/>
        </p:nvSpPr>
        <p:spPr>
          <a:xfrm>
            <a:off x="4386611" y="446441"/>
            <a:ext cx="10470792" cy="8559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課堂時間分配</a:t>
            </a:r>
            <a:endParaRPr/>
          </a:p>
        </p:txBody>
      </p:sp>
      <p:sp>
        <p:nvSpPr>
          <p:cNvPr id="815" name="Google Shape;815;p57"/>
          <p:cNvSpPr/>
          <p:nvPr/>
        </p:nvSpPr>
        <p:spPr>
          <a:xfrm flipH="1">
            <a:off x="15263397" y="6156237"/>
            <a:ext cx="2858682" cy="3902638"/>
          </a:xfrm>
          <a:custGeom>
            <a:rect b="b" l="l" r="r" t="t"/>
            <a:pathLst>
              <a:path extrusionOk="0" h="3902638" w="2858682">
                <a:moveTo>
                  <a:pt x="2858682" y="0"/>
                </a:moveTo>
                <a:lnTo>
                  <a:pt x="0" y="0"/>
                </a:lnTo>
                <a:lnTo>
                  <a:pt x="0" y="3902638"/>
                </a:lnTo>
                <a:lnTo>
                  <a:pt x="2858682" y="3902638"/>
                </a:lnTo>
                <a:lnTo>
                  <a:pt x="285868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