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</p:sldIdLst>
  <p:sldSz cy="10287000" cx="18288000"/>
  <p:notesSz cx="6858000" cy="9144000"/>
  <p:embeddedFontLst>
    <p:embeddedFont>
      <p:font typeface="Lato"/>
      <p:regular r:id="rId90"/>
      <p:bold r:id="rId91"/>
      <p:italic r:id="rId92"/>
      <p:boldItalic r:id="rId93"/>
    </p:embeddedFont>
    <p:embeddedFont>
      <p:font typeface="Montserrat Medium"/>
      <p:regular r:id="rId94"/>
      <p:bold r:id="rId95"/>
      <p:italic r:id="rId96"/>
      <p:boldItalic r:id="rId97"/>
    </p:embeddedFont>
    <p:embeddedFont>
      <p:font typeface="Roboto Condensed"/>
      <p:regular r:id="rId98"/>
      <p:bold r:id="rId99"/>
      <p:italic r:id="rId100"/>
      <p:boldItalic r:id="rId101"/>
    </p:embeddedFont>
    <p:embeddedFont>
      <p:font typeface="Noto Sans TC"/>
      <p:bold r:id="rId102"/>
    </p:embeddedFont>
    <p:embeddedFont>
      <p:font typeface="Archivo Black"/>
      <p:regular r:id="rId10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04" roundtripDataSignature="AMtx7mg8YyJ5Fxfg01SOOFmF+5z60qtg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287B677-1A66-4176-930B-52B5B425E37C}">
  <a:tblStyle styleId="{C287B677-1A66-4176-930B-52B5B425E37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4" Type="http://customschemas.google.com/relationships/presentationmetadata" Target="metadata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font" Target="fonts/ArchivoBlack-regular.fntdata"/><Relationship Id="rId102" Type="http://schemas.openxmlformats.org/officeDocument/2006/relationships/font" Target="fonts/NotoSansTC-bold.fntdata"/><Relationship Id="rId101" Type="http://schemas.openxmlformats.org/officeDocument/2006/relationships/font" Target="fonts/RobotoCondensed-boldItalic.fntdata"/><Relationship Id="rId100" Type="http://schemas.openxmlformats.org/officeDocument/2006/relationships/font" Target="fonts/RobotoCondensed-italic.fntdata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font" Target="fonts/MontserratMedium-bold.fntdata"/><Relationship Id="rId94" Type="http://schemas.openxmlformats.org/officeDocument/2006/relationships/font" Target="fonts/MontserratMedium-regular.fntdata"/><Relationship Id="rId97" Type="http://schemas.openxmlformats.org/officeDocument/2006/relationships/font" Target="fonts/MontserratMedium-boldItalic.fntdata"/><Relationship Id="rId96" Type="http://schemas.openxmlformats.org/officeDocument/2006/relationships/font" Target="fonts/MontserratMedium-italic.fntdata"/><Relationship Id="rId11" Type="http://schemas.openxmlformats.org/officeDocument/2006/relationships/slide" Target="slides/slide5.xml"/><Relationship Id="rId99" Type="http://schemas.openxmlformats.org/officeDocument/2006/relationships/font" Target="fonts/RobotoCondensed-bold.fntdata"/><Relationship Id="rId10" Type="http://schemas.openxmlformats.org/officeDocument/2006/relationships/slide" Target="slides/slide4.xml"/><Relationship Id="rId98" Type="http://schemas.openxmlformats.org/officeDocument/2006/relationships/font" Target="fonts/RobotoCondensed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font" Target="fonts/Lato-bold.fntdata"/><Relationship Id="rId90" Type="http://schemas.openxmlformats.org/officeDocument/2006/relationships/font" Target="fonts/Lato-regular.fntdata"/><Relationship Id="rId93" Type="http://schemas.openxmlformats.org/officeDocument/2006/relationships/font" Target="fonts/Lato-boldItalic.fntdata"/><Relationship Id="rId92" Type="http://schemas.openxmlformats.org/officeDocument/2006/relationships/font" Target="fonts/Lato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2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2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2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2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2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2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2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3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3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3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3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3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3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3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3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3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3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3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3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3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3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3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3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3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3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4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4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4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4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4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4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4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4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4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4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4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4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4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4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4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4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4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94" name="Google Shape;994;p4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995" name="Google Shape;995;p4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6" name="Google Shape;996;p4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在這次RPG角色扮演活動中，我們一起走進不同的網絡／元宇宙情境，體驗在網上世界可能遇到的各種選擇。透過五個不同的場景，同學需要作出決定，而每一個決定都會影響三個能力值：同理心、智慧和聲譽。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在活動過程中，我發現同學們非常投入，認真思考每一個選擇。有些同學在面對違法行為時，開始明白「沉默」可能會助長錯誤；在涉及個人私隱的情景中，大家意識到網絡世界並不是完全安全，保護自己十分重要；在網絡欺凌的情境裡，很多同學願意學習用同理心去幫助別人，而不是做旁觀者；在面對罵戰時，也有同學體會到理性溝通比衝動回應更重要；在分辨虛假資訊時，大家開始明白查證和求真的精神能避免被誤導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這個活動的「勝利條件」並不是只提升某一項能力，而是三項能力都要達到一定水平，總分也要達標。這其實代表一個重要的信息：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在網絡世界中，我們不只需要聰明（智慧），也需要關心他人（同理心），同時還要為自己的行為負責（聲譽）。三者缺一不可。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透過這次活動，我希望同學明白——網絡世界和現實世界一樣，我們的每一個選擇都會帶來後果。做一個有同理心、有智慧、重視聲譽的人，才能真正成為網絡世界中的「勝利者」。</a:t>
            </a:r>
            <a:endParaRPr/>
          </a:p>
        </p:txBody>
      </p:sp>
      <p:sp>
        <p:nvSpPr>
          <p:cNvPr id="997" name="Google Shape;997;p4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98" name="Google Shape;998;p4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4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014" name="Google Shape;1014;p4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015" name="Google Shape;1015;p4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6" name="Google Shape;1016;p4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在這次RPG角色扮演活動中，我們一起走進不同的網絡／元宇宙情境，體驗在網上世界可能遇到的各種選擇。透過五個不同的場景，同學需要作出決定，而每一個決定都會影響三個能力值：同理心、智慧和聲譽。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在活動過程中，我發現同學們非常投入，認真思考每一個選擇。有些同學在面對違法行為時，開始明白「沉默」可能會助長錯誤；在涉及個人私隱的情景中，大家意識到網絡世界並不是完全安全，保護自己十分重要；在網絡欺凌的情境裡，很多同學願意學習用同理心去幫助別人，而不是做旁觀者；在面對罵戰時，也有同學體會到理性溝通比衝動回應更重要；在分辨虛假資訊時，大家開始明白查證和求真的精神能避免被誤導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這個活動的「勝利條件」並不是只提升某一項能力，而是三項能力都要達到一定水平，總分也要達標。這其實代表一個重要的信息：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在網絡世界中，我們不只需要聰明（智慧），也需要關心他人（同理心），同時還要為自己的行為負責（聲譽）。三者缺一不可。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透過這次活動，我希望同學明白——網絡世界和現實世界一樣，我們的每一個選擇都會帶來後果。做一個有同理心、有智慧、重視聲譽的人，才能真正成為網絡世界中的「勝利者」。</a:t>
            </a:r>
            <a:endParaRPr/>
          </a:p>
        </p:txBody>
      </p:sp>
      <p:sp>
        <p:nvSpPr>
          <p:cNvPr id="1017" name="Google Shape;1017;p4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018" name="Google Shape;1018;p4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5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5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5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5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5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p5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5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5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5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5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5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098" name="Google Shape;1098;p5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099" name="Google Shape;1099;p5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0" name="Google Shape;1100;p5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https://www.lawtw.com/archives/305146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（台灣）擁有百萬網友會員的知名線上遊戲「天堂」，自成立以來屢傳玩家虛擬裝備「寶物」、「天幣」遭竊案件，經刑事警察局深入調查後，逮捕四名大學生嫌犯。刑事局表示這些嫌犯乃是利用一種能植入「KEYLOG」（按鍵紀錄程式）的「木馬程式」（電腦病毒），存入多家網咖的電腦硬碟內，讓「TEMP」（暫存資料夾）可自動以亂碼紀錄天堂玩家的密碼與帳號，並進行解碼，進而竊取受害玩家的寶物與裝備，於網路上轉手變賣牟利。嫌犯為避免留下自己的蹤跡，利用網咖的電腦取得他人的帳號和密碼。</a:t>
            </a:r>
            <a:endParaRPr/>
          </a:p>
        </p:txBody>
      </p:sp>
      <p:sp>
        <p:nvSpPr>
          <p:cNvPr id="1101" name="Google Shape;1101;p5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02" name="Google Shape;1102;p5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5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11" name="Google Shape;1111;p5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112" name="Google Shape;1112;p5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3" name="Google Shape;1113;p5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https://www.lawtw.com/archives/305146</a:t>
            </a:r>
            <a:endParaRPr/>
          </a:p>
        </p:txBody>
      </p:sp>
      <p:sp>
        <p:nvSpPr>
          <p:cNvPr id="1114" name="Google Shape;1114;p5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15" name="Google Shape;1115;p5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5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25" name="Google Shape;1125;p5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126" name="Google Shape;1126;p5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7" name="Google Shape;1127;p5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https://www.lawtw.com/archives/305146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https://www.youtube.com/watch?v=yiBuueDVScA</a:t>
            </a:r>
            <a:endParaRPr/>
          </a:p>
        </p:txBody>
      </p:sp>
      <p:sp>
        <p:nvSpPr>
          <p:cNvPr id="1128" name="Google Shape;1128;p5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29" name="Google Shape;1129;p5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5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39" name="Google Shape;1139;p5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140" name="Google Shape;1140;p5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1" name="Google Shape;1141;p5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https://www.lawtw.com/archives/305146</a:t>
            </a:r>
            <a:endParaRPr/>
          </a:p>
        </p:txBody>
      </p:sp>
      <p:sp>
        <p:nvSpPr>
          <p:cNvPr id="1142" name="Google Shape;1142;p5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43" name="Google Shape;1143;p5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5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5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6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p6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6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6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6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8" name="Google Shape;1208;p6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6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6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6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6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6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6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6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6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6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6" name="Google Shape;1266;p6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6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8" name="Google Shape;1278;p6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6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6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7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2" name="Google Shape;1302;p7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7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4" name="Google Shape;1314;p7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7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6" name="Google Shape;1326;p7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7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8" name="Google Shape;1338;p7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7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0" name="Google Shape;1350;p7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7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2" name="Google Shape;1362;p7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7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4" name="Google Shape;1374;p7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7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7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7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p7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7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0" name="Google Shape;1410;p7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8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2" name="Google Shape;1422;p8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8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4" name="Google Shape;1434;p8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8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6" name="Google Shape;1446;p8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p8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4" name="Google Shape;1474;p8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8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8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8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8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8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9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9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9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9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9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9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9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9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9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9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9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9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9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Relationship Id="rId4" Type="http://schemas.openxmlformats.org/officeDocument/2006/relationships/image" Target="../media/image6.jpg"/><Relationship Id="rId5" Type="http://schemas.openxmlformats.org/officeDocument/2006/relationships/image" Target="../media/image4.png"/><Relationship Id="rId6" Type="http://schemas.openxmlformats.org/officeDocument/2006/relationships/image" Target="../media/image12.png"/><Relationship Id="rId7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Relationship Id="rId4" Type="http://schemas.openxmlformats.org/officeDocument/2006/relationships/image" Target="../media/image2.png"/><Relationship Id="rId5" Type="http://schemas.openxmlformats.org/officeDocument/2006/relationships/image" Target="../media/image10.png"/><Relationship Id="rId6" Type="http://schemas.openxmlformats.org/officeDocument/2006/relationships/image" Target="../media/image15.png"/><Relationship Id="rId7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jp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jp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29.gif"/><Relationship Id="rId10" Type="http://schemas.openxmlformats.org/officeDocument/2006/relationships/image" Target="../media/image31.gif"/><Relationship Id="rId13" Type="http://schemas.openxmlformats.org/officeDocument/2006/relationships/image" Target="../media/image27.png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20.jpg"/><Relationship Id="rId9" Type="http://schemas.openxmlformats.org/officeDocument/2006/relationships/image" Target="../media/image28.png"/><Relationship Id="rId14" Type="http://schemas.openxmlformats.org/officeDocument/2006/relationships/image" Target="../media/image23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Relationship Id="rId7" Type="http://schemas.openxmlformats.org/officeDocument/2006/relationships/image" Target="../media/image26.png"/><Relationship Id="rId8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2.png"/><Relationship Id="rId10" Type="http://schemas.openxmlformats.org/officeDocument/2006/relationships/image" Target="../media/image25.png"/><Relationship Id="rId13" Type="http://schemas.openxmlformats.org/officeDocument/2006/relationships/image" Target="../media/image34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jpg"/><Relationship Id="rId4" Type="http://schemas.openxmlformats.org/officeDocument/2006/relationships/image" Target="../media/image17.png"/><Relationship Id="rId9" Type="http://schemas.openxmlformats.org/officeDocument/2006/relationships/image" Target="../media/image29.gif"/><Relationship Id="rId14" Type="http://schemas.openxmlformats.org/officeDocument/2006/relationships/image" Target="../media/image23.png"/><Relationship Id="rId5" Type="http://schemas.openxmlformats.org/officeDocument/2006/relationships/image" Target="../media/image16.png"/><Relationship Id="rId6" Type="http://schemas.openxmlformats.org/officeDocument/2006/relationships/image" Target="../media/image26.png"/><Relationship Id="rId7" Type="http://schemas.openxmlformats.org/officeDocument/2006/relationships/image" Target="../media/image18.png"/><Relationship Id="rId8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jpg"/><Relationship Id="rId4" Type="http://schemas.openxmlformats.org/officeDocument/2006/relationships/image" Target="../media/image17.png"/><Relationship Id="rId9" Type="http://schemas.openxmlformats.org/officeDocument/2006/relationships/image" Target="../media/image29.gif"/><Relationship Id="rId5" Type="http://schemas.openxmlformats.org/officeDocument/2006/relationships/image" Target="../media/image16.png"/><Relationship Id="rId6" Type="http://schemas.openxmlformats.org/officeDocument/2006/relationships/image" Target="../media/image26.png"/><Relationship Id="rId7" Type="http://schemas.openxmlformats.org/officeDocument/2006/relationships/image" Target="../media/image18.png"/><Relationship Id="rId8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gif"/><Relationship Id="rId4" Type="http://schemas.openxmlformats.org/officeDocument/2006/relationships/image" Target="../media/image26.png"/><Relationship Id="rId5" Type="http://schemas.openxmlformats.org/officeDocument/2006/relationships/image" Target="../media/image25.png"/><Relationship Id="rId6" Type="http://schemas.openxmlformats.org/officeDocument/2006/relationships/image" Target="../media/image17.png"/><Relationship Id="rId7" Type="http://schemas.openxmlformats.org/officeDocument/2006/relationships/image" Target="../media/image23.png"/><Relationship Id="rId8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gif"/><Relationship Id="rId4" Type="http://schemas.openxmlformats.org/officeDocument/2006/relationships/image" Target="../media/image4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image" Target="../media/image3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image" Target="../media/image33.png"/><Relationship Id="rId6" Type="http://schemas.openxmlformats.org/officeDocument/2006/relationships/image" Target="../media/image36.png"/><Relationship Id="rId7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image" Target="../media/image3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image" Target="../media/image3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image" Target="../media/image3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image" Target="../media/image44.jpg"/></Relationships>
</file>

<file path=ppt/slides/_rels/slide18.xml.rels><?xml version="1.0" encoding="UTF-8" standalone="yes"?><Relationships xmlns="http://schemas.openxmlformats.org/package/2006/relationships"><Relationship Id="rId10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Relationship Id="rId4" Type="http://schemas.openxmlformats.org/officeDocument/2006/relationships/image" Target="../media/image41.jpg"/><Relationship Id="rId9" Type="http://schemas.openxmlformats.org/officeDocument/2006/relationships/image" Target="../media/image36.png"/><Relationship Id="rId5" Type="http://schemas.openxmlformats.org/officeDocument/2006/relationships/image" Target="../media/image42.jpg"/><Relationship Id="rId6" Type="http://schemas.openxmlformats.org/officeDocument/2006/relationships/image" Target="../media/image45.jpg"/><Relationship Id="rId7" Type="http://schemas.openxmlformats.org/officeDocument/2006/relationships/image" Target="../media/image43.jpg"/><Relationship Id="rId8" Type="http://schemas.openxmlformats.org/officeDocument/2006/relationships/image" Target="../media/image3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image" Target="../media/image4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Relationship Id="rId4" Type="http://schemas.openxmlformats.org/officeDocument/2006/relationships/image" Target="../media/image5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Relationship Id="rId4" Type="http://schemas.openxmlformats.org/officeDocument/2006/relationships/image" Target="../media/image4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Relationship Id="rId4" Type="http://schemas.openxmlformats.org/officeDocument/2006/relationships/image" Target="../media/image46.jpg"/><Relationship Id="rId5" Type="http://schemas.openxmlformats.org/officeDocument/2006/relationships/slide" Target="/ppt/slides/slide23.xml"/><Relationship Id="rId6" Type="http://schemas.openxmlformats.org/officeDocument/2006/relationships/slide" Target="/ppt/slides/slide24.xml"/><Relationship Id="rId7" Type="http://schemas.openxmlformats.org/officeDocument/2006/relationships/slide" Target="/ppt/slides/slide25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Relationship Id="rId4" Type="http://schemas.openxmlformats.org/officeDocument/2006/relationships/image" Target="../media/image52.jpg"/><Relationship Id="rId5" Type="http://schemas.openxmlformats.org/officeDocument/2006/relationships/image" Target="../media/image36.png"/><Relationship Id="rId6" Type="http://schemas.openxmlformats.org/officeDocument/2006/relationships/slide" Target="/ppt/slides/slide26.xml"/><Relationship Id="rId7" Type="http://schemas.openxmlformats.org/officeDocument/2006/relationships/slide" Target="/ppt/slides/slide26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Relationship Id="rId4" Type="http://schemas.openxmlformats.org/officeDocument/2006/relationships/image" Target="../media/image55.jpg"/><Relationship Id="rId5" Type="http://schemas.openxmlformats.org/officeDocument/2006/relationships/image" Target="../media/image36.png"/><Relationship Id="rId6" Type="http://schemas.openxmlformats.org/officeDocument/2006/relationships/slide" Target="/ppt/slides/slide26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Relationship Id="rId4" Type="http://schemas.openxmlformats.org/officeDocument/2006/relationships/image" Target="../media/image47.jpg"/><Relationship Id="rId5" Type="http://schemas.openxmlformats.org/officeDocument/2006/relationships/image" Target="../media/image36.png"/><Relationship Id="rId6" Type="http://schemas.openxmlformats.org/officeDocument/2006/relationships/slide" Target="/ppt/slides/slide26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png"/><Relationship Id="rId4" Type="http://schemas.openxmlformats.org/officeDocument/2006/relationships/image" Target="../media/image5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1.png"/><Relationship Id="rId4" Type="http://schemas.openxmlformats.org/officeDocument/2006/relationships/image" Target="../media/image53.jpg"/><Relationship Id="rId5" Type="http://schemas.openxmlformats.org/officeDocument/2006/relationships/slide" Target="/ppt/slides/slide28.xml"/><Relationship Id="rId6" Type="http://schemas.openxmlformats.org/officeDocument/2006/relationships/slide" Target="/ppt/slides/slide30.xml"/><Relationship Id="rId7" Type="http://schemas.openxmlformats.org/officeDocument/2006/relationships/slide" Target="/ppt/slides/slide30.xml"/><Relationship Id="rId8" Type="http://schemas.openxmlformats.org/officeDocument/2006/relationships/slide" Target="/ppt/slides/slide29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1.png"/><Relationship Id="rId4" Type="http://schemas.openxmlformats.org/officeDocument/2006/relationships/image" Target="../media/image56.jpg"/><Relationship Id="rId5" Type="http://schemas.openxmlformats.org/officeDocument/2006/relationships/image" Target="../media/image36.png"/><Relationship Id="rId6" Type="http://schemas.openxmlformats.org/officeDocument/2006/relationships/slide" Target="/ppt/slides/slide31.xml"/><Relationship Id="rId7" Type="http://schemas.openxmlformats.org/officeDocument/2006/relationships/image" Target="../media/image3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png"/><Relationship Id="rId4" Type="http://schemas.openxmlformats.org/officeDocument/2006/relationships/image" Target="../media/image51.jpg"/><Relationship Id="rId5" Type="http://schemas.openxmlformats.org/officeDocument/2006/relationships/image" Target="../media/image36.png"/><Relationship Id="rId6" Type="http://schemas.openxmlformats.org/officeDocument/2006/relationships/slide" Target="/ppt/slides/slide31.xml"/><Relationship Id="rId7" Type="http://schemas.openxmlformats.org/officeDocument/2006/relationships/image" Target="../media/image3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png"/><Relationship Id="rId4" Type="http://schemas.openxmlformats.org/officeDocument/2006/relationships/image" Target="../media/image58.jpg"/><Relationship Id="rId5" Type="http://schemas.openxmlformats.org/officeDocument/2006/relationships/image" Target="../media/image32.png"/><Relationship Id="rId6" Type="http://schemas.openxmlformats.org/officeDocument/2006/relationships/image" Target="../media/image36.png"/><Relationship Id="rId7" Type="http://schemas.openxmlformats.org/officeDocument/2006/relationships/slide" Target="/ppt/slides/slide31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1.png"/><Relationship Id="rId4" Type="http://schemas.openxmlformats.org/officeDocument/2006/relationships/image" Target="../media/image5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1.png"/><Relationship Id="rId4" Type="http://schemas.openxmlformats.org/officeDocument/2006/relationships/image" Target="../media/image54.jpg"/><Relationship Id="rId5" Type="http://schemas.openxmlformats.org/officeDocument/2006/relationships/slide" Target="/ppt/slides/slide33.xml"/><Relationship Id="rId6" Type="http://schemas.openxmlformats.org/officeDocument/2006/relationships/slide" Target="/ppt/slides/slide33.xml"/><Relationship Id="rId7" Type="http://schemas.openxmlformats.org/officeDocument/2006/relationships/slide" Target="/ppt/slides/slide35.xml"/><Relationship Id="rId8" Type="http://schemas.openxmlformats.org/officeDocument/2006/relationships/slide" Target="/ppt/slides/slide34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1.png"/><Relationship Id="rId4" Type="http://schemas.openxmlformats.org/officeDocument/2006/relationships/image" Target="../media/image61.png"/><Relationship Id="rId5" Type="http://schemas.openxmlformats.org/officeDocument/2006/relationships/image" Target="../media/image36.png"/><Relationship Id="rId6" Type="http://schemas.openxmlformats.org/officeDocument/2006/relationships/slide" Target="/ppt/slides/slide36.xml"/><Relationship Id="rId7" Type="http://schemas.openxmlformats.org/officeDocument/2006/relationships/image" Target="../media/image3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1.png"/><Relationship Id="rId4" Type="http://schemas.openxmlformats.org/officeDocument/2006/relationships/image" Target="../media/image57.png"/><Relationship Id="rId5" Type="http://schemas.openxmlformats.org/officeDocument/2006/relationships/image" Target="../media/image36.png"/><Relationship Id="rId6" Type="http://schemas.openxmlformats.org/officeDocument/2006/relationships/slide" Target="/ppt/slides/slide36.xml"/><Relationship Id="rId7" Type="http://schemas.openxmlformats.org/officeDocument/2006/relationships/image" Target="../media/image3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1.png"/><Relationship Id="rId4" Type="http://schemas.openxmlformats.org/officeDocument/2006/relationships/image" Target="../media/image59.png"/><Relationship Id="rId5" Type="http://schemas.openxmlformats.org/officeDocument/2006/relationships/image" Target="../media/image36.png"/><Relationship Id="rId6" Type="http://schemas.openxmlformats.org/officeDocument/2006/relationships/slide" Target="/ppt/slides/slide36.xml"/><Relationship Id="rId7" Type="http://schemas.openxmlformats.org/officeDocument/2006/relationships/image" Target="../media/image3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1.png"/><Relationship Id="rId4" Type="http://schemas.openxmlformats.org/officeDocument/2006/relationships/image" Target="../media/image60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1.png"/><Relationship Id="rId4" Type="http://schemas.openxmlformats.org/officeDocument/2006/relationships/image" Target="../media/image60.jpg"/><Relationship Id="rId5" Type="http://schemas.openxmlformats.org/officeDocument/2006/relationships/slide" Target="/ppt/slides/slide39.xml"/><Relationship Id="rId6" Type="http://schemas.openxmlformats.org/officeDocument/2006/relationships/slide" Target="/ppt/slides/slide38.xml"/><Relationship Id="rId7" Type="http://schemas.openxmlformats.org/officeDocument/2006/relationships/slide" Target="/ppt/slides/slide40.xml"/><Relationship Id="rId8" Type="http://schemas.openxmlformats.org/officeDocument/2006/relationships/slide" Target="/ppt/slides/slide40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1.png"/><Relationship Id="rId4" Type="http://schemas.openxmlformats.org/officeDocument/2006/relationships/image" Target="../media/image62.png"/><Relationship Id="rId5" Type="http://schemas.openxmlformats.org/officeDocument/2006/relationships/image" Target="../media/image36.png"/><Relationship Id="rId6" Type="http://schemas.openxmlformats.org/officeDocument/2006/relationships/slide" Target="/ppt/slides/slide41.xml"/><Relationship Id="rId7" Type="http://schemas.openxmlformats.org/officeDocument/2006/relationships/image" Target="../media/image3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1.png"/><Relationship Id="rId4" Type="http://schemas.openxmlformats.org/officeDocument/2006/relationships/image" Target="../media/image70.png"/><Relationship Id="rId5" Type="http://schemas.openxmlformats.org/officeDocument/2006/relationships/image" Target="../media/image36.png"/><Relationship Id="rId6" Type="http://schemas.openxmlformats.org/officeDocument/2006/relationships/slide" Target="/ppt/slides/slide41.xml"/><Relationship Id="rId7" Type="http://schemas.openxmlformats.org/officeDocument/2006/relationships/image" Target="../media/image3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1.png"/><Relationship Id="rId4" Type="http://schemas.openxmlformats.org/officeDocument/2006/relationships/image" Target="../media/image63.png"/><Relationship Id="rId5" Type="http://schemas.openxmlformats.org/officeDocument/2006/relationships/image" Target="../media/image36.png"/><Relationship Id="rId6" Type="http://schemas.openxmlformats.org/officeDocument/2006/relationships/slide" Target="/ppt/slides/slide41.xml"/><Relationship Id="rId7" Type="http://schemas.openxmlformats.org/officeDocument/2006/relationships/image" Target="../media/image3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1.png"/><Relationship Id="rId4" Type="http://schemas.openxmlformats.org/officeDocument/2006/relationships/image" Target="../media/image6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1.png"/><Relationship Id="rId4" Type="http://schemas.openxmlformats.org/officeDocument/2006/relationships/image" Target="../media/image69.png"/><Relationship Id="rId5" Type="http://schemas.openxmlformats.org/officeDocument/2006/relationships/slide" Target="/ppt/slides/slide44.xml"/><Relationship Id="rId6" Type="http://schemas.openxmlformats.org/officeDocument/2006/relationships/slide" Target="/ppt/slides/slide43.xml"/><Relationship Id="rId7" Type="http://schemas.openxmlformats.org/officeDocument/2006/relationships/slide" Target="/ppt/slides/slide45.xml"/><Relationship Id="rId8" Type="http://schemas.openxmlformats.org/officeDocument/2006/relationships/slide" Target="/ppt/slides/slide45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1.png"/><Relationship Id="rId4" Type="http://schemas.openxmlformats.org/officeDocument/2006/relationships/image" Target="../media/image76.png"/><Relationship Id="rId5" Type="http://schemas.openxmlformats.org/officeDocument/2006/relationships/image" Target="../media/image36.png"/><Relationship Id="rId6" Type="http://schemas.openxmlformats.org/officeDocument/2006/relationships/slide" Target="/ppt/slides/slide46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1.png"/><Relationship Id="rId4" Type="http://schemas.openxmlformats.org/officeDocument/2006/relationships/image" Target="../media/image64.png"/><Relationship Id="rId5" Type="http://schemas.openxmlformats.org/officeDocument/2006/relationships/image" Target="../media/image33.png"/><Relationship Id="rId6" Type="http://schemas.openxmlformats.org/officeDocument/2006/relationships/image" Target="../media/image32.png"/><Relationship Id="rId7" Type="http://schemas.openxmlformats.org/officeDocument/2006/relationships/image" Target="../media/image36.png"/><Relationship Id="rId8" Type="http://schemas.openxmlformats.org/officeDocument/2006/relationships/slide" Target="/ppt/slides/slide46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1.png"/><Relationship Id="rId4" Type="http://schemas.openxmlformats.org/officeDocument/2006/relationships/image" Target="../media/image74.png"/><Relationship Id="rId5" Type="http://schemas.openxmlformats.org/officeDocument/2006/relationships/image" Target="../media/image32.png"/><Relationship Id="rId6" Type="http://schemas.openxmlformats.org/officeDocument/2006/relationships/image" Target="../media/image36.png"/><Relationship Id="rId7" Type="http://schemas.openxmlformats.org/officeDocument/2006/relationships/slide" Target="/ppt/slides/slide46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image" Target="../media/image39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1.png"/><Relationship Id="rId4" Type="http://schemas.openxmlformats.org/officeDocument/2006/relationships/image" Target="../media/image50.jpg"/><Relationship Id="rId9" Type="http://schemas.openxmlformats.org/officeDocument/2006/relationships/image" Target="../media/image69.png"/><Relationship Id="rId5" Type="http://schemas.openxmlformats.org/officeDocument/2006/relationships/image" Target="../media/image53.jpg"/><Relationship Id="rId6" Type="http://schemas.openxmlformats.org/officeDocument/2006/relationships/image" Target="../media/image46.jpg"/><Relationship Id="rId7" Type="http://schemas.openxmlformats.org/officeDocument/2006/relationships/image" Target="../media/image54.jpg"/><Relationship Id="rId8" Type="http://schemas.openxmlformats.org/officeDocument/2006/relationships/image" Target="../media/image60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1.png"/><Relationship Id="rId4" Type="http://schemas.openxmlformats.org/officeDocument/2006/relationships/image" Target="../media/image54.jpg"/><Relationship Id="rId5" Type="http://schemas.openxmlformats.org/officeDocument/2006/relationships/image" Target="../media/image60.jpg"/><Relationship Id="rId6" Type="http://schemas.openxmlformats.org/officeDocument/2006/relationships/image" Target="../media/image46.jpg"/><Relationship Id="rId7" Type="http://schemas.openxmlformats.org/officeDocument/2006/relationships/image" Target="../media/image53.jpg"/><Relationship Id="rId8" Type="http://schemas.openxmlformats.org/officeDocument/2006/relationships/image" Target="../media/image69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1.png"/><Relationship Id="rId4" Type="http://schemas.openxmlformats.org/officeDocument/2006/relationships/image" Target="../media/image68.png"/><Relationship Id="rId5" Type="http://schemas.openxmlformats.org/officeDocument/2006/relationships/image" Target="../media/image73.jpg"/><Relationship Id="rId6" Type="http://schemas.openxmlformats.org/officeDocument/2006/relationships/image" Target="../media/image67.jpg"/><Relationship Id="rId7" Type="http://schemas.openxmlformats.org/officeDocument/2006/relationships/image" Target="../media/image7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3.jpg"/><Relationship Id="rId4" Type="http://schemas.openxmlformats.org/officeDocument/2006/relationships/image" Target="../media/image65.png"/><Relationship Id="rId5" Type="http://schemas.openxmlformats.org/officeDocument/2006/relationships/image" Target="../media/image7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3.jpg"/><Relationship Id="rId4" Type="http://schemas.openxmlformats.org/officeDocument/2006/relationships/image" Target="../media/image65.png"/><Relationship Id="rId5" Type="http://schemas.openxmlformats.org/officeDocument/2006/relationships/image" Target="../media/image7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1.png"/><Relationship Id="rId4" Type="http://schemas.openxmlformats.org/officeDocument/2006/relationships/image" Target="../media/image66.png"/><Relationship Id="rId9" Type="http://schemas.openxmlformats.org/officeDocument/2006/relationships/image" Target="../media/image12.png"/><Relationship Id="rId5" Type="http://schemas.openxmlformats.org/officeDocument/2006/relationships/image" Target="../media/image78.png"/><Relationship Id="rId6" Type="http://schemas.openxmlformats.org/officeDocument/2006/relationships/image" Target="../media/image77.png"/><Relationship Id="rId7" Type="http://schemas.openxmlformats.org/officeDocument/2006/relationships/image" Target="../media/image112.png"/><Relationship Id="rId8" Type="http://schemas.openxmlformats.org/officeDocument/2006/relationships/image" Target="../media/image9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8.png"/><Relationship Id="rId4" Type="http://schemas.openxmlformats.org/officeDocument/2006/relationships/image" Target="../media/image40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1.png"/><Relationship Id="rId4" Type="http://schemas.openxmlformats.org/officeDocument/2006/relationships/image" Target="../media/image84.jpg"/><Relationship Id="rId5" Type="http://schemas.openxmlformats.org/officeDocument/2006/relationships/image" Target="../media/image30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image" Target="../media/image80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Relationship Id="rId5" Type="http://schemas.openxmlformats.org/officeDocument/2006/relationships/hyperlink" Target="https://www.youtube.com/watch?v=yiBuueDVScA" TargetMode="External"/><Relationship Id="rId6" Type="http://schemas.openxmlformats.org/officeDocument/2006/relationships/image" Target="../media/image93.png"/><Relationship Id="rId7" Type="http://schemas.openxmlformats.org/officeDocument/2006/relationships/hyperlink" Target="https://gnn.gamer.com.tw/detail.php?sn=158844" TargetMode="Externa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21.png"/><Relationship Id="rId4" Type="http://schemas.openxmlformats.org/officeDocument/2006/relationships/image" Target="../media/image79.png"/><Relationship Id="rId5" Type="http://schemas.openxmlformats.org/officeDocument/2006/relationships/image" Target="../media/image92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95.jpg"/><Relationship Id="rId4" Type="http://schemas.openxmlformats.org/officeDocument/2006/relationships/image" Target="../media/image90.png"/><Relationship Id="rId5" Type="http://schemas.openxmlformats.org/officeDocument/2006/relationships/image" Target="../media/image102.png"/><Relationship Id="rId6" Type="http://schemas.openxmlformats.org/officeDocument/2006/relationships/image" Target="../media/image107.png"/><Relationship Id="rId7" Type="http://schemas.openxmlformats.org/officeDocument/2006/relationships/image" Target="../media/image94.png"/></Relationships>
</file>

<file path=ppt/slides/_rels/slide6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3.gif"/><Relationship Id="rId10" Type="http://schemas.openxmlformats.org/officeDocument/2006/relationships/image" Target="../media/image89.png"/><Relationship Id="rId13" Type="http://schemas.openxmlformats.org/officeDocument/2006/relationships/image" Target="../media/image87.png"/><Relationship Id="rId1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3.jpg"/><Relationship Id="rId4" Type="http://schemas.openxmlformats.org/officeDocument/2006/relationships/image" Target="../media/image81.png"/><Relationship Id="rId9" Type="http://schemas.openxmlformats.org/officeDocument/2006/relationships/image" Target="../media/image85.png"/><Relationship Id="rId5" Type="http://schemas.openxmlformats.org/officeDocument/2006/relationships/image" Target="../media/image83.png"/><Relationship Id="rId6" Type="http://schemas.openxmlformats.org/officeDocument/2006/relationships/image" Target="../media/image86.png"/><Relationship Id="rId7" Type="http://schemas.openxmlformats.org/officeDocument/2006/relationships/image" Target="../media/image91.png"/><Relationship Id="rId8" Type="http://schemas.openxmlformats.org/officeDocument/2006/relationships/image" Target="../media/image82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95.jpg"/><Relationship Id="rId4" Type="http://schemas.openxmlformats.org/officeDocument/2006/relationships/image" Target="../media/image90.png"/><Relationship Id="rId5" Type="http://schemas.openxmlformats.org/officeDocument/2006/relationships/image" Target="../media/image94.png"/><Relationship Id="rId6" Type="http://schemas.openxmlformats.org/officeDocument/2006/relationships/image" Target="../media/image97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00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21.png"/><Relationship Id="rId4" Type="http://schemas.openxmlformats.org/officeDocument/2006/relationships/image" Target="../media/image106.png"/><Relationship Id="rId5" Type="http://schemas.openxmlformats.org/officeDocument/2006/relationships/image" Target="../media/image129.gif"/><Relationship Id="rId6" Type="http://schemas.openxmlformats.org/officeDocument/2006/relationships/image" Target="../media/image104.png"/><Relationship Id="rId7" Type="http://schemas.openxmlformats.org/officeDocument/2006/relationships/image" Target="../media/image10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21.png"/><Relationship Id="rId4" Type="http://schemas.openxmlformats.org/officeDocument/2006/relationships/image" Target="../media/image98.png"/><Relationship Id="rId5" Type="http://schemas.openxmlformats.org/officeDocument/2006/relationships/image" Target="../media/image101.png"/><Relationship Id="rId6" Type="http://schemas.openxmlformats.org/officeDocument/2006/relationships/image" Target="../media/image99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21.png"/><Relationship Id="rId4" Type="http://schemas.openxmlformats.org/officeDocument/2006/relationships/image" Target="../media/image117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1.png"/><Relationship Id="rId4" Type="http://schemas.openxmlformats.org/officeDocument/2006/relationships/image" Target="../media/image117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21.png"/><Relationship Id="rId4" Type="http://schemas.openxmlformats.org/officeDocument/2006/relationships/image" Target="../media/image128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1.png"/><Relationship Id="rId4" Type="http://schemas.openxmlformats.org/officeDocument/2006/relationships/image" Target="../media/image128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21.png"/><Relationship Id="rId4" Type="http://schemas.openxmlformats.org/officeDocument/2006/relationships/image" Target="../media/image116.jp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1.png"/><Relationship Id="rId4" Type="http://schemas.openxmlformats.org/officeDocument/2006/relationships/image" Target="../media/image116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1.png"/><Relationship Id="rId4" Type="http://schemas.openxmlformats.org/officeDocument/2006/relationships/image" Target="../media/image108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21.png"/><Relationship Id="rId4" Type="http://schemas.openxmlformats.org/officeDocument/2006/relationships/image" Target="../media/image108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21.png"/><Relationship Id="rId4" Type="http://schemas.openxmlformats.org/officeDocument/2006/relationships/image" Target="../media/image110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21.png"/><Relationship Id="rId4" Type="http://schemas.openxmlformats.org/officeDocument/2006/relationships/image" Target="../media/image110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21.png"/><Relationship Id="rId4" Type="http://schemas.openxmlformats.org/officeDocument/2006/relationships/image" Target="../media/image113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21.png"/><Relationship Id="rId4" Type="http://schemas.openxmlformats.org/officeDocument/2006/relationships/image" Target="../media/image113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21.png"/><Relationship Id="rId4" Type="http://schemas.openxmlformats.org/officeDocument/2006/relationships/image" Target="../media/image111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21.png"/><Relationship Id="rId4" Type="http://schemas.openxmlformats.org/officeDocument/2006/relationships/image" Target="../media/image111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21.png"/><Relationship Id="rId4" Type="http://schemas.openxmlformats.org/officeDocument/2006/relationships/image" Target="../media/image118.jp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21.png"/><Relationship Id="rId4" Type="http://schemas.openxmlformats.org/officeDocument/2006/relationships/image" Target="../media/image118.jp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21.png"/><Relationship Id="rId4" Type="http://schemas.openxmlformats.org/officeDocument/2006/relationships/image" Target="../media/image115.png"/></Relationships>
</file>

<file path=ppt/slides/_rels/slide8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1.png"/><Relationship Id="rId10" Type="http://schemas.openxmlformats.org/officeDocument/2006/relationships/image" Target="../media/image122.png"/><Relationship Id="rId13" Type="http://schemas.openxmlformats.org/officeDocument/2006/relationships/image" Target="../media/image103.gif"/><Relationship Id="rId12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124.png"/><Relationship Id="rId15" Type="http://schemas.openxmlformats.org/officeDocument/2006/relationships/image" Target="../media/image127.png"/><Relationship Id="rId14" Type="http://schemas.openxmlformats.org/officeDocument/2006/relationships/image" Target="../media/image126.png"/><Relationship Id="rId5" Type="http://schemas.openxmlformats.org/officeDocument/2006/relationships/image" Target="../media/image109.png"/><Relationship Id="rId6" Type="http://schemas.openxmlformats.org/officeDocument/2006/relationships/image" Target="../media/image114.png"/><Relationship Id="rId7" Type="http://schemas.openxmlformats.org/officeDocument/2006/relationships/image" Target="../media/image120.png"/><Relationship Id="rId8" Type="http://schemas.openxmlformats.org/officeDocument/2006/relationships/image" Target="../media/image119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21.png"/><Relationship Id="rId4" Type="http://schemas.openxmlformats.org/officeDocument/2006/relationships/image" Target="../media/image1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16933" y="-9525"/>
            <a:ext cx="18321867" cy="10306050"/>
          </a:xfrm>
          <a:custGeom>
            <a:rect b="b" l="l" r="r" t="t"/>
            <a:pathLst>
              <a:path extrusionOk="0" h="10306050" w="18321867">
                <a:moveTo>
                  <a:pt x="0" y="0"/>
                </a:moveTo>
                <a:lnTo>
                  <a:pt x="18321866" y="0"/>
                </a:lnTo>
                <a:lnTo>
                  <a:pt x="18321866" y="10306050"/>
                </a:lnTo>
                <a:lnTo>
                  <a:pt x="0" y="10306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 txBox="1"/>
          <p:nvPr/>
        </p:nvSpPr>
        <p:spPr>
          <a:xfrm>
            <a:off x="698794" y="2819376"/>
            <a:ext cx="10224156" cy="39215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元宇宙。價值課四</a:t>
            </a:r>
            <a:endParaRPr/>
          </a:p>
          <a:p>
            <a:pPr indent="0" lvl="0" marL="0" marR="0" rtl="0" algn="l">
              <a:lnSpc>
                <a:spcPct val="168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77" u="none" cap="none" strike="noStrike">
                <a:solidFill>
                  <a:srgbClr val="5D53D8"/>
                </a:solidFill>
                <a:latin typeface="Noto Sans TC"/>
                <a:ea typeface="Noto Sans TC"/>
                <a:cs typeface="Noto Sans TC"/>
                <a:sym typeface="Noto Sans TC"/>
              </a:rPr>
              <a:t>    建構元宇宙</a:t>
            </a:r>
            <a:endParaRPr/>
          </a:p>
        </p:txBody>
      </p:sp>
      <p:grpSp>
        <p:nvGrpSpPr>
          <p:cNvPr id="90" name="Google Shape;90;p1"/>
          <p:cNvGrpSpPr/>
          <p:nvPr/>
        </p:nvGrpSpPr>
        <p:grpSpPr>
          <a:xfrm>
            <a:off x="767486" y="5563272"/>
            <a:ext cx="1038980" cy="1038980"/>
            <a:chOff x="0" y="0"/>
            <a:chExt cx="812800" cy="812800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"/>
          <p:cNvSpPr/>
          <p:nvPr/>
        </p:nvSpPr>
        <p:spPr>
          <a:xfrm>
            <a:off x="767486" y="8648700"/>
            <a:ext cx="5836596" cy="1028700"/>
          </a:xfrm>
          <a:custGeom>
            <a:rect b="b" l="l" r="r" t="t"/>
            <a:pathLst>
              <a:path extrusionOk="0" h="1028700" w="5836596">
                <a:moveTo>
                  <a:pt x="0" y="0"/>
                </a:moveTo>
                <a:lnTo>
                  <a:pt x="5836596" y="0"/>
                </a:lnTo>
                <a:lnTo>
                  <a:pt x="5836596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4" name="Google Shape;94;p1"/>
          <p:cNvGrpSpPr/>
          <p:nvPr/>
        </p:nvGrpSpPr>
        <p:grpSpPr>
          <a:xfrm>
            <a:off x="8992127" y="8880261"/>
            <a:ext cx="8575911" cy="522715"/>
            <a:chOff x="0" y="-57150"/>
            <a:chExt cx="11434548" cy="696954"/>
          </a:xfrm>
        </p:grpSpPr>
        <p:sp>
          <p:nvSpPr>
            <p:cNvPr id="95" name="Google Shape;95;p1"/>
            <p:cNvSpPr txBox="1"/>
            <p:nvPr/>
          </p:nvSpPr>
          <p:spPr>
            <a:xfrm>
              <a:off x="222633" y="-57150"/>
              <a:ext cx="10939118" cy="6969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14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Project NEXT 新興科技素養及價值教育計劃</a:t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0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7" name="Google Shape;97;p1"/>
            <p:cNvSpPr/>
            <p:nvPr/>
          </p:nvSpPr>
          <p:spPr>
            <a:xfrm>
              <a:off x="11211915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8" name="Google Shape;98;p1"/>
          <p:cNvSpPr/>
          <p:nvPr/>
        </p:nvSpPr>
        <p:spPr>
          <a:xfrm>
            <a:off x="767486" y="551356"/>
            <a:ext cx="5452413" cy="1410107"/>
          </a:xfrm>
          <a:custGeom>
            <a:rect b="b" l="l" r="r" t="t"/>
            <a:pathLst>
              <a:path extrusionOk="0" h="1410107" w="5452413">
                <a:moveTo>
                  <a:pt x="0" y="0"/>
                </a:moveTo>
                <a:lnTo>
                  <a:pt x="5452413" y="0"/>
                </a:lnTo>
                <a:lnTo>
                  <a:pt x="5452413" y="1410107"/>
                </a:lnTo>
                <a:lnTo>
                  <a:pt x="0" y="14101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 txBox="1"/>
          <p:nvPr/>
        </p:nvSpPr>
        <p:spPr>
          <a:xfrm>
            <a:off x="869155" y="8730546"/>
            <a:ext cx="26217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69">
                <a:solidFill>
                  <a:srgbClr val="7453D4"/>
                </a:solidFill>
                <a:latin typeface="Noto Sans TC"/>
                <a:ea typeface="Noto Sans TC"/>
                <a:cs typeface="Noto Sans TC"/>
                <a:sym typeface="Noto Sans TC"/>
              </a:rPr>
              <a:t>教學簡報</a:t>
            </a:r>
            <a:endParaRPr sz="4569">
              <a:solidFill>
                <a:srgbClr val="7453D4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5" name="Google Shape;105;p2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106" name="Google Shape;106;p2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109" name="Google Shape;109;p2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9907" l="-59428" r="-27000" t="-9358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" name="Google Shape;111;p2"/>
          <p:cNvSpPr/>
          <p:nvPr/>
        </p:nvSpPr>
        <p:spPr>
          <a:xfrm>
            <a:off x="1028700" y="5219862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2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113" name="Google Shape;113;p2"/>
          <p:cNvSpPr/>
          <p:nvPr/>
        </p:nvSpPr>
        <p:spPr>
          <a:xfrm>
            <a:off x="1028700" y="1727734"/>
            <a:ext cx="5951877" cy="1634163"/>
          </a:xfrm>
          <a:custGeom>
            <a:rect b="b" l="l" r="r" t="t"/>
            <a:pathLst>
              <a:path extrusionOk="0" h="1634163" w="5951877">
                <a:moveTo>
                  <a:pt x="0" y="0"/>
                </a:moveTo>
                <a:lnTo>
                  <a:pt x="5951877" y="0"/>
                </a:lnTo>
                <a:lnTo>
                  <a:pt x="5951877" y="1634163"/>
                </a:lnTo>
                <a:lnTo>
                  <a:pt x="0" y="1634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2"/>
          <p:cNvSpPr txBox="1"/>
          <p:nvPr/>
        </p:nvSpPr>
        <p:spPr>
          <a:xfrm>
            <a:off x="2413252" y="5115087"/>
            <a:ext cx="6730748" cy="1856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52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認識虛擬世界的道德及法律標準</a:t>
            </a:r>
            <a:endParaRPr/>
          </a:p>
        </p:txBody>
      </p:sp>
      <p:sp>
        <p:nvSpPr>
          <p:cNvPr id="115" name="Google Shape;115;p2"/>
          <p:cNvSpPr txBox="1"/>
          <p:nvPr/>
        </p:nvSpPr>
        <p:spPr>
          <a:xfrm>
            <a:off x="1028700" y="1988037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121" name="Google Shape;121;p3"/>
          <p:cNvSpPr/>
          <p:nvPr/>
        </p:nvSpPr>
        <p:spPr>
          <a:xfrm>
            <a:off x="615959" y="-422910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3"/>
          <p:cNvSpPr/>
          <p:nvPr/>
        </p:nvSpPr>
        <p:spPr>
          <a:xfrm>
            <a:off x="-8610836" y="-1798519"/>
            <a:ext cx="13884037" cy="13884037"/>
          </a:xfrm>
          <a:custGeom>
            <a:rect b="b" l="l" r="r" t="t"/>
            <a:pathLst>
              <a:path extrusionOk="0" h="13884037" w="13884037">
                <a:moveTo>
                  <a:pt x="0" y="0"/>
                </a:moveTo>
                <a:lnTo>
                  <a:pt x="13884037" y="0"/>
                </a:lnTo>
                <a:lnTo>
                  <a:pt x="13884037" y="13884038"/>
                </a:lnTo>
                <a:lnTo>
                  <a:pt x="0" y="138840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3"/>
          <p:cNvSpPr/>
          <p:nvPr/>
        </p:nvSpPr>
        <p:spPr>
          <a:xfrm>
            <a:off x="1158401" y="1028700"/>
            <a:ext cx="8229600" cy="8229600"/>
          </a:xfrm>
          <a:custGeom>
            <a:rect b="b" l="l" r="r" t="t"/>
            <a:pathLst>
              <a:path extrusionOk="0"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3"/>
          <p:cNvSpPr txBox="1"/>
          <p:nvPr/>
        </p:nvSpPr>
        <p:spPr>
          <a:xfrm>
            <a:off x="10051675" y="1743075"/>
            <a:ext cx="6398241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課堂流程</a:t>
            </a:r>
            <a:endParaRPr/>
          </a:p>
        </p:txBody>
      </p:sp>
      <p:grpSp>
        <p:nvGrpSpPr>
          <p:cNvPr id="125" name="Google Shape;125;p3"/>
          <p:cNvGrpSpPr/>
          <p:nvPr/>
        </p:nvGrpSpPr>
        <p:grpSpPr>
          <a:xfrm>
            <a:off x="2083188" y="1959440"/>
            <a:ext cx="6373678" cy="6373665"/>
            <a:chOff x="73038" y="66269"/>
            <a:chExt cx="6350000" cy="6349987"/>
          </a:xfrm>
        </p:grpSpPr>
        <p:sp>
          <p:nvSpPr>
            <p:cNvPr id="126" name="Google Shape;126;p3"/>
            <p:cNvSpPr/>
            <p:nvPr/>
          </p:nvSpPr>
          <p:spPr>
            <a:xfrm>
              <a:off x="116940" y="124149"/>
              <a:ext cx="6262195" cy="6234315"/>
            </a:xfrm>
            <a:custGeom>
              <a:rect b="b" l="l" r="r" t="t"/>
              <a:pathLst>
                <a:path extrusionOk="0" h="6234315" w="626219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-38492" r="-38492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73038" y="66269"/>
              <a:ext cx="6350000" cy="6349987"/>
            </a:xfrm>
            <a:custGeom>
              <a:rect b="b" l="l" r="r" t="t"/>
              <a:pathLst>
                <a:path extrusionOk="0"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B4E4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8" name="Google Shape;128;p3"/>
          <p:cNvSpPr/>
          <p:nvPr/>
        </p:nvSpPr>
        <p:spPr>
          <a:xfrm>
            <a:off x="10191361" y="3373679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p3"/>
          <p:cNvSpPr/>
          <p:nvPr/>
        </p:nvSpPr>
        <p:spPr>
          <a:xfrm>
            <a:off x="10191361" y="4781155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3"/>
          <p:cNvSpPr/>
          <p:nvPr/>
        </p:nvSpPr>
        <p:spPr>
          <a:xfrm>
            <a:off x="10191361" y="6117577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3"/>
          <p:cNvSpPr txBox="1"/>
          <p:nvPr/>
        </p:nvSpPr>
        <p:spPr>
          <a:xfrm>
            <a:off x="10458327" y="3542272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01</a:t>
            </a:r>
            <a:endParaRPr/>
          </a:p>
        </p:txBody>
      </p:sp>
      <p:sp>
        <p:nvSpPr>
          <p:cNvPr id="132" name="Google Shape;132;p3"/>
          <p:cNvSpPr txBox="1"/>
          <p:nvPr/>
        </p:nvSpPr>
        <p:spPr>
          <a:xfrm>
            <a:off x="10458327" y="4949749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02</a:t>
            </a:r>
            <a:endParaRPr/>
          </a:p>
        </p:txBody>
      </p:sp>
      <p:sp>
        <p:nvSpPr>
          <p:cNvPr id="133" name="Google Shape;133;p3"/>
          <p:cNvSpPr txBox="1"/>
          <p:nvPr/>
        </p:nvSpPr>
        <p:spPr>
          <a:xfrm>
            <a:off x="10458327" y="6286171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03</a:t>
            </a:r>
            <a:endParaRPr/>
          </a:p>
        </p:txBody>
      </p:sp>
      <p:sp>
        <p:nvSpPr>
          <p:cNvPr id="134" name="Google Shape;134;p3"/>
          <p:cNvSpPr txBox="1"/>
          <p:nvPr/>
        </p:nvSpPr>
        <p:spPr>
          <a:xfrm>
            <a:off x="11493185" y="3467172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活動: 【元宇宙美食節】</a:t>
            </a:r>
            <a:endParaRPr/>
          </a:p>
        </p:txBody>
      </p:sp>
      <p:sp>
        <p:nvSpPr>
          <p:cNvPr id="135" name="Google Shape;135;p3"/>
          <p:cNvSpPr txBox="1"/>
          <p:nvPr/>
        </p:nvSpPr>
        <p:spPr>
          <a:xfrm>
            <a:off x="11493185" y="4839985"/>
            <a:ext cx="6306663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元宇宙的規範守則</a:t>
            </a:r>
            <a:endParaRPr/>
          </a:p>
        </p:txBody>
      </p:sp>
      <p:sp>
        <p:nvSpPr>
          <p:cNvPr id="136" name="Google Shape;136;p3"/>
          <p:cNvSpPr txBox="1"/>
          <p:nvPr/>
        </p:nvSpPr>
        <p:spPr>
          <a:xfrm>
            <a:off x="11493185" y="6231848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Kahoot</a:t>
            </a:r>
            <a:endParaRPr/>
          </a:p>
        </p:txBody>
      </p:sp>
      <p:sp>
        <p:nvSpPr>
          <p:cNvPr id="137" name="Google Shape;137;p3"/>
          <p:cNvSpPr/>
          <p:nvPr/>
        </p:nvSpPr>
        <p:spPr>
          <a:xfrm>
            <a:off x="10105636" y="7528431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3"/>
          <p:cNvSpPr txBox="1"/>
          <p:nvPr/>
        </p:nvSpPr>
        <p:spPr>
          <a:xfrm>
            <a:off x="10372602" y="7697025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04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11407460" y="7642702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總結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85ABFF"/>
            </a:gs>
          </a:gsLst>
          <a:lin ang="0" scaled="0"/>
        </a:gra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4"/>
          <p:cNvPicPr preferRelativeResize="0"/>
          <p:nvPr/>
        </p:nvPicPr>
        <p:blipFill rotWithShape="1">
          <a:blip r:embed="rId3">
            <a:alphaModFix/>
          </a:blip>
          <a:srcRect b="657" l="0" r="0" t="657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4"/>
          <p:cNvSpPr/>
          <p:nvPr/>
        </p:nvSpPr>
        <p:spPr>
          <a:xfrm>
            <a:off x="-10834017" y="1913509"/>
            <a:ext cx="17871339" cy="17871339"/>
          </a:xfrm>
          <a:custGeom>
            <a:rect b="b" l="l" r="r" t="t"/>
            <a:pathLst>
              <a:path extrusionOk="0" h="17871339" w="17871339">
                <a:moveTo>
                  <a:pt x="0" y="0"/>
                </a:moveTo>
                <a:lnTo>
                  <a:pt x="17871339" y="0"/>
                </a:lnTo>
                <a:lnTo>
                  <a:pt x="17871339" y="17871339"/>
                </a:lnTo>
                <a:lnTo>
                  <a:pt x="0" y="178713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32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6" name="Google Shape;146;p4"/>
          <p:cNvGrpSpPr/>
          <p:nvPr/>
        </p:nvGrpSpPr>
        <p:grpSpPr>
          <a:xfrm>
            <a:off x="0" y="2941311"/>
            <a:ext cx="19050363" cy="5093189"/>
            <a:chOff x="0" y="-28575"/>
            <a:chExt cx="4540708" cy="1213976"/>
          </a:xfrm>
        </p:grpSpPr>
        <p:sp>
          <p:nvSpPr>
            <p:cNvPr id="147" name="Google Shape;147;p4"/>
            <p:cNvSpPr/>
            <p:nvPr/>
          </p:nvSpPr>
          <p:spPr>
            <a:xfrm>
              <a:off x="0" y="0"/>
              <a:ext cx="4540708" cy="1185401"/>
            </a:xfrm>
            <a:custGeom>
              <a:rect b="b" l="l" r="r" t="t"/>
              <a:pathLst>
                <a:path extrusionOk="0" h="1185401" w="4540708">
                  <a:moveTo>
                    <a:pt x="0" y="0"/>
                  </a:moveTo>
                  <a:lnTo>
                    <a:pt x="4540708" y="0"/>
                  </a:lnTo>
                  <a:lnTo>
                    <a:pt x="4540708" y="1185401"/>
                  </a:lnTo>
                  <a:lnTo>
                    <a:pt x="0" y="1185401"/>
                  </a:lnTo>
                  <a:close/>
                </a:path>
              </a:pathLst>
            </a:custGeom>
            <a:gradFill>
              <a:gsLst>
                <a:gs pos="0">
                  <a:srgbClr val="F600FE">
                    <a:alpha val="47058"/>
                  </a:srgbClr>
                </a:gs>
                <a:gs pos="25000">
                  <a:srgbClr val="C900FE">
                    <a:alpha val="47058"/>
                  </a:srgbClr>
                </a:gs>
                <a:gs pos="50000">
                  <a:srgbClr val="A136FF">
                    <a:alpha val="47058"/>
                  </a:srgbClr>
                </a:gs>
                <a:gs pos="75000">
                  <a:srgbClr val="5142F0">
                    <a:alpha val="47058"/>
                  </a:srgbClr>
                </a:gs>
                <a:gs pos="100000">
                  <a:srgbClr val="0033D9">
                    <a:alpha val="47058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148" name="Google Shape;148;p4"/>
            <p:cNvSpPr txBox="1"/>
            <p:nvPr/>
          </p:nvSpPr>
          <p:spPr>
            <a:xfrm>
              <a:off x="0" y="-28575"/>
              <a:ext cx="4540708" cy="12139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" name="Google Shape;149;p4"/>
          <p:cNvGrpSpPr/>
          <p:nvPr/>
        </p:nvGrpSpPr>
        <p:grpSpPr>
          <a:xfrm>
            <a:off x="15020109" y="2605709"/>
            <a:ext cx="5077990" cy="5077990"/>
            <a:chOff x="0" y="0"/>
            <a:chExt cx="812800" cy="812800"/>
          </a:xfrm>
        </p:grpSpPr>
        <p:sp>
          <p:nvSpPr>
            <p:cNvPr id="150" name="Google Shape;150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795AC6">
                    <a:alpha val="4313"/>
                  </a:srgbClr>
                </a:gs>
                <a:gs pos="100000">
                  <a:srgbClr val="5540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2" name="Google Shape;152;p4"/>
          <p:cNvSpPr txBox="1"/>
          <p:nvPr/>
        </p:nvSpPr>
        <p:spPr>
          <a:xfrm>
            <a:off x="0" y="4423873"/>
            <a:ext cx="18288000" cy="22706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95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活動：元宇宙美食節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85ABFF"/>
            </a:gs>
          </a:gsLst>
          <a:lin ang="0" scaled="0"/>
        </a:gra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5"/>
          <p:cNvPicPr preferRelativeResize="0"/>
          <p:nvPr/>
        </p:nvPicPr>
        <p:blipFill rotWithShape="1">
          <a:blip r:embed="rId3">
            <a:alphaModFix/>
          </a:blip>
          <a:srcRect b="657" l="0" r="0" t="657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5"/>
          <p:cNvSpPr/>
          <p:nvPr/>
        </p:nvSpPr>
        <p:spPr>
          <a:xfrm>
            <a:off x="-10834017" y="1913509"/>
            <a:ext cx="17871339" cy="17871339"/>
          </a:xfrm>
          <a:custGeom>
            <a:rect b="b" l="l" r="r" t="t"/>
            <a:pathLst>
              <a:path extrusionOk="0" h="17871339" w="17871339">
                <a:moveTo>
                  <a:pt x="0" y="0"/>
                </a:moveTo>
                <a:lnTo>
                  <a:pt x="17871339" y="0"/>
                </a:lnTo>
                <a:lnTo>
                  <a:pt x="17871339" y="17871339"/>
                </a:lnTo>
                <a:lnTo>
                  <a:pt x="0" y="178713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32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59" name="Google Shape;159;p5"/>
          <p:cNvGrpSpPr/>
          <p:nvPr/>
        </p:nvGrpSpPr>
        <p:grpSpPr>
          <a:xfrm>
            <a:off x="0" y="2941311"/>
            <a:ext cx="19050363" cy="5093189"/>
            <a:chOff x="0" y="-28575"/>
            <a:chExt cx="4540708" cy="1213976"/>
          </a:xfrm>
        </p:grpSpPr>
        <p:sp>
          <p:nvSpPr>
            <p:cNvPr id="160" name="Google Shape;160;p5"/>
            <p:cNvSpPr/>
            <p:nvPr/>
          </p:nvSpPr>
          <p:spPr>
            <a:xfrm>
              <a:off x="0" y="0"/>
              <a:ext cx="4540708" cy="1185401"/>
            </a:xfrm>
            <a:custGeom>
              <a:rect b="b" l="l" r="r" t="t"/>
              <a:pathLst>
                <a:path extrusionOk="0" h="1185401" w="4540708">
                  <a:moveTo>
                    <a:pt x="0" y="0"/>
                  </a:moveTo>
                  <a:lnTo>
                    <a:pt x="4540708" y="0"/>
                  </a:lnTo>
                  <a:lnTo>
                    <a:pt x="4540708" y="1185401"/>
                  </a:lnTo>
                  <a:lnTo>
                    <a:pt x="0" y="1185401"/>
                  </a:lnTo>
                  <a:close/>
                </a:path>
              </a:pathLst>
            </a:custGeom>
            <a:gradFill>
              <a:gsLst>
                <a:gs pos="0">
                  <a:srgbClr val="F600FE">
                    <a:alpha val="47058"/>
                  </a:srgbClr>
                </a:gs>
                <a:gs pos="25000">
                  <a:srgbClr val="C900FE">
                    <a:alpha val="47058"/>
                  </a:srgbClr>
                </a:gs>
                <a:gs pos="50000">
                  <a:srgbClr val="A136FF">
                    <a:alpha val="47058"/>
                  </a:srgbClr>
                </a:gs>
                <a:gs pos="75000">
                  <a:srgbClr val="5142F0">
                    <a:alpha val="47058"/>
                  </a:srgbClr>
                </a:gs>
                <a:gs pos="100000">
                  <a:srgbClr val="0033D9">
                    <a:alpha val="47058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161" name="Google Shape;161;p5"/>
            <p:cNvSpPr txBox="1"/>
            <p:nvPr/>
          </p:nvSpPr>
          <p:spPr>
            <a:xfrm>
              <a:off x="0" y="-28575"/>
              <a:ext cx="4540708" cy="12139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162;p5"/>
          <p:cNvGrpSpPr/>
          <p:nvPr/>
        </p:nvGrpSpPr>
        <p:grpSpPr>
          <a:xfrm>
            <a:off x="15020109" y="2605709"/>
            <a:ext cx="5077990" cy="5077990"/>
            <a:chOff x="0" y="0"/>
            <a:chExt cx="812800" cy="812800"/>
          </a:xfrm>
        </p:grpSpPr>
        <p:sp>
          <p:nvSpPr>
            <p:cNvPr id="163" name="Google Shape;163;p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795AC6">
                    <a:alpha val="4313"/>
                  </a:srgbClr>
                </a:gs>
                <a:gs pos="100000">
                  <a:srgbClr val="5540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5"/>
          <p:cNvSpPr txBox="1"/>
          <p:nvPr/>
        </p:nvSpPr>
        <p:spPr>
          <a:xfrm>
            <a:off x="2359823" y="3293289"/>
            <a:ext cx="13568354" cy="56794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3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5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歡迎來到元宇宙美食節，</a:t>
            </a:r>
            <a:endParaRPr/>
          </a:p>
          <a:p>
            <a:pPr indent="0" lvl="0" marL="0" marR="0" rtl="0" algn="ctr">
              <a:lnSpc>
                <a:spcPct val="143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5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這裡有不同的美食攤位。</a:t>
            </a:r>
            <a:endParaRPr/>
          </a:p>
          <a:p>
            <a:pPr indent="0" lvl="0" marL="0" marR="0" rtl="0" algn="ctr">
              <a:lnSpc>
                <a:spcPct val="143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5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卻出現了破壞美食節的不良行為，</a:t>
            </a:r>
            <a:endParaRPr/>
          </a:p>
          <a:p>
            <a:pPr indent="0" lvl="0" marL="0" marR="0" rtl="0" algn="ctr">
              <a:lnSpc>
                <a:spcPct val="143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5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你能找到嗎?</a:t>
            </a:r>
            <a:endParaRPr/>
          </a:p>
          <a:p>
            <a:pPr indent="0" lvl="0" marL="0" marR="0" rtl="0" algn="ctr">
              <a:lnSpc>
                <a:spcPct val="1871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951" u="none" cap="none" strike="noStrike">
              <a:solidFill>
                <a:srgbClr val="39D5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85ABFF"/>
            </a:gs>
          </a:gsLst>
          <a:lin ang="0" scaled="0"/>
        </a:gra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6"/>
          <p:cNvPicPr preferRelativeResize="0"/>
          <p:nvPr/>
        </p:nvPicPr>
        <p:blipFill rotWithShape="1">
          <a:blip r:embed="rId3">
            <a:alphaModFix amt="79000"/>
          </a:blip>
          <a:srcRect b="0" l="2598" r="2598" t="0"/>
          <a:stretch/>
        </p:blipFill>
        <p:spPr>
          <a:xfrm>
            <a:off x="-19412" y="68534"/>
            <a:ext cx="18307412" cy="1100733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6"/>
          <p:cNvSpPr/>
          <p:nvPr/>
        </p:nvSpPr>
        <p:spPr>
          <a:xfrm>
            <a:off x="0" y="-1755418"/>
            <a:ext cx="18685468" cy="12924115"/>
          </a:xfrm>
          <a:custGeom>
            <a:rect b="b" l="l" r="r" t="t"/>
            <a:pathLst>
              <a:path extrusionOk="0" h="12924115" w="18685468">
                <a:moveTo>
                  <a:pt x="0" y="0"/>
                </a:moveTo>
                <a:lnTo>
                  <a:pt x="18685468" y="0"/>
                </a:lnTo>
                <a:lnTo>
                  <a:pt x="18685468" y="12924115"/>
                </a:lnTo>
                <a:lnTo>
                  <a:pt x="0" y="129241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6"/>
          <p:cNvSpPr/>
          <p:nvPr/>
        </p:nvSpPr>
        <p:spPr>
          <a:xfrm>
            <a:off x="11186894" y="8680323"/>
            <a:ext cx="1451749" cy="1155955"/>
          </a:xfrm>
          <a:custGeom>
            <a:rect b="b" l="l" r="r" t="t"/>
            <a:pathLst>
              <a:path extrusionOk="0" h="1155955" w="1451749">
                <a:moveTo>
                  <a:pt x="0" y="0"/>
                </a:moveTo>
                <a:lnTo>
                  <a:pt x="1451749" y="0"/>
                </a:lnTo>
                <a:lnTo>
                  <a:pt x="1451749" y="1155954"/>
                </a:lnTo>
                <a:lnTo>
                  <a:pt x="0" y="1155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9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6"/>
          <p:cNvSpPr/>
          <p:nvPr/>
        </p:nvSpPr>
        <p:spPr>
          <a:xfrm>
            <a:off x="1028700" y="5948180"/>
            <a:ext cx="309900" cy="292080"/>
          </a:xfrm>
          <a:custGeom>
            <a:rect b="b" l="l" r="r" t="t"/>
            <a:pathLst>
              <a:path extrusionOk="0" h="292080" w="309900">
                <a:moveTo>
                  <a:pt x="0" y="0"/>
                </a:moveTo>
                <a:lnTo>
                  <a:pt x="309900" y="0"/>
                </a:lnTo>
                <a:lnTo>
                  <a:pt x="309900" y="292080"/>
                </a:lnTo>
                <a:lnTo>
                  <a:pt x="0" y="2920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6"/>
          <p:cNvSpPr/>
          <p:nvPr/>
        </p:nvSpPr>
        <p:spPr>
          <a:xfrm>
            <a:off x="655367" y="6240260"/>
            <a:ext cx="196889" cy="185567"/>
          </a:xfrm>
          <a:custGeom>
            <a:rect b="b" l="l" r="r" t="t"/>
            <a:pathLst>
              <a:path extrusionOk="0" h="185567" w="196889">
                <a:moveTo>
                  <a:pt x="0" y="0"/>
                </a:moveTo>
                <a:lnTo>
                  <a:pt x="196889" y="0"/>
                </a:lnTo>
                <a:lnTo>
                  <a:pt x="196889" y="185567"/>
                </a:lnTo>
                <a:lnTo>
                  <a:pt x="0" y="185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6"/>
          <p:cNvSpPr/>
          <p:nvPr/>
        </p:nvSpPr>
        <p:spPr>
          <a:xfrm>
            <a:off x="17676035" y="3104884"/>
            <a:ext cx="874739" cy="1082511"/>
          </a:xfrm>
          <a:custGeom>
            <a:rect b="b" l="l" r="r" t="t"/>
            <a:pathLst>
              <a:path extrusionOk="0" h="1082511" w="874739">
                <a:moveTo>
                  <a:pt x="0" y="0"/>
                </a:moveTo>
                <a:lnTo>
                  <a:pt x="874739" y="0"/>
                </a:lnTo>
                <a:lnTo>
                  <a:pt x="874739" y="1082511"/>
                </a:lnTo>
                <a:lnTo>
                  <a:pt x="0" y="10825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6"/>
          <p:cNvSpPr/>
          <p:nvPr/>
        </p:nvSpPr>
        <p:spPr>
          <a:xfrm>
            <a:off x="13078298" y="947528"/>
            <a:ext cx="1160832" cy="669413"/>
          </a:xfrm>
          <a:custGeom>
            <a:rect b="b" l="l" r="r" t="t"/>
            <a:pathLst>
              <a:path extrusionOk="0" h="669413" w="1160832">
                <a:moveTo>
                  <a:pt x="0" y="0"/>
                </a:moveTo>
                <a:lnTo>
                  <a:pt x="1160831" y="0"/>
                </a:lnTo>
                <a:lnTo>
                  <a:pt x="1160831" y="669413"/>
                </a:lnTo>
                <a:lnTo>
                  <a:pt x="0" y="6694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6"/>
          <p:cNvSpPr/>
          <p:nvPr/>
        </p:nvSpPr>
        <p:spPr>
          <a:xfrm>
            <a:off x="13658713" y="1069286"/>
            <a:ext cx="1020071" cy="588241"/>
          </a:xfrm>
          <a:custGeom>
            <a:rect b="b" l="l" r="r" t="t"/>
            <a:pathLst>
              <a:path extrusionOk="0" h="588241" w="1020071">
                <a:moveTo>
                  <a:pt x="0" y="0"/>
                </a:moveTo>
                <a:lnTo>
                  <a:pt x="1020071" y="0"/>
                </a:lnTo>
                <a:lnTo>
                  <a:pt x="1020071" y="588241"/>
                </a:lnTo>
                <a:lnTo>
                  <a:pt x="0" y="58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6"/>
          <p:cNvSpPr/>
          <p:nvPr/>
        </p:nvSpPr>
        <p:spPr>
          <a:xfrm>
            <a:off x="12638643" y="1069286"/>
            <a:ext cx="1020071" cy="588241"/>
          </a:xfrm>
          <a:custGeom>
            <a:rect b="b" l="l" r="r" t="t"/>
            <a:pathLst>
              <a:path extrusionOk="0" h="588241" w="1020071">
                <a:moveTo>
                  <a:pt x="0" y="0"/>
                </a:moveTo>
                <a:lnTo>
                  <a:pt x="1020070" y="0"/>
                </a:lnTo>
                <a:lnTo>
                  <a:pt x="1020070" y="588241"/>
                </a:lnTo>
                <a:lnTo>
                  <a:pt x="0" y="58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6"/>
          <p:cNvSpPr/>
          <p:nvPr/>
        </p:nvSpPr>
        <p:spPr>
          <a:xfrm rot="1583024">
            <a:off x="16152397" y="7287499"/>
            <a:ext cx="1152371" cy="947825"/>
          </a:xfrm>
          <a:custGeom>
            <a:rect b="b" l="l" r="r" t="t"/>
            <a:pathLst>
              <a:path extrusionOk="0" h="947825" w="1152371">
                <a:moveTo>
                  <a:pt x="0" y="0"/>
                </a:moveTo>
                <a:lnTo>
                  <a:pt x="1152371" y="0"/>
                </a:lnTo>
                <a:lnTo>
                  <a:pt x="1152371" y="947825"/>
                </a:lnTo>
                <a:lnTo>
                  <a:pt x="0" y="9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80" name="Google Shape;180;p6"/>
          <p:cNvPicPr preferRelativeResize="0"/>
          <p:nvPr/>
        </p:nvPicPr>
        <p:blipFill rotWithShape="1">
          <a:blip r:embed="rId10">
            <a:alphaModFix amt="7999"/>
          </a:blip>
          <a:srcRect b="0" l="0" r="0" t="0"/>
          <a:stretch/>
        </p:blipFill>
        <p:spPr>
          <a:xfrm>
            <a:off x="-386029" y="-284645"/>
            <a:ext cx="18314801" cy="16666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0158" y="233226"/>
            <a:ext cx="1637186" cy="5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6"/>
          <p:cNvSpPr/>
          <p:nvPr/>
        </p:nvSpPr>
        <p:spPr>
          <a:xfrm rot="1583024">
            <a:off x="11521202" y="4394077"/>
            <a:ext cx="1152371" cy="947825"/>
          </a:xfrm>
          <a:custGeom>
            <a:rect b="b" l="l" r="r" t="t"/>
            <a:pathLst>
              <a:path extrusionOk="0" h="947825" w="1152371">
                <a:moveTo>
                  <a:pt x="0" y="0"/>
                </a:moveTo>
                <a:lnTo>
                  <a:pt x="1152371" y="0"/>
                </a:lnTo>
                <a:lnTo>
                  <a:pt x="1152371" y="947825"/>
                </a:lnTo>
                <a:lnTo>
                  <a:pt x="0" y="9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6"/>
          <p:cNvSpPr/>
          <p:nvPr/>
        </p:nvSpPr>
        <p:spPr>
          <a:xfrm rot="1583024">
            <a:off x="3263101" y="6894082"/>
            <a:ext cx="1152371" cy="947825"/>
          </a:xfrm>
          <a:custGeom>
            <a:rect b="b" l="l" r="r" t="t"/>
            <a:pathLst>
              <a:path extrusionOk="0" h="947825" w="1152371">
                <a:moveTo>
                  <a:pt x="0" y="0"/>
                </a:moveTo>
                <a:lnTo>
                  <a:pt x="1152371" y="0"/>
                </a:lnTo>
                <a:lnTo>
                  <a:pt x="1152371" y="947825"/>
                </a:lnTo>
                <a:lnTo>
                  <a:pt x="0" y="9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6"/>
          <p:cNvSpPr/>
          <p:nvPr/>
        </p:nvSpPr>
        <p:spPr>
          <a:xfrm rot="1583024">
            <a:off x="4866263" y="889494"/>
            <a:ext cx="1152371" cy="947825"/>
          </a:xfrm>
          <a:custGeom>
            <a:rect b="b" l="l" r="r" t="t"/>
            <a:pathLst>
              <a:path extrusionOk="0" h="947825" w="1152371">
                <a:moveTo>
                  <a:pt x="0" y="0"/>
                </a:moveTo>
                <a:lnTo>
                  <a:pt x="1152371" y="0"/>
                </a:lnTo>
                <a:lnTo>
                  <a:pt x="1152371" y="947825"/>
                </a:lnTo>
                <a:lnTo>
                  <a:pt x="0" y="9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6"/>
          <p:cNvSpPr/>
          <p:nvPr/>
        </p:nvSpPr>
        <p:spPr>
          <a:xfrm rot="150041">
            <a:off x="7590233" y="2488673"/>
            <a:ext cx="1885809" cy="2272059"/>
          </a:xfrm>
          <a:custGeom>
            <a:rect b="b" l="l" r="r" t="t"/>
            <a:pathLst>
              <a:path extrusionOk="0" h="2272059" w="1885809">
                <a:moveTo>
                  <a:pt x="0" y="0"/>
                </a:moveTo>
                <a:lnTo>
                  <a:pt x="1885809" y="0"/>
                </a:lnTo>
                <a:lnTo>
                  <a:pt x="1885809" y="2272059"/>
                </a:lnTo>
                <a:lnTo>
                  <a:pt x="0" y="22720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6"/>
          <p:cNvSpPr/>
          <p:nvPr/>
        </p:nvSpPr>
        <p:spPr>
          <a:xfrm flipH="1">
            <a:off x="6704831" y="2262593"/>
            <a:ext cx="976837" cy="1924802"/>
          </a:xfrm>
          <a:custGeom>
            <a:rect b="b" l="l" r="r" t="t"/>
            <a:pathLst>
              <a:path extrusionOk="0" h="1924802" w="976837">
                <a:moveTo>
                  <a:pt x="976837" y="0"/>
                </a:moveTo>
                <a:lnTo>
                  <a:pt x="0" y="0"/>
                </a:lnTo>
                <a:lnTo>
                  <a:pt x="0" y="1924802"/>
                </a:lnTo>
                <a:lnTo>
                  <a:pt x="976837" y="1924802"/>
                </a:lnTo>
                <a:lnTo>
                  <a:pt x="976837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6"/>
          <p:cNvSpPr/>
          <p:nvPr/>
        </p:nvSpPr>
        <p:spPr>
          <a:xfrm rot="150041">
            <a:off x="5950859" y="1456920"/>
            <a:ext cx="1039735" cy="834313"/>
          </a:xfrm>
          <a:custGeom>
            <a:rect b="b" l="l" r="r" t="t"/>
            <a:pathLst>
              <a:path extrusionOk="0" h="834313" w="1039735">
                <a:moveTo>
                  <a:pt x="0" y="0"/>
                </a:moveTo>
                <a:lnTo>
                  <a:pt x="1039735" y="0"/>
                </a:lnTo>
                <a:lnTo>
                  <a:pt x="1039735" y="834312"/>
                </a:lnTo>
                <a:lnTo>
                  <a:pt x="0" y="8343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172324" l="-81373" r="0" t="0"/>
            </a:stretch>
          </a:blipFill>
          <a:ln>
            <a:noFill/>
          </a:ln>
        </p:spPr>
      </p:sp>
      <p:sp>
        <p:nvSpPr>
          <p:cNvPr id="188" name="Google Shape;188;p6"/>
          <p:cNvSpPr/>
          <p:nvPr/>
        </p:nvSpPr>
        <p:spPr>
          <a:xfrm>
            <a:off x="11890183" y="6333044"/>
            <a:ext cx="1969243" cy="2108962"/>
          </a:xfrm>
          <a:custGeom>
            <a:rect b="b" l="l" r="r" t="t"/>
            <a:pathLst>
              <a:path extrusionOk="0" h="2108962" w="1969243">
                <a:moveTo>
                  <a:pt x="0" y="0"/>
                </a:moveTo>
                <a:lnTo>
                  <a:pt x="1969243" y="0"/>
                </a:lnTo>
                <a:lnTo>
                  <a:pt x="1969243" y="2108962"/>
                </a:lnTo>
                <a:lnTo>
                  <a:pt x="0" y="2108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85ABFF"/>
            </a:gs>
          </a:gsLst>
          <a:lin ang="0" scaled="0"/>
        </a:gra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"/>
          <p:cNvSpPr/>
          <p:nvPr/>
        </p:nvSpPr>
        <p:spPr>
          <a:xfrm>
            <a:off x="0" y="-1755418"/>
            <a:ext cx="18685468" cy="12924115"/>
          </a:xfrm>
          <a:custGeom>
            <a:rect b="b" l="l" r="r" t="t"/>
            <a:pathLst>
              <a:path extrusionOk="0" h="12924115" w="18685468">
                <a:moveTo>
                  <a:pt x="0" y="0"/>
                </a:moveTo>
                <a:lnTo>
                  <a:pt x="18685468" y="0"/>
                </a:lnTo>
                <a:lnTo>
                  <a:pt x="18685468" y="12924115"/>
                </a:lnTo>
                <a:lnTo>
                  <a:pt x="0" y="129241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7"/>
          <p:cNvSpPr/>
          <p:nvPr/>
        </p:nvSpPr>
        <p:spPr>
          <a:xfrm>
            <a:off x="11186894" y="8680323"/>
            <a:ext cx="1451749" cy="1155955"/>
          </a:xfrm>
          <a:custGeom>
            <a:rect b="b" l="l" r="r" t="t"/>
            <a:pathLst>
              <a:path extrusionOk="0" h="1155955" w="1451749">
                <a:moveTo>
                  <a:pt x="0" y="0"/>
                </a:moveTo>
                <a:lnTo>
                  <a:pt x="1451749" y="0"/>
                </a:lnTo>
                <a:lnTo>
                  <a:pt x="1451749" y="1155954"/>
                </a:lnTo>
                <a:lnTo>
                  <a:pt x="0" y="1155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7"/>
          <p:cNvSpPr/>
          <p:nvPr/>
        </p:nvSpPr>
        <p:spPr>
          <a:xfrm>
            <a:off x="1028700" y="5948180"/>
            <a:ext cx="309900" cy="292080"/>
          </a:xfrm>
          <a:custGeom>
            <a:rect b="b" l="l" r="r" t="t"/>
            <a:pathLst>
              <a:path extrusionOk="0" h="292080" w="309900">
                <a:moveTo>
                  <a:pt x="0" y="0"/>
                </a:moveTo>
                <a:lnTo>
                  <a:pt x="309900" y="0"/>
                </a:lnTo>
                <a:lnTo>
                  <a:pt x="309900" y="292080"/>
                </a:lnTo>
                <a:lnTo>
                  <a:pt x="0" y="2920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p7"/>
          <p:cNvSpPr/>
          <p:nvPr/>
        </p:nvSpPr>
        <p:spPr>
          <a:xfrm>
            <a:off x="655367" y="6240260"/>
            <a:ext cx="196889" cy="185567"/>
          </a:xfrm>
          <a:custGeom>
            <a:rect b="b" l="l" r="r" t="t"/>
            <a:pathLst>
              <a:path extrusionOk="0" h="185567" w="196889">
                <a:moveTo>
                  <a:pt x="0" y="0"/>
                </a:moveTo>
                <a:lnTo>
                  <a:pt x="196889" y="0"/>
                </a:lnTo>
                <a:lnTo>
                  <a:pt x="196889" y="185567"/>
                </a:lnTo>
                <a:lnTo>
                  <a:pt x="0" y="185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p7"/>
          <p:cNvSpPr/>
          <p:nvPr/>
        </p:nvSpPr>
        <p:spPr>
          <a:xfrm>
            <a:off x="17676035" y="3104884"/>
            <a:ext cx="874739" cy="1082511"/>
          </a:xfrm>
          <a:custGeom>
            <a:rect b="b" l="l" r="r" t="t"/>
            <a:pathLst>
              <a:path extrusionOk="0" h="1082511" w="874739">
                <a:moveTo>
                  <a:pt x="0" y="0"/>
                </a:moveTo>
                <a:lnTo>
                  <a:pt x="874739" y="0"/>
                </a:lnTo>
                <a:lnTo>
                  <a:pt x="874739" y="1082511"/>
                </a:lnTo>
                <a:lnTo>
                  <a:pt x="0" y="10825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7"/>
          <p:cNvSpPr/>
          <p:nvPr/>
        </p:nvSpPr>
        <p:spPr>
          <a:xfrm>
            <a:off x="13078298" y="947528"/>
            <a:ext cx="1160832" cy="669413"/>
          </a:xfrm>
          <a:custGeom>
            <a:rect b="b" l="l" r="r" t="t"/>
            <a:pathLst>
              <a:path extrusionOk="0" h="669413" w="1160832">
                <a:moveTo>
                  <a:pt x="0" y="0"/>
                </a:moveTo>
                <a:lnTo>
                  <a:pt x="1160831" y="0"/>
                </a:lnTo>
                <a:lnTo>
                  <a:pt x="1160831" y="669413"/>
                </a:lnTo>
                <a:lnTo>
                  <a:pt x="0" y="6694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7"/>
          <p:cNvSpPr/>
          <p:nvPr/>
        </p:nvSpPr>
        <p:spPr>
          <a:xfrm>
            <a:off x="13658713" y="1069286"/>
            <a:ext cx="1020071" cy="588241"/>
          </a:xfrm>
          <a:custGeom>
            <a:rect b="b" l="l" r="r" t="t"/>
            <a:pathLst>
              <a:path extrusionOk="0" h="588241" w="1020071">
                <a:moveTo>
                  <a:pt x="0" y="0"/>
                </a:moveTo>
                <a:lnTo>
                  <a:pt x="1020071" y="0"/>
                </a:lnTo>
                <a:lnTo>
                  <a:pt x="1020071" y="588241"/>
                </a:lnTo>
                <a:lnTo>
                  <a:pt x="0" y="58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7"/>
          <p:cNvSpPr/>
          <p:nvPr/>
        </p:nvSpPr>
        <p:spPr>
          <a:xfrm>
            <a:off x="12638643" y="1069286"/>
            <a:ext cx="1020071" cy="588241"/>
          </a:xfrm>
          <a:custGeom>
            <a:rect b="b" l="l" r="r" t="t"/>
            <a:pathLst>
              <a:path extrusionOk="0" h="588241" w="1020071">
                <a:moveTo>
                  <a:pt x="0" y="0"/>
                </a:moveTo>
                <a:lnTo>
                  <a:pt x="1020070" y="0"/>
                </a:lnTo>
                <a:lnTo>
                  <a:pt x="1020070" y="588241"/>
                </a:lnTo>
                <a:lnTo>
                  <a:pt x="0" y="58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7"/>
          <p:cNvSpPr/>
          <p:nvPr/>
        </p:nvSpPr>
        <p:spPr>
          <a:xfrm rot="1583024">
            <a:off x="16152397" y="7287499"/>
            <a:ext cx="1152371" cy="947825"/>
          </a:xfrm>
          <a:custGeom>
            <a:rect b="b" l="l" r="r" t="t"/>
            <a:pathLst>
              <a:path extrusionOk="0" h="947825" w="1152371">
                <a:moveTo>
                  <a:pt x="0" y="0"/>
                </a:moveTo>
                <a:lnTo>
                  <a:pt x="1152371" y="0"/>
                </a:lnTo>
                <a:lnTo>
                  <a:pt x="1152371" y="947825"/>
                </a:lnTo>
                <a:lnTo>
                  <a:pt x="0" y="9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02" name="Google Shape;202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0158" y="233226"/>
            <a:ext cx="1637186" cy="5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7"/>
          <p:cNvSpPr/>
          <p:nvPr/>
        </p:nvSpPr>
        <p:spPr>
          <a:xfrm>
            <a:off x="12503099" y="200532"/>
            <a:ext cx="3137618" cy="3137618"/>
          </a:xfrm>
          <a:custGeom>
            <a:rect b="b" l="l" r="r" t="t"/>
            <a:pathLst>
              <a:path extrusionOk="0" h="3137618" w="3137618">
                <a:moveTo>
                  <a:pt x="0" y="0"/>
                </a:moveTo>
                <a:lnTo>
                  <a:pt x="3137618" y="0"/>
                </a:lnTo>
                <a:lnTo>
                  <a:pt x="3137618" y="3137618"/>
                </a:lnTo>
                <a:lnTo>
                  <a:pt x="0" y="31376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7"/>
          <p:cNvSpPr/>
          <p:nvPr/>
        </p:nvSpPr>
        <p:spPr>
          <a:xfrm>
            <a:off x="13230698" y="1099928"/>
            <a:ext cx="1160832" cy="669413"/>
          </a:xfrm>
          <a:custGeom>
            <a:rect b="b" l="l" r="r" t="t"/>
            <a:pathLst>
              <a:path extrusionOk="0" h="669413" w="1160832">
                <a:moveTo>
                  <a:pt x="0" y="0"/>
                </a:moveTo>
                <a:lnTo>
                  <a:pt x="1160831" y="0"/>
                </a:lnTo>
                <a:lnTo>
                  <a:pt x="1160831" y="669413"/>
                </a:lnTo>
                <a:lnTo>
                  <a:pt x="0" y="6694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7"/>
          <p:cNvSpPr/>
          <p:nvPr/>
        </p:nvSpPr>
        <p:spPr>
          <a:xfrm>
            <a:off x="12258626" y="626575"/>
            <a:ext cx="2433540" cy="1403341"/>
          </a:xfrm>
          <a:custGeom>
            <a:rect b="b" l="l" r="r" t="t"/>
            <a:pathLst>
              <a:path extrusionOk="0" h="1403341" w="2433540">
                <a:moveTo>
                  <a:pt x="0" y="0"/>
                </a:moveTo>
                <a:lnTo>
                  <a:pt x="2433540" y="0"/>
                </a:lnTo>
                <a:lnTo>
                  <a:pt x="2433540" y="1403341"/>
                </a:lnTo>
                <a:lnTo>
                  <a:pt x="0" y="14033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7"/>
          <p:cNvSpPr/>
          <p:nvPr/>
        </p:nvSpPr>
        <p:spPr>
          <a:xfrm>
            <a:off x="-25917" y="5029685"/>
            <a:ext cx="3012080" cy="3012080"/>
          </a:xfrm>
          <a:custGeom>
            <a:rect b="b" l="l" r="r" t="t"/>
            <a:pathLst>
              <a:path extrusionOk="0" h="3012080" w="3012080">
                <a:moveTo>
                  <a:pt x="0" y="0"/>
                </a:moveTo>
                <a:lnTo>
                  <a:pt x="3012080" y="0"/>
                </a:lnTo>
                <a:lnTo>
                  <a:pt x="3012080" y="3012080"/>
                </a:lnTo>
                <a:lnTo>
                  <a:pt x="0" y="30120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7"/>
          <p:cNvSpPr/>
          <p:nvPr/>
        </p:nvSpPr>
        <p:spPr>
          <a:xfrm rot="-1253379">
            <a:off x="11065217" y="7825607"/>
            <a:ext cx="3146852" cy="3146852"/>
          </a:xfrm>
          <a:custGeom>
            <a:rect b="b" l="l" r="r" t="t"/>
            <a:pathLst>
              <a:path extrusionOk="0" h="3146852" w="3146852">
                <a:moveTo>
                  <a:pt x="0" y="0"/>
                </a:moveTo>
                <a:lnTo>
                  <a:pt x="3146851" y="0"/>
                </a:lnTo>
                <a:lnTo>
                  <a:pt x="3146851" y="3146851"/>
                </a:lnTo>
                <a:lnTo>
                  <a:pt x="0" y="31468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7"/>
          <p:cNvSpPr/>
          <p:nvPr/>
        </p:nvSpPr>
        <p:spPr>
          <a:xfrm>
            <a:off x="246015" y="5388359"/>
            <a:ext cx="1489380" cy="1403741"/>
          </a:xfrm>
          <a:custGeom>
            <a:rect b="b" l="l" r="r" t="t"/>
            <a:pathLst>
              <a:path extrusionOk="0" h="1403741" w="1489380">
                <a:moveTo>
                  <a:pt x="0" y="0"/>
                </a:moveTo>
                <a:lnTo>
                  <a:pt x="1489380" y="0"/>
                </a:lnTo>
                <a:lnTo>
                  <a:pt x="1489380" y="1403741"/>
                </a:lnTo>
                <a:lnTo>
                  <a:pt x="0" y="1403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7"/>
          <p:cNvSpPr/>
          <p:nvPr/>
        </p:nvSpPr>
        <p:spPr>
          <a:xfrm>
            <a:off x="10855381" y="8054698"/>
            <a:ext cx="2345965" cy="1867975"/>
          </a:xfrm>
          <a:custGeom>
            <a:rect b="b" l="l" r="r" t="t"/>
            <a:pathLst>
              <a:path extrusionOk="0" h="1867975" w="2345965">
                <a:moveTo>
                  <a:pt x="0" y="0"/>
                </a:moveTo>
                <a:lnTo>
                  <a:pt x="2345965" y="0"/>
                </a:lnTo>
                <a:lnTo>
                  <a:pt x="2345965" y="1867975"/>
                </a:lnTo>
                <a:lnTo>
                  <a:pt x="0" y="1867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0" name="Google Shape;210;p7"/>
          <p:cNvSpPr/>
          <p:nvPr/>
        </p:nvSpPr>
        <p:spPr>
          <a:xfrm rot="-1253379">
            <a:off x="17029968" y="2324264"/>
            <a:ext cx="3310999" cy="3310999"/>
          </a:xfrm>
          <a:custGeom>
            <a:rect b="b" l="l" r="r" t="t"/>
            <a:pathLst>
              <a:path extrusionOk="0" h="3310999" w="3310999">
                <a:moveTo>
                  <a:pt x="0" y="0"/>
                </a:moveTo>
                <a:lnTo>
                  <a:pt x="3310999" y="0"/>
                </a:lnTo>
                <a:lnTo>
                  <a:pt x="3310999" y="3311000"/>
                </a:lnTo>
                <a:lnTo>
                  <a:pt x="0" y="3311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1" name="Google Shape;211;p7"/>
          <p:cNvSpPr/>
          <p:nvPr/>
        </p:nvSpPr>
        <p:spPr>
          <a:xfrm>
            <a:off x="17028700" y="2656348"/>
            <a:ext cx="1656768" cy="2050292"/>
          </a:xfrm>
          <a:custGeom>
            <a:rect b="b" l="l" r="r" t="t"/>
            <a:pathLst>
              <a:path extrusionOk="0" h="2050292" w="1656768">
                <a:moveTo>
                  <a:pt x="0" y="0"/>
                </a:moveTo>
                <a:lnTo>
                  <a:pt x="1656768" y="0"/>
                </a:lnTo>
                <a:lnTo>
                  <a:pt x="1656768" y="2050291"/>
                </a:lnTo>
                <a:lnTo>
                  <a:pt x="0" y="20502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2" name="Google Shape;212;p7"/>
          <p:cNvSpPr/>
          <p:nvPr/>
        </p:nvSpPr>
        <p:spPr>
          <a:xfrm rot="-1253379">
            <a:off x="15855151" y="6502600"/>
            <a:ext cx="2808298" cy="2808298"/>
          </a:xfrm>
          <a:custGeom>
            <a:rect b="b" l="l" r="r" t="t"/>
            <a:pathLst>
              <a:path extrusionOk="0" h="2808298" w="2808298">
                <a:moveTo>
                  <a:pt x="0" y="0"/>
                </a:moveTo>
                <a:lnTo>
                  <a:pt x="2808298" y="0"/>
                </a:lnTo>
                <a:lnTo>
                  <a:pt x="2808298" y="2808298"/>
                </a:lnTo>
                <a:lnTo>
                  <a:pt x="0" y="2808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7"/>
          <p:cNvSpPr/>
          <p:nvPr/>
        </p:nvSpPr>
        <p:spPr>
          <a:xfrm rot="1583024">
            <a:off x="16020379" y="6744413"/>
            <a:ext cx="2018513" cy="1660227"/>
          </a:xfrm>
          <a:custGeom>
            <a:rect b="b" l="l" r="r" t="t"/>
            <a:pathLst>
              <a:path extrusionOk="0" h="1660227" w="2018513">
                <a:moveTo>
                  <a:pt x="0" y="0"/>
                </a:moveTo>
                <a:lnTo>
                  <a:pt x="2018513" y="0"/>
                </a:lnTo>
                <a:lnTo>
                  <a:pt x="2018513" y="1660227"/>
                </a:lnTo>
                <a:lnTo>
                  <a:pt x="0" y="16602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4" name="Google Shape;214;p7"/>
          <p:cNvGrpSpPr/>
          <p:nvPr/>
        </p:nvGrpSpPr>
        <p:grpSpPr>
          <a:xfrm>
            <a:off x="14678784" y="-163946"/>
            <a:ext cx="3086100" cy="1493692"/>
            <a:chOff x="0" y="-66675"/>
            <a:chExt cx="812800" cy="393401"/>
          </a:xfrm>
        </p:grpSpPr>
        <p:sp>
          <p:nvSpPr>
            <p:cNvPr id="215" name="Google Shape;215;p7"/>
            <p:cNvSpPr/>
            <p:nvPr/>
          </p:nvSpPr>
          <p:spPr>
            <a:xfrm>
              <a:off x="0" y="0"/>
              <a:ext cx="812800" cy="326726"/>
            </a:xfrm>
            <a:custGeom>
              <a:rect b="b" l="l" r="r" t="t"/>
              <a:pathLst>
                <a:path extrusionOk="0" h="326726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98785"/>
                  </a:lnTo>
                  <a:cubicBezTo>
                    <a:pt x="812800" y="232717"/>
                    <a:pt x="799321" y="265259"/>
                    <a:pt x="775327" y="289253"/>
                  </a:cubicBezTo>
                  <a:cubicBezTo>
                    <a:pt x="751333" y="313246"/>
                    <a:pt x="718791" y="326726"/>
                    <a:pt x="684859" y="326726"/>
                  </a:cubicBezTo>
                  <a:lnTo>
                    <a:pt x="127941" y="326726"/>
                  </a:lnTo>
                  <a:cubicBezTo>
                    <a:pt x="94009" y="326726"/>
                    <a:pt x="61467" y="313246"/>
                    <a:pt x="37473" y="289253"/>
                  </a:cubicBezTo>
                  <a:cubicBezTo>
                    <a:pt x="13479" y="265259"/>
                    <a:pt x="0" y="232717"/>
                    <a:pt x="0" y="198785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7"/>
            <p:cNvSpPr txBox="1"/>
            <p:nvPr/>
          </p:nvSpPr>
          <p:spPr>
            <a:xfrm>
              <a:off x="0" y="-66675"/>
              <a:ext cx="812800" cy="393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堆滿垃圾 </a:t>
              </a:r>
              <a:endParaRPr/>
            </a:p>
          </p:txBody>
        </p:sp>
      </p:grpSp>
      <p:sp>
        <p:nvSpPr>
          <p:cNvPr id="217" name="Google Shape;217;p7"/>
          <p:cNvSpPr/>
          <p:nvPr/>
        </p:nvSpPr>
        <p:spPr>
          <a:xfrm rot="1583024">
            <a:off x="3263101" y="6894082"/>
            <a:ext cx="1152371" cy="947825"/>
          </a:xfrm>
          <a:custGeom>
            <a:rect b="b" l="l" r="r" t="t"/>
            <a:pathLst>
              <a:path extrusionOk="0" h="947825" w="1152371">
                <a:moveTo>
                  <a:pt x="0" y="0"/>
                </a:moveTo>
                <a:lnTo>
                  <a:pt x="1152371" y="0"/>
                </a:lnTo>
                <a:lnTo>
                  <a:pt x="1152371" y="947825"/>
                </a:lnTo>
                <a:lnTo>
                  <a:pt x="0" y="9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8" name="Google Shape;218;p7"/>
          <p:cNvGrpSpPr/>
          <p:nvPr/>
        </p:nvGrpSpPr>
        <p:grpSpPr>
          <a:xfrm>
            <a:off x="1629582" y="6624230"/>
            <a:ext cx="3086100" cy="1493692"/>
            <a:chOff x="0" y="-66675"/>
            <a:chExt cx="812800" cy="393401"/>
          </a:xfrm>
        </p:grpSpPr>
        <p:sp>
          <p:nvSpPr>
            <p:cNvPr id="219" name="Google Shape;219;p7"/>
            <p:cNvSpPr/>
            <p:nvPr/>
          </p:nvSpPr>
          <p:spPr>
            <a:xfrm>
              <a:off x="0" y="0"/>
              <a:ext cx="812800" cy="326726"/>
            </a:xfrm>
            <a:custGeom>
              <a:rect b="b" l="l" r="r" t="t"/>
              <a:pathLst>
                <a:path extrusionOk="0" h="326726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98785"/>
                  </a:lnTo>
                  <a:cubicBezTo>
                    <a:pt x="812800" y="232717"/>
                    <a:pt x="799321" y="265259"/>
                    <a:pt x="775327" y="289253"/>
                  </a:cubicBezTo>
                  <a:cubicBezTo>
                    <a:pt x="751333" y="313246"/>
                    <a:pt x="718791" y="326726"/>
                    <a:pt x="684859" y="326726"/>
                  </a:cubicBezTo>
                  <a:lnTo>
                    <a:pt x="127941" y="326726"/>
                  </a:lnTo>
                  <a:cubicBezTo>
                    <a:pt x="94009" y="326726"/>
                    <a:pt x="61467" y="313246"/>
                    <a:pt x="37473" y="289253"/>
                  </a:cubicBezTo>
                  <a:cubicBezTo>
                    <a:pt x="13479" y="265259"/>
                    <a:pt x="0" y="232717"/>
                    <a:pt x="0" y="198785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7"/>
            <p:cNvSpPr txBox="1"/>
            <p:nvPr/>
          </p:nvSpPr>
          <p:spPr>
            <a:xfrm>
              <a:off x="0" y="-66675"/>
              <a:ext cx="812800" cy="393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沒有清理狗糞</a:t>
              </a:r>
              <a:endParaRPr/>
            </a:p>
          </p:txBody>
        </p:sp>
      </p:grpSp>
      <p:grpSp>
        <p:nvGrpSpPr>
          <p:cNvPr id="221" name="Google Shape;221;p7"/>
          <p:cNvGrpSpPr/>
          <p:nvPr/>
        </p:nvGrpSpPr>
        <p:grpSpPr>
          <a:xfrm>
            <a:off x="7799684" y="8631553"/>
            <a:ext cx="3086100" cy="1493692"/>
            <a:chOff x="0" y="-66675"/>
            <a:chExt cx="812800" cy="393401"/>
          </a:xfrm>
        </p:grpSpPr>
        <p:sp>
          <p:nvSpPr>
            <p:cNvPr id="222" name="Google Shape;222;p7"/>
            <p:cNvSpPr/>
            <p:nvPr/>
          </p:nvSpPr>
          <p:spPr>
            <a:xfrm>
              <a:off x="0" y="0"/>
              <a:ext cx="812800" cy="326726"/>
            </a:xfrm>
            <a:custGeom>
              <a:rect b="b" l="l" r="r" t="t"/>
              <a:pathLst>
                <a:path extrusionOk="0" h="326726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98785"/>
                  </a:lnTo>
                  <a:cubicBezTo>
                    <a:pt x="812800" y="232717"/>
                    <a:pt x="799321" y="265259"/>
                    <a:pt x="775327" y="289253"/>
                  </a:cubicBezTo>
                  <a:cubicBezTo>
                    <a:pt x="751333" y="313246"/>
                    <a:pt x="718791" y="326726"/>
                    <a:pt x="684859" y="326726"/>
                  </a:cubicBezTo>
                  <a:lnTo>
                    <a:pt x="127941" y="326726"/>
                  </a:lnTo>
                  <a:cubicBezTo>
                    <a:pt x="94009" y="326726"/>
                    <a:pt x="61467" y="313246"/>
                    <a:pt x="37473" y="289253"/>
                  </a:cubicBezTo>
                  <a:cubicBezTo>
                    <a:pt x="13479" y="265259"/>
                    <a:pt x="0" y="232717"/>
                    <a:pt x="0" y="198785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7"/>
            <p:cNvSpPr txBox="1"/>
            <p:nvPr/>
          </p:nvSpPr>
          <p:spPr>
            <a:xfrm>
              <a:off x="0" y="-66675"/>
              <a:ext cx="812800" cy="393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打架</a:t>
              </a:r>
              <a:endParaRPr/>
            </a:p>
          </p:txBody>
        </p:sp>
      </p:grpSp>
      <p:sp>
        <p:nvSpPr>
          <p:cNvPr id="224" name="Google Shape;224;p7"/>
          <p:cNvSpPr/>
          <p:nvPr/>
        </p:nvSpPr>
        <p:spPr>
          <a:xfrm rot="1583024">
            <a:off x="11521202" y="4394077"/>
            <a:ext cx="1152371" cy="947825"/>
          </a:xfrm>
          <a:custGeom>
            <a:rect b="b" l="l" r="r" t="t"/>
            <a:pathLst>
              <a:path extrusionOk="0" h="947825" w="1152371">
                <a:moveTo>
                  <a:pt x="0" y="0"/>
                </a:moveTo>
                <a:lnTo>
                  <a:pt x="1152371" y="0"/>
                </a:lnTo>
                <a:lnTo>
                  <a:pt x="1152371" y="947825"/>
                </a:lnTo>
                <a:lnTo>
                  <a:pt x="0" y="9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5" name="Google Shape;225;p7"/>
          <p:cNvSpPr/>
          <p:nvPr/>
        </p:nvSpPr>
        <p:spPr>
          <a:xfrm rot="1583024">
            <a:off x="4866263" y="889494"/>
            <a:ext cx="1152371" cy="947825"/>
          </a:xfrm>
          <a:custGeom>
            <a:rect b="b" l="l" r="r" t="t"/>
            <a:pathLst>
              <a:path extrusionOk="0" h="947825" w="1152371">
                <a:moveTo>
                  <a:pt x="0" y="0"/>
                </a:moveTo>
                <a:lnTo>
                  <a:pt x="1152371" y="0"/>
                </a:lnTo>
                <a:lnTo>
                  <a:pt x="1152371" y="947825"/>
                </a:lnTo>
                <a:lnTo>
                  <a:pt x="0" y="9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6" name="Google Shape;226;p7"/>
          <p:cNvGrpSpPr/>
          <p:nvPr/>
        </p:nvGrpSpPr>
        <p:grpSpPr>
          <a:xfrm>
            <a:off x="14589935" y="4208868"/>
            <a:ext cx="3086100" cy="1493692"/>
            <a:chOff x="0" y="-66675"/>
            <a:chExt cx="812800" cy="393401"/>
          </a:xfrm>
        </p:grpSpPr>
        <p:sp>
          <p:nvSpPr>
            <p:cNvPr id="227" name="Google Shape;227;p7"/>
            <p:cNvSpPr/>
            <p:nvPr/>
          </p:nvSpPr>
          <p:spPr>
            <a:xfrm>
              <a:off x="0" y="0"/>
              <a:ext cx="812800" cy="326726"/>
            </a:xfrm>
            <a:custGeom>
              <a:rect b="b" l="l" r="r" t="t"/>
              <a:pathLst>
                <a:path extrusionOk="0" h="326726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98785"/>
                  </a:lnTo>
                  <a:cubicBezTo>
                    <a:pt x="812800" y="232717"/>
                    <a:pt x="799321" y="265259"/>
                    <a:pt x="775327" y="289253"/>
                  </a:cubicBezTo>
                  <a:cubicBezTo>
                    <a:pt x="751333" y="313246"/>
                    <a:pt x="718791" y="326726"/>
                    <a:pt x="684859" y="326726"/>
                  </a:cubicBezTo>
                  <a:lnTo>
                    <a:pt x="127941" y="326726"/>
                  </a:lnTo>
                  <a:cubicBezTo>
                    <a:pt x="94009" y="326726"/>
                    <a:pt x="61467" y="313246"/>
                    <a:pt x="37473" y="289253"/>
                  </a:cubicBezTo>
                  <a:cubicBezTo>
                    <a:pt x="13479" y="265259"/>
                    <a:pt x="0" y="232717"/>
                    <a:pt x="0" y="198785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7"/>
            <p:cNvSpPr txBox="1"/>
            <p:nvPr/>
          </p:nvSpPr>
          <p:spPr>
            <a:xfrm>
              <a:off x="0" y="-66675"/>
              <a:ext cx="812800" cy="393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偷竊</a:t>
              </a:r>
              <a:endParaRPr/>
            </a:p>
          </p:txBody>
        </p:sp>
      </p:grpSp>
      <p:sp>
        <p:nvSpPr>
          <p:cNvPr id="229" name="Google Shape;229;p7"/>
          <p:cNvSpPr/>
          <p:nvPr/>
        </p:nvSpPr>
        <p:spPr>
          <a:xfrm rot="150041">
            <a:off x="7590233" y="2488673"/>
            <a:ext cx="1885809" cy="2272059"/>
          </a:xfrm>
          <a:custGeom>
            <a:rect b="b" l="l" r="r" t="t"/>
            <a:pathLst>
              <a:path extrusionOk="0" h="2272059" w="1885809">
                <a:moveTo>
                  <a:pt x="0" y="0"/>
                </a:moveTo>
                <a:lnTo>
                  <a:pt x="1885809" y="0"/>
                </a:lnTo>
                <a:lnTo>
                  <a:pt x="1885809" y="2272059"/>
                </a:lnTo>
                <a:lnTo>
                  <a:pt x="0" y="22720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p7"/>
          <p:cNvSpPr/>
          <p:nvPr/>
        </p:nvSpPr>
        <p:spPr>
          <a:xfrm flipH="1">
            <a:off x="6704831" y="2262593"/>
            <a:ext cx="976837" cy="1924802"/>
          </a:xfrm>
          <a:custGeom>
            <a:rect b="b" l="l" r="r" t="t"/>
            <a:pathLst>
              <a:path extrusionOk="0" h="1924802" w="976837">
                <a:moveTo>
                  <a:pt x="976837" y="0"/>
                </a:moveTo>
                <a:lnTo>
                  <a:pt x="0" y="0"/>
                </a:lnTo>
                <a:lnTo>
                  <a:pt x="0" y="1924802"/>
                </a:lnTo>
                <a:lnTo>
                  <a:pt x="976837" y="1924802"/>
                </a:lnTo>
                <a:lnTo>
                  <a:pt x="976837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1" name="Google Shape;231;p7"/>
          <p:cNvSpPr/>
          <p:nvPr/>
        </p:nvSpPr>
        <p:spPr>
          <a:xfrm>
            <a:off x="4498422" y="6535725"/>
            <a:ext cx="696032" cy="2175099"/>
          </a:xfrm>
          <a:custGeom>
            <a:rect b="b" l="l" r="r" t="t"/>
            <a:pathLst>
              <a:path extrusionOk="0" h="2175099" w="696032">
                <a:moveTo>
                  <a:pt x="0" y="0"/>
                </a:moveTo>
                <a:lnTo>
                  <a:pt x="696032" y="0"/>
                </a:lnTo>
                <a:lnTo>
                  <a:pt x="696032" y="2175099"/>
                </a:lnTo>
                <a:lnTo>
                  <a:pt x="0" y="21750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2" name="Google Shape;232;p7"/>
          <p:cNvSpPr/>
          <p:nvPr/>
        </p:nvSpPr>
        <p:spPr>
          <a:xfrm rot="150041">
            <a:off x="5950859" y="1456920"/>
            <a:ext cx="1039735" cy="834313"/>
          </a:xfrm>
          <a:custGeom>
            <a:rect b="b" l="l" r="r" t="t"/>
            <a:pathLst>
              <a:path extrusionOk="0" h="834313" w="1039735">
                <a:moveTo>
                  <a:pt x="0" y="0"/>
                </a:moveTo>
                <a:lnTo>
                  <a:pt x="1039735" y="0"/>
                </a:lnTo>
                <a:lnTo>
                  <a:pt x="1039735" y="834312"/>
                </a:lnTo>
                <a:lnTo>
                  <a:pt x="0" y="8343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172324" l="-81373" r="0" t="0"/>
            </a:stretch>
          </a:blipFill>
          <a:ln>
            <a:noFill/>
          </a:ln>
        </p:spPr>
      </p:sp>
      <p:sp>
        <p:nvSpPr>
          <p:cNvPr id="233" name="Google Shape;233;p7"/>
          <p:cNvSpPr/>
          <p:nvPr/>
        </p:nvSpPr>
        <p:spPr>
          <a:xfrm>
            <a:off x="11890183" y="6333044"/>
            <a:ext cx="1969243" cy="2108962"/>
          </a:xfrm>
          <a:custGeom>
            <a:rect b="b" l="l" r="r" t="t"/>
            <a:pathLst>
              <a:path extrusionOk="0" h="2108962" w="1969243">
                <a:moveTo>
                  <a:pt x="0" y="0"/>
                </a:moveTo>
                <a:lnTo>
                  <a:pt x="1969243" y="0"/>
                </a:lnTo>
                <a:lnTo>
                  <a:pt x="1969243" y="2108962"/>
                </a:lnTo>
                <a:lnTo>
                  <a:pt x="0" y="2108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4" name="Google Shape;234;p7"/>
          <p:cNvSpPr/>
          <p:nvPr/>
        </p:nvSpPr>
        <p:spPr>
          <a:xfrm rot="-1253379">
            <a:off x="12075214" y="6288298"/>
            <a:ext cx="2808298" cy="2808298"/>
          </a:xfrm>
          <a:custGeom>
            <a:rect b="b" l="l" r="r" t="t"/>
            <a:pathLst>
              <a:path extrusionOk="0" h="2808298" w="2808298">
                <a:moveTo>
                  <a:pt x="0" y="0"/>
                </a:moveTo>
                <a:lnTo>
                  <a:pt x="2808298" y="0"/>
                </a:lnTo>
                <a:lnTo>
                  <a:pt x="2808298" y="2808298"/>
                </a:lnTo>
                <a:lnTo>
                  <a:pt x="0" y="2808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5" name="Google Shape;235;p7"/>
          <p:cNvSpPr/>
          <p:nvPr/>
        </p:nvSpPr>
        <p:spPr>
          <a:xfrm>
            <a:off x="11830694" y="6240260"/>
            <a:ext cx="1690171" cy="1682858"/>
          </a:xfrm>
          <a:custGeom>
            <a:rect b="b" l="l" r="r" t="t"/>
            <a:pathLst>
              <a:path extrusionOk="0" h="1682858" w="1690171">
                <a:moveTo>
                  <a:pt x="0" y="0"/>
                </a:moveTo>
                <a:lnTo>
                  <a:pt x="1690171" y="0"/>
                </a:lnTo>
                <a:lnTo>
                  <a:pt x="1690171" y="1682858"/>
                </a:lnTo>
                <a:lnTo>
                  <a:pt x="0" y="16828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-77292" l="-64832" r="0" t="0"/>
            </a:stretch>
          </a:blipFill>
          <a:ln>
            <a:noFill/>
          </a:ln>
        </p:spPr>
      </p:sp>
      <p:grpSp>
        <p:nvGrpSpPr>
          <p:cNvPr id="236" name="Google Shape;236;p7"/>
          <p:cNvGrpSpPr/>
          <p:nvPr/>
        </p:nvGrpSpPr>
        <p:grpSpPr>
          <a:xfrm>
            <a:off x="15005436" y="8465075"/>
            <a:ext cx="3086100" cy="1493692"/>
            <a:chOff x="0" y="-66675"/>
            <a:chExt cx="812800" cy="393401"/>
          </a:xfrm>
        </p:grpSpPr>
        <p:sp>
          <p:nvSpPr>
            <p:cNvPr id="237" name="Google Shape;237;p7"/>
            <p:cNvSpPr/>
            <p:nvPr/>
          </p:nvSpPr>
          <p:spPr>
            <a:xfrm>
              <a:off x="0" y="0"/>
              <a:ext cx="812800" cy="326726"/>
            </a:xfrm>
            <a:custGeom>
              <a:rect b="b" l="l" r="r" t="t"/>
              <a:pathLst>
                <a:path extrusionOk="0" h="326726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98785"/>
                  </a:lnTo>
                  <a:cubicBezTo>
                    <a:pt x="812800" y="232717"/>
                    <a:pt x="799321" y="265259"/>
                    <a:pt x="775327" y="289253"/>
                  </a:cubicBezTo>
                  <a:cubicBezTo>
                    <a:pt x="751333" y="313246"/>
                    <a:pt x="718791" y="326726"/>
                    <a:pt x="684859" y="326726"/>
                  </a:cubicBezTo>
                  <a:lnTo>
                    <a:pt x="127941" y="326726"/>
                  </a:lnTo>
                  <a:cubicBezTo>
                    <a:pt x="94009" y="326726"/>
                    <a:pt x="61467" y="313246"/>
                    <a:pt x="37473" y="289253"/>
                  </a:cubicBezTo>
                  <a:cubicBezTo>
                    <a:pt x="13479" y="265259"/>
                    <a:pt x="0" y="232717"/>
                    <a:pt x="0" y="198785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0" y="-66675"/>
              <a:ext cx="812800" cy="393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過度大聲的音樂</a:t>
              </a:r>
              <a:endParaRPr/>
            </a:p>
          </p:txBody>
        </p:sp>
      </p:grpSp>
      <p:grpSp>
        <p:nvGrpSpPr>
          <p:cNvPr id="239" name="Google Shape;239;p7"/>
          <p:cNvGrpSpPr/>
          <p:nvPr/>
        </p:nvGrpSpPr>
        <p:grpSpPr>
          <a:xfrm>
            <a:off x="8804083" y="5042032"/>
            <a:ext cx="3086100" cy="1493759"/>
            <a:chOff x="0" y="-66675"/>
            <a:chExt cx="812800" cy="393418"/>
          </a:xfrm>
        </p:grpSpPr>
        <p:sp>
          <p:nvSpPr>
            <p:cNvPr id="240" name="Google Shape;240;p7"/>
            <p:cNvSpPr/>
            <p:nvPr/>
          </p:nvSpPr>
          <p:spPr>
            <a:xfrm>
              <a:off x="0" y="0"/>
              <a:ext cx="812800" cy="326743"/>
            </a:xfrm>
            <a:custGeom>
              <a:rect b="b" l="l" r="r" t="t"/>
              <a:pathLst>
                <a:path extrusionOk="0" h="326743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98802"/>
                  </a:lnTo>
                  <a:cubicBezTo>
                    <a:pt x="812800" y="232734"/>
                    <a:pt x="799321" y="265276"/>
                    <a:pt x="775327" y="289270"/>
                  </a:cubicBezTo>
                  <a:cubicBezTo>
                    <a:pt x="751333" y="313264"/>
                    <a:pt x="718791" y="326743"/>
                    <a:pt x="684859" y="326743"/>
                  </a:cubicBezTo>
                  <a:lnTo>
                    <a:pt x="127941" y="326743"/>
                  </a:lnTo>
                  <a:cubicBezTo>
                    <a:pt x="94009" y="326743"/>
                    <a:pt x="61467" y="313264"/>
                    <a:pt x="37473" y="289270"/>
                  </a:cubicBezTo>
                  <a:cubicBezTo>
                    <a:pt x="13479" y="265276"/>
                    <a:pt x="0" y="232734"/>
                    <a:pt x="0" y="198802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0" y="-66675"/>
              <a:ext cx="812800" cy="3934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隨處吸煙</a:t>
              </a:r>
              <a:endParaRPr/>
            </a:p>
          </p:txBody>
        </p:sp>
      </p:grpSp>
      <p:sp>
        <p:nvSpPr>
          <p:cNvPr id="242" name="Google Shape;242;p7"/>
          <p:cNvSpPr/>
          <p:nvPr/>
        </p:nvSpPr>
        <p:spPr>
          <a:xfrm rot="-2536706">
            <a:off x="6964329" y="2010726"/>
            <a:ext cx="3137618" cy="3137618"/>
          </a:xfrm>
          <a:custGeom>
            <a:rect b="b" l="l" r="r" t="t"/>
            <a:pathLst>
              <a:path extrusionOk="0" h="3137618" w="3137618">
                <a:moveTo>
                  <a:pt x="0" y="0"/>
                </a:moveTo>
                <a:lnTo>
                  <a:pt x="3137617" y="0"/>
                </a:lnTo>
                <a:lnTo>
                  <a:pt x="3137617" y="3137618"/>
                </a:lnTo>
                <a:lnTo>
                  <a:pt x="0" y="31376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7"/>
          <p:cNvSpPr/>
          <p:nvPr/>
        </p:nvSpPr>
        <p:spPr>
          <a:xfrm rot="150041">
            <a:off x="6739306" y="2707304"/>
            <a:ext cx="2371397" cy="1632051"/>
          </a:xfrm>
          <a:custGeom>
            <a:rect b="b" l="l" r="r" t="t"/>
            <a:pathLst>
              <a:path extrusionOk="0" h="1632051" w="2371397">
                <a:moveTo>
                  <a:pt x="0" y="0"/>
                </a:moveTo>
                <a:lnTo>
                  <a:pt x="2371397" y="0"/>
                </a:lnTo>
                <a:lnTo>
                  <a:pt x="2371397" y="1632052"/>
                </a:lnTo>
                <a:lnTo>
                  <a:pt x="0" y="16320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75061" l="0" r="0" t="0"/>
            </a:stretch>
          </a:blipFill>
          <a:ln>
            <a:noFill/>
          </a:ln>
        </p:spPr>
      </p:sp>
      <p:grpSp>
        <p:nvGrpSpPr>
          <p:cNvPr id="244" name="Google Shape;244;p7"/>
          <p:cNvGrpSpPr/>
          <p:nvPr/>
        </p:nvGrpSpPr>
        <p:grpSpPr>
          <a:xfrm>
            <a:off x="3230909" y="2085842"/>
            <a:ext cx="3086100" cy="1493759"/>
            <a:chOff x="0" y="-66675"/>
            <a:chExt cx="812800" cy="393418"/>
          </a:xfrm>
        </p:grpSpPr>
        <p:sp>
          <p:nvSpPr>
            <p:cNvPr id="245" name="Google Shape;245;p7"/>
            <p:cNvSpPr/>
            <p:nvPr/>
          </p:nvSpPr>
          <p:spPr>
            <a:xfrm>
              <a:off x="0" y="0"/>
              <a:ext cx="812800" cy="326743"/>
            </a:xfrm>
            <a:custGeom>
              <a:rect b="b" l="l" r="r" t="t"/>
              <a:pathLst>
                <a:path extrusionOk="0" h="326743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98802"/>
                  </a:lnTo>
                  <a:cubicBezTo>
                    <a:pt x="812800" y="232734"/>
                    <a:pt x="799321" y="265276"/>
                    <a:pt x="775327" y="289270"/>
                  </a:cubicBezTo>
                  <a:cubicBezTo>
                    <a:pt x="751333" y="313264"/>
                    <a:pt x="718791" y="326743"/>
                    <a:pt x="684859" y="326743"/>
                  </a:cubicBezTo>
                  <a:lnTo>
                    <a:pt x="127941" y="326743"/>
                  </a:lnTo>
                  <a:cubicBezTo>
                    <a:pt x="94009" y="326743"/>
                    <a:pt x="61467" y="313264"/>
                    <a:pt x="37473" y="289270"/>
                  </a:cubicBezTo>
                  <a:cubicBezTo>
                    <a:pt x="13479" y="265276"/>
                    <a:pt x="0" y="232734"/>
                    <a:pt x="0" y="198802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7"/>
            <p:cNvSpPr txBox="1"/>
            <p:nvPr/>
          </p:nvSpPr>
          <p:spPr>
            <a:xfrm>
              <a:off x="0" y="-66675"/>
              <a:ext cx="812800" cy="3934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粗言穢語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85ABFF"/>
            </a:gs>
          </a:gsLst>
          <a:lin ang="0" scaled="0"/>
        </a:gra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"/>
          <p:cNvSpPr/>
          <p:nvPr/>
        </p:nvSpPr>
        <p:spPr>
          <a:xfrm>
            <a:off x="0" y="-1755418"/>
            <a:ext cx="18685468" cy="12924115"/>
          </a:xfrm>
          <a:custGeom>
            <a:rect b="b" l="l" r="r" t="t"/>
            <a:pathLst>
              <a:path extrusionOk="0" h="12924115" w="18685468">
                <a:moveTo>
                  <a:pt x="0" y="0"/>
                </a:moveTo>
                <a:lnTo>
                  <a:pt x="18685468" y="0"/>
                </a:lnTo>
                <a:lnTo>
                  <a:pt x="18685468" y="12924115"/>
                </a:lnTo>
                <a:lnTo>
                  <a:pt x="0" y="129241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2" name="Google Shape;252;p8"/>
          <p:cNvSpPr/>
          <p:nvPr/>
        </p:nvSpPr>
        <p:spPr>
          <a:xfrm>
            <a:off x="11186894" y="8680323"/>
            <a:ext cx="1451749" cy="1155955"/>
          </a:xfrm>
          <a:custGeom>
            <a:rect b="b" l="l" r="r" t="t"/>
            <a:pathLst>
              <a:path extrusionOk="0" h="1155955" w="1451749">
                <a:moveTo>
                  <a:pt x="0" y="0"/>
                </a:moveTo>
                <a:lnTo>
                  <a:pt x="1451749" y="0"/>
                </a:lnTo>
                <a:lnTo>
                  <a:pt x="1451749" y="1155954"/>
                </a:lnTo>
                <a:lnTo>
                  <a:pt x="0" y="1155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8"/>
          <p:cNvSpPr/>
          <p:nvPr/>
        </p:nvSpPr>
        <p:spPr>
          <a:xfrm>
            <a:off x="1028700" y="5948180"/>
            <a:ext cx="309900" cy="292080"/>
          </a:xfrm>
          <a:custGeom>
            <a:rect b="b" l="l" r="r" t="t"/>
            <a:pathLst>
              <a:path extrusionOk="0" h="292080" w="309900">
                <a:moveTo>
                  <a:pt x="0" y="0"/>
                </a:moveTo>
                <a:lnTo>
                  <a:pt x="309900" y="0"/>
                </a:lnTo>
                <a:lnTo>
                  <a:pt x="309900" y="292080"/>
                </a:lnTo>
                <a:lnTo>
                  <a:pt x="0" y="2920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4" name="Google Shape;254;p8"/>
          <p:cNvSpPr/>
          <p:nvPr/>
        </p:nvSpPr>
        <p:spPr>
          <a:xfrm>
            <a:off x="655367" y="6240260"/>
            <a:ext cx="196889" cy="185567"/>
          </a:xfrm>
          <a:custGeom>
            <a:rect b="b" l="l" r="r" t="t"/>
            <a:pathLst>
              <a:path extrusionOk="0" h="185567" w="196889">
                <a:moveTo>
                  <a:pt x="0" y="0"/>
                </a:moveTo>
                <a:lnTo>
                  <a:pt x="196889" y="0"/>
                </a:lnTo>
                <a:lnTo>
                  <a:pt x="196889" y="185567"/>
                </a:lnTo>
                <a:lnTo>
                  <a:pt x="0" y="185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5" name="Google Shape;255;p8"/>
          <p:cNvSpPr/>
          <p:nvPr/>
        </p:nvSpPr>
        <p:spPr>
          <a:xfrm>
            <a:off x="17676035" y="3104884"/>
            <a:ext cx="874739" cy="1082511"/>
          </a:xfrm>
          <a:custGeom>
            <a:rect b="b" l="l" r="r" t="t"/>
            <a:pathLst>
              <a:path extrusionOk="0" h="1082511" w="874739">
                <a:moveTo>
                  <a:pt x="0" y="0"/>
                </a:moveTo>
                <a:lnTo>
                  <a:pt x="874739" y="0"/>
                </a:lnTo>
                <a:lnTo>
                  <a:pt x="874739" y="1082511"/>
                </a:lnTo>
                <a:lnTo>
                  <a:pt x="0" y="10825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6" name="Google Shape;256;p8"/>
          <p:cNvSpPr/>
          <p:nvPr/>
        </p:nvSpPr>
        <p:spPr>
          <a:xfrm>
            <a:off x="13078298" y="947528"/>
            <a:ext cx="1160832" cy="669413"/>
          </a:xfrm>
          <a:custGeom>
            <a:rect b="b" l="l" r="r" t="t"/>
            <a:pathLst>
              <a:path extrusionOk="0" h="669413" w="1160832">
                <a:moveTo>
                  <a:pt x="0" y="0"/>
                </a:moveTo>
                <a:lnTo>
                  <a:pt x="1160831" y="0"/>
                </a:lnTo>
                <a:lnTo>
                  <a:pt x="1160831" y="669413"/>
                </a:lnTo>
                <a:lnTo>
                  <a:pt x="0" y="6694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8"/>
          <p:cNvSpPr/>
          <p:nvPr/>
        </p:nvSpPr>
        <p:spPr>
          <a:xfrm>
            <a:off x="13658713" y="1069286"/>
            <a:ext cx="1020071" cy="588241"/>
          </a:xfrm>
          <a:custGeom>
            <a:rect b="b" l="l" r="r" t="t"/>
            <a:pathLst>
              <a:path extrusionOk="0" h="588241" w="1020071">
                <a:moveTo>
                  <a:pt x="0" y="0"/>
                </a:moveTo>
                <a:lnTo>
                  <a:pt x="1020071" y="0"/>
                </a:lnTo>
                <a:lnTo>
                  <a:pt x="1020071" y="588241"/>
                </a:lnTo>
                <a:lnTo>
                  <a:pt x="0" y="58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8"/>
          <p:cNvSpPr/>
          <p:nvPr/>
        </p:nvSpPr>
        <p:spPr>
          <a:xfrm>
            <a:off x="12638643" y="1069286"/>
            <a:ext cx="1020071" cy="588241"/>
          </a:xfrm>
          <a:custGeom>
            <a:rect b="b" l="l" r="r" t="t"/>
            <a:pathLst>
              <a:path extrusionOk="0" h="588241" w="1020071">
                <a:moveTo>
                  <a:pt x="0" y="0"/>
                </a:moveTo>
                <a:lnTo>
                  <a:pt x="1020070" y="0"/>
                </a:lnTo>
                <a:lnTo>
                  <a:pt x="1020070" y="588241"/>
                </a:lnTo>
                <a:lnTo>
                  <a:pt x="0" y="58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8"/>
          <p:cNvSpPr/>
          <p:nvPr/>
        </p:nvSpPr>
        <p:spPr>
          <a:xfrm rot="1583024">
            <a:off x="16152397" y="7287499"/>
            <a:ext cx="1152371" cy="947825"/>
          </a:xfrm>
          <a:custGeom>
            <a:rect b="b" l="l" r="r" t="t"/>
            <a:pathLst>
              <a:path extrusionOk="0" h="947825" w="1152371">
                <a:moveTo>
                  <a:pt x="0" y="0"/>
                </a:moveTo>
                <a:lnTo>
                  <a:pt x="1152371" y="0"/>
                </a:lnTo>
                <a:lnTo>
                  <a:pt x="1152371" y="947825"/>
                </a:lnTo>
                <a:lnTo>
                  <a:pt x="0" y="9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60" name="Google Shape;260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0158" y="233226"/>
            <a:ext cx="1637186" cy="5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8"/>
          <p:cNvSpPr/>
          <p:nvPr/>
        </p:nvSpPr>
        <p:spPr>
          <a:xfrm>
            <a:off x="12503099" y="200532"/>
            <a:ext cx="3137618" cy="3137618"/>
          </a:xfrm>
          <a:custGeom>
            <a:rect b="b" l="l" r="r" t="t"/>
            <a:pathLst>
              <a:path extrusionOk="0" h="3137618" w="3137618">
                <a:moveTo>
                  <a:pt x="0" y="0"/>
                </a:moveTo>
                <a:lnTo>
                  <a:pt x="3137618" y="0"/>
                </a:lnTo>
                <a:lnTo>
                  <a:pt x="3137618" y="3137618"/>
                </a:lnTo>
                <a:lnTo>
                  <a:pt x="0" y="31376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2" name="Google Shape;262;p8"/>
          <p:cNvSpPr/>
          <p:nvPr/>
        </p:nvSpPr>
        <p:spPr>
          <a:xfrm>
            <a:off x="13230698" y="1099928"/>
            <a:ext cx="1160832" cy="669413"/>
          </a:xfrm>
          <a:custGeom>
            <a:rect b="b" l="l" r="r" t="t"/>
            <a:pathLst>
              <a:path extrusionOk="0" h="669413" w="1160832">
                <a:moveTo>
                  <a:pt x="0" y="0"/>
                </a:moveTo>
                <a:lnTo>
                  <a:pt x="1160831" y="0"/>
                </a:lnTo>
                <a:lnTo>
                  <a:pt x="1160831" y="669413"/>
                </a:lnTo>
                <a:lnTo>
                  <a:pt x="0" y="6694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3" name="Google Shape;263;p8"/>
          <p:cNvSpPr/>
          <p:nvPr/>
        </p:nvSpPr>
        <p:spPr>
          <a:xfrm>
            <a:off x="12258626" y="626575"/>
            <a:ext cx="2433540" cy="1403341"/>
          </a:xfrm>
          <a:custGeom>
            <a:rect b="b" l="l" r="r" t="t"/>
            <a:pathLst>
              <a:path extrusionOk="0" h="1403341" w="2433540">
                <a:moveTo>
                  <a:pt x="0" y="0"/>
                </a:moveTo>
                <a:lnTo>
                  <a:pt x="2433540" y="0"/>
                </a:lnTo>
                <a:lnTo>
                  <a:pt x="2433540" y="1403341"/>
                </a:lnTo>
                <a:lnTo>
                  <a:pt x="0" y="14033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8"/>
          <p:cNvSpPr/>
          <p:nvPr/>
        </p:nvSpPr>
        <p:spPr>
          <a:xfrm>
            <a:off x="-25917" y="5029685"/>
            <a:ext cx="3012080" cy="3012080"/>
          </a:xfrm>
          <a:custGeom>
            <a:rect b="b" l="l" r="r" t="t"/>
            <a:pathLst>
              <a:path extrusionOk="0" h="3012080" w="3012080">
                <a:moveTo>
                  <a:pt x="0" y="0"/>
                </a:moveTo>
                <a:lnTo>
                  <a:pt x="3012080" y="0"/>
                </a:lnTo>
                <a:lnTo>
                  <a:pt x="3012080" y="3012080"/>
                </a:lnTo>
                <a:lnTo>
                  <a:pt x="0" y="30120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5" name="Google Shape;265;p8"/>
          <p:cNvSpPr/>
          <p:nvPr/>
        </p:nvSpPr>
        <p:spPr>
          <a:xfrm rot="-1253379">
            <a:off x="11065217" y="7825607"/>
            <a:ext cx="3146852" cy="3146852"/>
          </a:xfrm>
          <a:custGeom>
            <a:rect b="b" l="l" r="r" t="t"/>
            <a:pathLst>
              <a:path extrusionOk="0" h="3146852" w="3146852">
                <a:moveTo>
                  <a:pt x="0" y="0"/>
                </a:moveTo>
                <a:lnTo>
                  <a:pt x="3146851" y="0"/>
                </a:lnTo>
                <a:lnTo>
                  <a:pt x="3146851" y="3146851"/>
                </a:lnTo>
                <a:lnTo>
                  <a:pt x="0" y="31468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6" name="Google Shape;266;p8"/>
          <p:cNvSpPr/>
          <p:nvPr/>
        </p:nvSpPr>
        <p:spPr>
          <a:xfrm>
            <a:off x="246015" y="5388359"/>
            <a:ext cx="1489380" cy="1403741"/>
          </a:xfrm>
          <a:custGeom>
            <a:rect b="b" l="l" r="r" t="t"/>
            <a:pathLst>
              <a:path extrusionOk="0" h="1403741" w="1489380">
                <a:moveTo>
                  <a:pt x="0" y="0"/>
                </a:moveTo>
                <a:lnTo>
                  <a:pt x="1489380" y="0"/>
                </a:lnTo>
                <a:lnTo>
                  <a:pt x="1489380" y="1403741"/>
                </a:lnTo>
                <a:lnTo>
                  <a:pt x="0" y="14037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8"/>
          <p:cNvSpPr/>
          <p:nvPr/>
        </p:nvSpPr>
        <p:spPr>
          <a:xfrm>
            <a:off x="10855381" y="8054698"/>
            <a:ext cx="2345965" cy="1867975"/>
          </a:xfrm>
          <a:custGeom>
            <a:rect b="b" l="l" r="r" t="t"/>
            <a:pathLst>
              <a:path extrusionOk="0" h="1867975" w="2345965">
                <a:moveTo>
                  <a:pt x="0" y="0"/>
                </a:moveTo>
                <a:lnTo>
                  <a:pt x="2345965" y="0"/>
                </a:lnTo>
                <a:lnTo>
                  <a:pt x="2345965" y="1867975"/>
                </a:lnTo>
                <a:lnTo>
                  <a:pt x="0" y="1867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9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8"/>
          <p:cNvSpPr/>
          <p:nvPr/>
        </p:nvSpPr>
        <p:spPr>
          <a:xfrm rot="-1253379">
            <a:off x="17029968" y="2324264"/>
            <a:ext cx="3310999" cy="3310999"/>
          </a:xfrm>
          <a:custGeom>
            <a:rect b="b" l="l" r="r" t="t"/>
            <a:pathLst>
              <a:path extrusionOk="0" h="3310999" w="3310999">
                <a:moveTo>
                  <a:pt x="0" y="0"/>
                </a:moveTo>
                <a:lnTo>
                  <a:pt x="3310999" y="0"/>
                </a:lnTo>
                <a:lnTo>
                  <a:pt x="3310999" y="3311000"/>
                </a:lnTo>
                <a:lnTo>
                  <a:pt x="0" y="3311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p8"/>
          <p:cNvSpPr/>
          <p:nvPr/>
        </p:nvSpPr>
        <p:spPr>
          <a:xfrm>
            <a:off x="17028700" y="2656348"/>
            <a:ext cx="1656768" cy="2050292"/>
          </a:xfrm>
          <a:custGeom>
            <a:rect b="b" l="l" r="r" t="t"/>
            <a:pathLst>
              <a:path extrusionOk="0" h="2050292" w="1656768">
                <a:moveTo>
                  <a:pt x="0" y="0"/>
                </a:moveTo>
                <a:lnTo>
                  <a:pt x="1656768" y="0"/>
                </a:lnTo>
                <a:lnTo>
                  <a:pt x="1656768" y="2050291"/>
                </a:lnTo>
                <a:lnTo>
                  <a:pt x="0" y="20502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0" name="Google Shape;270;p8"/>
          <p:cNvSpPr/>
          <p:nvPr/>
        </p:nvSpPr>
        <p:spPr>
          <a:xfrm rot="-1253379">
            <a:off x="15855151" y="6502600"/>
            <a:ext cx="2808298" cy="2808298"/>
          </a:xfrm>
          <a:custGeom>
            <a:rect b="b" l="l" r="r" t="t"/>
            <a:pathLst>
              <a:path extrusionOk="0" h="2808298" w="2808298">
                <a:moveTo>
                  <a:pt x="0" y="0"/>
                </a:moveTo>
                <a:lnTo>
                  <a:pt x="2808298" y="0"/>
                </a:lnTo>
                <a:lnTo>
                  <a:pt x="2808298" y="2808298"/>
                </a:lnTo>
                <a:lnTo>
                  <a:pt x="0" y="2808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8"/>
          <p:cNvSpPr/>
          <p:nvPr/>
        </p:nvSpPr>
        <p:spPr>
          <a:xfrm rot="1583024">
            <a:off x="16020379" y="6744413"/>
            <a:ext cx="2018513" cy="1660227"/>
          </a:xfrm>
          <a:custGeom>
            <a:rect b="b" l="l" r="r" t="t"/>
            <a:pathLst>
              <a:path extrusionOk="0" h="1660227" w="2018513">
                <a:moveTo>
                  <a:pt x="0" y="0"/>
                </a:moveTo>
                <a:lnTo>
                  <a:pt x="2018513" y="0"/>
                </a:lnTo>
                <a:lnTo>
                  <a:pt x="2018513" y="1660227"/>
                </a:lnTo>
                <a:lnTo>
                  <a:pt x="0" y="16602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2" name="Google Shape;272;p8"/>
          <p:cNvGrpSpPr/>
          <p:nvPr/>
        </p:nvGrpSpPr>
        <p:grpSpPr>
          <a:xfrm>
            <a:off x="14678784" y="-163946"/>
            <a:ext cx="3086100" cy="1493692"/>
            <a:chOff x="0" y="-66675"/>
            <a:chExt cx="812800" cy="393401"/>
          </a:xfrm>
        </p:grpSpPr>
        <p:sp>
          <p:nvSpPr>
            <p:cNvPr id="273" name="Google Shape;273;p8"/>
            <p:cNvSpPr/>
            <p:nvPr/>
          </p:nvSpPr>
          <p:spPr>
            <a:xfrm>
              <a:off x="0" y="0"/>
              <a:ext cx="812800" cy="326726"/>
            </a:xfrm>
            <a:custGeom>
              <a:rect b="b" l="l" r="r" t="t"/>
              <a:pathLst>
                <a:path extrusionOk="0" h="326726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98785"/>
                  </a:lnTo>
                  <a:cubicBezTo>
                    <a:pt x="812800" y="232717"/>
                    <a:pt x="799321" y="265259"/>
                    <a:pt x="775327" y="289253"/>
                  </a:cubicBezTo>
                  <a:cubicBezTo>
                    <a:pt x="751333" y="313246"/>
                    <a:pt x="718791" y="326726"/>
                    <a:pt x="684859" y="326726"/>
                  </a:cubicBezTo>
                  <a:lnTo>
                    <a:pt x="127941" y="326726"/>
                  </a:lnTo>
                  <a:cubicBezTo>
                    <a:pt x="94009" y="326726"/>
                    <a:pt x="61467" y="313246"/>
                    <a:pt x="37473" y="289253"/>
                  </a:cubicBezTo>
                  <a:cubicBezTo>
                    <a:pt x="13479" y="265259"/>
                    <a:pt x="0" y="232717"/>
                    <a:pt x="0" y="198785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8"/>
            <p:cNvSpPr txBox="1"/>
            <p:nvPr/>
          </p:nvSpPr>
          <p:spPr>
            <a:xfrm>
              <a:off x="0" y="-66675"/>
              <a:ext cx="812800" cy="393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堆滿垃圾 </a:t>
              </a:r>
              <a:endParaRPr/>
            </a:p>
          </p:txBody>
        </p:sp>
      </p:grpSp>
      <p:sp>
        <p:nvSpPr>
          <p:cNvPr id="275" name="Google Shape;275;p8"/>
          <p:cNvSpPr/>
          <p:nvPr/>
        </p:nvSpPr>
        <p:spPr>
          <a:xfrm rot="1583024">
            <a:off x="3263101" y="6894082"/>
            <a:ext cx="1152371" cy="947825"/>
          </a:xfrm>
          <a:custGeom>
            <a:rect b="b" l="l" r="r" t="t"/>
            <a:pathLst>
              <a:path extrusionOk="0" h="947825" w="1152371">
                <a:moveTo>
                  <a:pt x="0" y="0"/>
                </a:moveTo>
                <a:lnTo>
                  <a:pt x="1152371" y="0"/>
                </a:lnTo>
                <a:lnTo>
                  <a:pt x="1152371" y="947825"/>
                </a:lnTo>
                <a:lnTo>
                  <a:pt x="0" y="9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6" name="Google Shape;276;p8"/>
          <p:cNvGrpSpPr/>
          <p:nvPr/>
        </p:nvGrpSpPr>
        <p:grpSpPr>
          <a:xfrm>
            <a:off x="1629582" y="6624230"/>
            <a:ext cx="3086100" cy="1493692"/>
            <a:chOff x="0" y="-66675"/>
            <a:chExt cx="812800" cy="393401"/>
          </a:xfrm>
        </p:grpSpPr>
        <p:sp>
          <p:nvSpPr>
            <p:cNvPr id="277" name="Google Shape;277;p8"/>
            <p:cNvSpPr/>
            <p:nvPr/>
          </p:nvSpPr>
          <p:spPr>
            <a:xfrm>
              <a:off x="0" y="0"/>
              <a:ext cx="812800" cy="326726"/>
            </a:xfrm>
            <a:custGeom>
              <a:rect b="b" l="l" r="r" t="t"/>
              <a:pathLst>
                <a:path extrusionOk="0" h="326726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98785"/>
                  </a:lnTo>
                  <a:cubicBezTo>
                    <a:pt x="812800" y="232717"/>
                    <a:pt x="799321" y="265259"/>
                    <a:pt x="775327" y="289253"/>
                  </a:cubicBezTo>
                  <a:cubicBezTo>
                    <a:pt x="751333" y="313246"/>
                    <a:pt x="718791" y="326726"/>
                    <a:pt x="684859" y="326726"/>
                  </a:cubicBezTo>
                  <a:lnTo>
                    <a:pt x="127941" y="326726"/>
                  </a:lnTo>
                  <a:cubicBezTo>
                    <a:pt x="94009" y="326726"/>
                    <a:pt x="61467" y="313246"/>
                    <a:pt x="37473" y="289253"/>
                  </a:cubicBezTo>
                  <a:cubicBezTo>
                    <a:pt x="13479" y="265259"/>
                    <a:pt x="0" y="232717"/>
                    <a:pt x="0" y="198785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8"/>
            <p:cNvSpPr txBox="1"/>
            <p:nvPr/>
          </p:nvSpPr>
          <p:spPr>
            <a:xfrm>
              <a:off x="0" y="-66675"/>
              <a:ext cx="812800" cy="393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沒有清理狗糞</a:t>
              </a:r>
              <a:endParaRPr/>
            </a:p>
          </p:txBody>
        </p:sp>
      </p:grpSp>
      <p:grpSp>
        <p:nvGrpSpPr>
          <p:cNvPr id="279" name="Google Shape;279;p8"/>
          <p:cNvGrpSpPr/>
          <p:nvPr/>
        </p:nvGrpSpPr>
        <p:grpSpPr>
          <a:xfrm>
            <a:off x="7799684" y="8631553"/>
            <a:ext cx="3086100" cy="1493692"/>
            <a:chOff x="0" y="-66675"/>
            <a:chExt cx="812800" cy="393401"/>
          </a:xfrm>
        </p:grpSpPr>
        <p:sp>
          <p:nvSpPr>
            <p:cNvPr id="280" name="Google Shape;280;p8"/>
            <p:cNvSpPr/>
            <p:nvPr/>
          </p:nvSpPr>
          <p:spPr>
            <a:xfrm>
              <a:off x="0" y="0"/>
              <a:ext cx="812800" cy="326726"/>
            </a:xfrm>
            <a:custGeom>
              <a:rect b="b" l="l" r="r" t="t"/>
              <a:pathLst>
                <a:path extrusionOk="0" h="326726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98785"/>
                  </a:lnTo>
                  <a:cubicBezTo>
                    <a:pt x="812800" y="232717"/>
                    <a:pt x="799321" y="265259"/>
                    <a:pt x="775327" y="289253"/>
                  </a:cubicBezTo>
                  <a:cubicBezTo>
                    <a:pt x="751333" y="313246"/>
                    <a:pt x="718791" y="326726"/>
                    <a:pt x="684859" y="326726"/>
                  </a:cubicBezTo>
                  <a:lnTo>
                    <a:pt x="127941" y="326726"/>
                  </a:lnTo>
                  <a:cubicBezTo>
                    <a:pt x="94009" y="326726"/>
                    <a:pt x="61467" y="313246"/>
                    <a:pt x="37473" y="289253"/>
                  </a:cubicBezTo>
                  <a:cubicBezTo>
                    <a:pt x="13479" y="265259"/>
                    <a:pt x="0" y="232717"/>
                    <a:pt x="0" y="198785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8"/>
            <p:cNvSpPr txBox="1"/>
            <p:nvPr/>
          </p:nvSpPr>
          <p:spPr>
            <a:xfrm>
              <a:off x="0" y="-66675"/>
              <a:ext cx="812800" cy="393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打架</a:t>
              </a:r>
              <a:endParaRPr/>
            </a:p>
          </p:txBody>
        </p:sp>
      </p:grpSp>
      <p:grpSp>
        <p:nvGrpSpPr>
          <p:cNvPr id="282" name="Google Shape;282;p8"/>
          <p:cNvGrpSpPr/>
          <p:nvPr/>
        </p:nvGrpSpPr>
        <p:grpSpPr>
          <a:xfrm>
            <a:off x="12915716" y="6494571"/>
            <a:ext cx="3086100" cy="1493692"/>
            <a:chOff x="0" y="-66675"/>
            <a:chExt cx="812800" cy="393401"/>
          </a:xfrm>
        </p:grpSpPr>
        <p:sp>
          <p:nvSpPr>
            <p:cNvPr id="283" name="Google Shape;283;p8"/>
            <p:cNvSpPr/>
            <p:nvPr/>
          </p:nvSpPr>
          <p:spPr>
            <a:xfrm>
              <a:off x="0" y="0"/>
              <a:ext cx="812800" cy="326726"/>
            </a:xfrm>
            <a:custGeom>
              <a:rect b="b" l="l" r="r" t="t"/>
              <a:pathLst>
                <a:path extrusionOk="0" h="326726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98785"/>
                  </a:lnTo>
                  <a:cubicBezTo>
                    <a:pt x="812800" y="232717"/>
                    <a:pt x="799321" y="265259"/>
                    <a:pt x="775327" y="289253"/>
                  </a:cubicBezTo>
                  <a:cubicBezTo>
                    <a:pt x="751333" y="313246"/>
                    <a:pt x="718791" y="326726"/>
                    <a:pt x="684859" y="326726"/>
                  </a:cubicBezTo>
                  <a:lnTo>
                    <a:pt x="127941" y="326726"/>
                  </a:lnTo>
                  <a:cubicBezTo>
                    <a:pt x="94009" y="326726"/>
                    <a:pt x="61467" y="313246"/>
                    <a:pt x="37473" y="289253"/>
                  </a:cubicBezTo>
                  <a:cubicBezTo>
                    <a:pt x="13479" y="265259"/>
                    <a:pt x="0" y="232717"/>
                    <a:pt x="0" y="198785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8"/>
            <p:cNvSpPr txBox="1"/>
            <p:nvPr/>
          </p:nvSpPr>
          <p:spPr>
            <a:xfrm>
              <a:off x="0" y="-66675"/>
              <a:ext cx="812800" cy="393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過度大聲的音樂</a:t>
              </a:r>
              <a:endParaRPr/>
            </a:p>
          </p:txBody>
        </p:sp>
      </p:grpSp>
      <p:sp>
        <p:nvSpPr>
          <p:cNvPr id="285" name="Google Shape;285;p8"/>
          <p:cNvSpPr/>
          <p:nvPr/>
        </p:nvSpPr>
        <p:spPr>
          <a:xfrm rot="1583024">
            <a:off x="11521202" y="4394077"/>
            <a:ext cx="1152371" cy="947825"/>
          </a:xfrm>
          <a:custGeom>
            <a:rect b="b" l="l" r="r" t="t"/>
            <a:pathLst>
              <a:path extrusionOk="0" h="947825" w="1152371">
                <a:moveTo>
                  <a:pt x="0" y="0"/>
                </a:moveTo>
                <a:lnTo>
                  <a:pt x="1152371" y="0"/>
                </a:lnTo>
                <a:lnTo>
                  <a:pt x="1152371" y="947825"/>
                </a:lnTo>
                <a:lnTo>
                  <a:pt x="0" y="9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6" name="Google Shape;286;p8"/>
          <p:cNvSpPr/>
          <p:nvPr/>
        </p:nvSpPr>
        <p:spPr>
          <a:xfrm rot="1583024">
            <a:off x="4866263" y="889494"/>
            <a:ext cx="1152371" cy="947825"/>
          </a:xfrm>
          <a:custGeom>
            <a:rect b="b" l="l" r="r" t="t"/>
            <a:pathLst>
              <a:path extrusionOk="0" h="947825" w="1152371">
                <a:moveTo>
                  <a:pt x="0" y="0"/>
                </a:moveTo>
                <a:lnTo>
                  <a:pt x="1152371" y="0"/>
                </a:lnTo>
                <a:lnTo>
                  <a:pt x="1152371" y="947825"/>
                </a:lnTo>
                <a:lnTo>
                  <a:pt x="0" y="947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87" name="Google Shape;287;p8"/>
          <p:cNvGrpSpPr/>
          <p:nvPr/>
        </p:nvGrpSpPr>
        <p:grpSpPr>
          <a:xfrm>
            <a:off x="14589935" y="4208868"/>
            <a:ext cx="3086100" cy="1493692"/>
            <a:chOff x="0" y="-66675"/>
            <a:chExt cx="812800" cy="393401"/>
          </a:xfrm>
        </p:grpSpPr>
        <p:sp>
          <p:nvSpPr>
            <p:cNvPr id="288" name="Google Shape;288;p8"/>
            <p:cNvSpPr/>
            <p:nvPr/>
          </p:nvSpPr>
          <p:spPr>
            <a:xfrm>
              <a:off x="0" y="0"/>
              <a:ext cx="812800" cy="326726"/>
            </a:xfrm>
            <a:custGeom>
              <a:rect b="b" l="l" r="r" t="t"/>
              <a:pathLst>
                <a:path extrusionOk="0" h="326726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198785"/>
                  </a:lnTo>
                  <a:cubicBezTo>
                    <a:pt x="812800" y="232717"/>
                    <a:pt x="799321" y="265259"/>
                    <a:pt x="775327" y="289253"/>
                  </a:cubicBezTo>
                  <a:cubicBezTo>
                    <a:pt x="751333" y="313246"/>
                    <a:pt x="718791" y="326726"/>
                    <a:pt x="684859" y="326726"/>
                  </a:cubicBezTo>
                  <a:lnTo>
                    <a:pt x="127941" y="326726"/>
                  </a:lnTo>
                  <a:cubicBezTo>
                    <a:pt x="94009" y="326726"/>
                    <a:pt x="61467" y="313246"/>
                    <a:pt x="37473" y="289253"/>
                  </a:cubicBezTo>
                  <a:cubicBezTo>
                    <a:pt x="13479" y="265259"/>
                    <a:pt x="0" y="232717"/>
                    <a:pt x="0" y="198785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8"/>
            <p:cNvSpPr txBox="1"/>
            <p:nvPr/>
          </p:nvSpPr>
          <p:spPr>
            <a:xfrm>
              <a:off x="0" y="-66675"/>
              <a:ext cx="812800" cy="393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偷竊</a:t>
              </a:r>
              <a:endParaRPr/>
            </a:p>
          </p:txBody>
        </p:sp>
      </p:grpSp>
      <p:grpSp>
        <p:nvGrpSpPr>
          <p:cNvPr id="290" name="Google Shape;290;p8"/>
          <p:cNvGrpSpPr/>
          <p:nvPr/>
        </p:nvGrpSpPr>
        <p:grpSpPr>
          <a:xfrm>
            <a:off x="0" y="-180826"/>
            <a:ext cx="18288000" cy="10467826"/>
            <a:chOff x="0" y="-47625"/>
            <a:chExt cx="4816593" cy="2756958"/>
          </a:xfrm>
        </p:grpSpPr>
        <p:sp>
          <p:nvSpPr>
            <p:cNvPr id="291" name="Google Shape;291;p8"/>
            <p:cNvSpPr/>
            <p:nvPr/>
          </p:nvSpPr>
          <p:spPr>
            <a:xfrm>
              <a:off x="0" y="0"/>
              <a:ext cx="4816592" cy="2709333"/>
            </a:xfrm>
            <a:custGeom>
              <a:rect b="b" l="l" r="r" t="t"/>
              <a:pathLst>
                <a:path extrusionOk="0"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>
              <a:gsLst>
                <a:gs pos="0">
                  <a:srgbClr val="F600FE">
                    <a:alpha val="52941"/>
                  </a:srgbClr>
                </a:gs>
                <a:gs pos="25000">
                  <a:srgbClr val="C900FE">
                    <a:alpha val="52941"/>
                  </a:srgbClr>
                </a:gs>
                <a:gs pos="50000">
                  <a:srgbClr val="A136FF">
                    <a:alpha val="52941"/>
                  </a:srgbClr>
                </a:gs>
                <a:gs pos="75000">
                  <a:srgbClr val="5142F0">
                    <a:alpha val="52941"/>
                  </a:srgbClr>
                </a:gs>
                <a:gs pos="100000">
                  <a:srgbClr val="0033D9">
                    <a:alpha val="5294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</p:sp>
        <p:sp>
          <p:nvSpPr>
            <p:cNvPr id="292" name="Google Shape;292;p8"/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" name="Google Shape;293;p8"/>
          <p:cNvSpPr txBox="1"/>
          <p:nvPr/>
        </p:nvSpPr>
        <p:spPr>
          <a:xfrm>
            <a:off x="1853122" y="4106510"/>
            <a:ext cx="16075650" cy="1216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7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這是你想要的美食節嗎？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85ABFF"/>
            </a:gs>
          </a:gsLst>
          <a:lin ang="0" scaled="0"/>
        </a:gra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158" y="233226"/>
            <a:ext cx="1637186" cy="523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9" name="Google Shape;299;p9"/>
          <p:cNvGrpSpPr/>
          <p:nvPr/>
        </p:nvGrpSpPr>
        <p:grpSpPr>
          <a:xfrm>
            <a:off x="0" y="-180826"/>
            <a:ext cx="18288000" cy="10467826"/>
            <a:chOff x="0" y="-47625"/>
            <a:chExt cx="4816593" cy="2756958"/>
          </a:xfrm>
        </p:grpSpPr>
        <p:sp>
          <p:nvSpPr>
            <p:cNvPr id="300" name="Google Shape;300;p9"/>
            <p:cNvSpPr/>
            <p:nvPr/>
          </p:nvSpPr>
          <p:spPr>
            <a:xfrm>
              <a:off x="0" y="0"/>
              <a:ext cx="4816592" cy="2709333"/>
            </a:xfrm>
            <a:custGeom>
              <a:rect b="b" l="l" r="r" t="t"/>
              <a:pathLst>
                <a:path extrusionOk="0"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>
              <a:gsLst>
                <a:gs pos="0">
                  <a:srgbClr val="F600FE">
                    <a:alpha val="52941"/>
                  </a:srgbClr>
                </a:gs>
                <a:gs pos="25000">
                  <a:srgbClr val="C900FE">
                    <a:alpha val="52941"/>
                  </a:srgbClr>
                </a:gs>
                <a:gs pos="50000">
                  <a:srgbClr val="A136FF">
                    <a:alpha val="52941"/>
                  </a:srgbClr>
                </a:gs>
                <a:gs pos="75000">
                  <a:srgbClr val="5142F0">
                    <a:alpha val="52941"/>
                  </a:srgbClr>
                </a:gs>
                <a:gs pos="100000">
                  <a:srgbClr val="0033D9">
                    <a:alpha val="5294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</p:sp>
        <p:sp>
          <p:nvSpPr>
            <p:cNvPr id="301" name="Google Shape;301;p9"/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2" name="Google Shape;302;p9"/>
          <p:cNvSpPr txBox="1"/>
          <p:nvPr/>
        </p:nvSpPr>
        <p:spPr>
          <a:xfrm>
            <a:off x="1028700" y="2443442"/>
            <a:ext cx="16614254" cy="9737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71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我們很容易看見並指出他人的過失</a:t>
            </a:r>
            <a:endParaRPr/>
          </a:p>
        </p:txBody>
      </p:sp>
      <p:sp>
        <p:nvSpPr>
          <p:cNvPr id="303" name="Google Shape;303;p9"/>
          <p:cNvSpPr/>
          <p:nvPr/>
        </p:nvSpPr>
        <p:spPr>
          <a:xfrm>
            <a:off x="1616025" y="5340908"/>
            <a:ext cx="874739" cy="1082511"/>
          </a:xfrm>
          <a:custGeom>
            <a:rect b="b" l="l" r="r" t="t"/>
            <a:pathLst>
              <a:path extrusionOk="0" h="1082511" w="874739">
                <a:moveTo>
                  <a:pt x="0" y="0"/>
                </a:moveTo>
                <a:lnTo>
                  <a:pt x="874739" y="0"/>
                </a:lnTo>
                <a:lnTo>
                  <a:pt x="874739" y="1082512"/>
                </a:lnTo>
                <a:lnTo>
                  <a:pt x="0" y="1082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4" name="Google Shape;304;p9"/>
          <p:cNvSpPr/>
          <p:nvPr/>
        </p:nvSpPr>
        <p:spPr>
          <a:xfrm rot="-1253379">
            <a:off x="969958" y="4560289"/>
            <a:ext cx="3310999" cy="3310999"/>
          </a:xfrm>
          <a:custGeom>
            <a:rect b="b" l="l" r="r" t="t"/>
            <a:pathLst>
              <a:path extrusionOk="0" h="3310999" w="3310999">
                <a:moveTo>
                  <a:pt x="0" y="0"/>
                </a:moveTo>
                <a:lnTo>
                  <a:pt x="3310999" y="0"/>
                </a:lnTo>
                <a:lnTo>
                  <a:pt x="3310999" y="3310999"/>
                </a:lnTo>
                <a:lnTo>
                  <a:pt x="0" y="3310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5" name="Google Shape;305;p9"/>
          <p:cNvSpPr/>
          <p:nvPr/>
        </p:nvSpPr>
        <p:spPr>
          <a:xfrm>
            <a:off x="968690" y="4892372"/>
            <a:ext cx="1656768" cy="2050292"/>
          </a:xfrm>
          <a:custGeom>
            <a:rect b="b" l="l" r="r" t="t"/>
            <a:pathLst>
              <a:path extrusionOk="0" h="2050292" w="1656768">
                <a:moveTo>
                  <a:pt x="0" y="0"/>
                </a:moveTo>
                <a:lnTo>
                  <a:pt x="1656768" y="0"/>
                </a:lnTo>
                <a:lnTo>
                  <a:pt x="1656768" y="2050292"/>
                </a:lnTo>
                <a:lnTo>
                  <a:pt x="0" y="20502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6" name="Google Shape;306;p9"/>
          <p:cNvSpPr/>
          <p:nvPr/>
        </p:nvSpPr>
        <p:spPr>
          <a:xfrm>
            <a:off x="5541798" y="5391135"/>
            <a:ext cx="1451749" cy="1155955"/>
          </a:xfrm>
          <a:custGeom>
            <a:rect b="b" l="l" r="r" t="t"/>
            <a:pathLst>
              <a:path extrusionOk="0" h="1155955" w="1451749">
                <a:moveTo>
                  <a:pt x="0" y="0"/>
                </a:moveTo>
                <a:lnTo>
                  <a:pt x="1451749" y="0"/>
                </a:lnTo>
                <a:lnTo>
                  <a:pt x="1451749" y="1155954"/>
                </a:lnTo>
                <a:lnTo>
                  <a:pt x="0" y="1155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9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7" name="Google Shape;307;p9"/>
          <p:cNvSpPr/>
          <p:nvPr/>
        </p:nvSpPr>
        <p:spPr>
          <a:xfrm rot="-1253379">
            <a:off x="5420121" y="4536419"/>
            <a:ext cx="3146852" cy="3146852"/>
          </a:xfrm>
          <a:custGeom>
            <a:rect b="b" l="l" r="r" t="t"/>
            <a:pathLst>
              <a:path extrusionOk="0" h="3146852" w="3146852">
                <a:moveTo>
                  <a:pt x="0" y="0"/>
                </a:moveTo>
                <a:lnTo>
                  <a:pt x="3146852" y="0"/>
                </a:lnTo>
                <a:lnTo>
                  <a:pt x="3146852" y="3146851"/>
                </a:lnTo>
                <a:lnTo>
                  <a:pt x="0" y="31468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8" name="Google Shape;308;p9"/>
          <p:cNvSpPr/>
          <p:nvPr/>
        </p:nvSpPr>
        <p:spPr>
          <a:xfrm>
            <a:off x="5210285" y="4765510"/>
            <a:ext cx="2345965" cy="1867975"/>
          </a:xfrm>
          <a:custGeom>
            <a:rect b="b" l="l" r="r" t="t"/>
            <a:pathLst>
              <a:path extrusionOk="0" h="1867975" w="2345965">
                <a:moveTo>
                  <a:pt x="0" y="0"/>
                </a:moveTo>
                <a:lnTo>
                  <a:pt x="2345965" y="0"/>
                </a:lnTo>
                <a:lnTo>
                  <a:pt x="2345965" y="1867975"/>
                </a:lnTo>
                <a:lnTo>
                  <a:pt x="0" y="1867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9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9" name="Google Shape;309;p9"/>
          <p:cNvSpPr/>
          <p:nvPr/>
        </p:nvSpPr>
        <p:spPr>
          <a:xfrm rot="-1253379">
            <a:off x="14007721" y="4206486"/>
            <a:ext cx="3146852" cy="3146852"/>
          </a:xfrm>
          <a:custGeom>
            <a:rect b="b" l="l" r="r" t="t"/>
            <a:pathLst>
              <a:path extrusionOk="0" h="3146852" w="3146852">
                <a:moveTo>
                  <a:pt x="0" y="0"/>
                </a:moveTo>
                <a:lnTo>
                  <a:pt x="3146852" y="0"/>
                </a:lnTo>
                <a:lnTo>
                  <a:pt x="3146852" y="3146851"/>
                </a:lnTo>
                <a:lnTo>
                  <a:pt x="0" y="31468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0" name="Google Shape;310;p9"/>
          <p:cNvSpPr/>
          <p:nvPr/>
        </p:nvSpPr>
        <p:spPr>
          <a:xfrm rot="-1253379">
            <a:off x="9552380" y="4375762"/>
            <a:ext cx="2808298" cy="2808298"/>
          </a:xfrm>
          <a:custGeom>
            <a:rect b="b" l="l" r="r" t="t"/>
            <a:pathLst>
              <a:path extrusionOk="0" h="2808298" w="2808298">
                <a:moveTo>
                  <a:pt x="0" y="0"/>
                </a:moveTo>
                <a:lnTo>
                  <a:pt x="2808299" y="0"/>
                </a:lnTo>
                <a:lnTo>
                  <a:pt x="2808299" y="2808299"/>
                </a:lnTo>
                <a:lnTo>
                  <a:pt x="0" y="2808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9"/>
          <p:cNvSpPr/>
          <p:nvPr/>
        </p:nvSpPr>
        <p:spPr>
          <a:xfrm>
            <a:off x="9024585" y="4384832"/>
            <a:ext cx="1931944" cy="1830957"/>
          </a:xfrm>
          <a:custGeom>
            <a:rect b="b" l="l" r="r" t="t"/>
            <a:pathLst>
              <a:path extrusionOk="0" h="1830957" w="1931944">
                <a:moveTo>
                  <a:pt x="0" y="0"/>
                </a:moveTo>
                <a:lnTo>
                  <a:pt x="1931944" y="0"/>
                </a:lnTo>
                <a:lnTo>
                  <a:pt x="1931944" y="1830957"/>
                </a:lnTo>
                <a:lnTo>
                  <a:pt x="0" y="18309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84982" l="-64832" r="0" t="-1280"/>
            </a:stretch>
          </a:blipFill>
          <a:ln>
            <a:noFill/>
          </a:ln>
        </p:spPr>
      </p:sp>
      <p:sp>
        <p:nvSpPr>
          <p:cNvPr id="312" name="Google Shape;312;p9"/>
          <p:cNvSpPr/>
          <p:nvPr/>
        </p:nvSpPr>
        <p:spPr>
          <a:xfrm rot="150041">
            <a:off x="13942711" y="4348335"/>
            <a:ext cx="2766471" cy="1903951"/>
          </a:xfrm>
          <a:custGeom>
            <a:rect b="b" l="l" r="r" t="t"/>
            <a:pathLst>
              <a:path extrusionOk="0" h="1903951" w="2766471">
                <a:moveTo>
                  <a:pt x="0" y="0"/>
                </a:moveTo>
                <a:lnTo>
                  <a:pt x="2766471" y="0"/>
                </a:lnTo>
                <a:lnTo>
                  <a:pt x="2766471" y="1903951"/>
                </a:lnTo>
                <a:lnTo>
                  <a:pt x="0" y="19039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75061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85ABFF"/>
            </a:gs>
          </a:gsLst>
          <a:lin ang="0" scaled="0"/>
        </a:gra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158" y="233226"/>
            <a:ext cx="1637186" cy="523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8" name="Google Shape;318;p10"/>
          <p:cNvGrpSpPr/>
          <p:nvPr/>
        </p:nvGrpSpPr>
        <p:grpSpPr>
          <a:xfrm>
            <a:off x="0" y="-180826"/>
            <a:ext cx="18288000" cy="10467826"/>
            <a:chOff x="0" y="-47625"/>
            <a:chExt cx="4816593" cy="2756958"/>
          </a:xfrm>
        </p:grpSpPr>
        <p:sp>
          <p:nvSpPr>
            <p:cNvPr id="319" name="Google Shape;319;p10"/>
            <p:cNvSpPr/>
            <p:nvPr/>
          </p:nvSpPr>
          <p:spPr>
            <a:xfrm>
              <a:off x="0" y="0"/>
              <a:ext cx="4816592" cy="2709333"/>
            </a:xfrm>
            <a:custGeom>
              <a:rect b="b" l="l" r="r" t="t"/>
              <a:pathLst>
                <a:path extrusionOk="0"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gradFill>
              <a:gsLst>
                <a:gs pos="0">
                  <a:srgbClr val="F600FE">
                    <a:alpha val="52941"/>
                  </a:srgbClr>
                </a:gs>
                <a:gs pos="25000">
                  <a:srgbClr val="C900FE">
                    <a:alpha val="52941"/>
                  </a:srgbClr>
                </a:gs>
                <a:gs pos="50000">
                  <a:srgbClr val="A136FF">
                    <a:alpha val="52941"/>
                  </a:srgbClr>
                </a:gs>
                <a:gs pos="75000">
                  <a:srgbClr val="5142F0">
                    <a:alpha val="52941"/>
                  </a:srgbClr>
                </a:gs>
                <a:gs pos="100000">
                  <a:srgbClr val="0033D9">
                    <a:alpha val="52941"/>
                  </a:srgbClr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</p:sp>
        <p:sp>
          <p:nvSpPr>
            <p:cNvPr id="320" name="Google Shape;320;p10"/>
            <p:cNvSpPr txBox="1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1" name="Google Shape;321;p10"/>
          <p:cNvSpPr txBox="1"/>
          <p:nvPr/>
        </p:nvSpPr>
        <p:spPr>
          <a:xfrm>
            <a:off x="1278751" y="2186385"/>
            <a:ext cx="14470409" cy="53474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51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但當自己在元宇宙中探索時，是否也能自律自持，成為一名良好的網絡使用者呢？</a:t>
            </a:r>
            <a:endParaRPr/>
          </a:p>
          <a:p>
            <a:pPr indent="0" lvl="0" marL="0" marR="0" rtl="0" algn="just">
              <a:lnSpc>
                <a:spcPct val="11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7511" u="none" cap="none" strike="noStrike">
              <a:solidFill>
                <a:srgbClr val="39D5FF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just">
              <a:lnSpc>
                <a:spcPct val="11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7511" u="none" cap="none" strike="noStrike">
              <a:solidFill>
                <a:srgbClr val="39D5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22" name="Google Shape;322;p10"/>
          <p:cNvSpPr/>
          <p:nvPr/>
        </p:nvSpPr>
        <p:spPr>
          <a:xfrm>
            <a:off x="12387987" y="4494777"/>
            <a:ext cx="5621510" cy="5635599"/>
          </a:xfrm>
          <a:custGeom>
            <a:rect b="b" l="l" r="r" t="t"/>
            <a:pathLst>
              <a:path extrusionOk="0" h="5635599" w="5621510">
                <a:moveTo>
                  <a:pt x="0" y="0"/>
                </a:moveTo>
                <a:lnTo>
                  <a:pt x="5621509" y="0"/>
                </a:lnTo>
                <a:lnTo>
                  <a:pt x="5621509" y="5635599"/>
                </a:lnTo>
                <a:lnTo>
                  <a:pt x="0" y="56355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85ABFF"/>
            </a:gs>
          </a:gsLst>
          <a:lin ang="0" scaled="0"/>
        </a:gra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568" r="-17568" t="0"/>
            </a:stretch>
          </a:blipFill>
          <a:ln>
            <a:noFill/>
          </a:ln>
        </p:spPr>
      </p:sp>
      <p:sp>
        <p:nvSpPr>
          <p:cNvPr id="328" name="Google Shape;328;p11"/>
          <p:cNvSpPr txBox="1"/>
          <p:nvPr/>
        </p:nvSpPr>
        <p:spPr>
          <a:xfrm>
            <a:off x="259951" y="2828338"/>
            <a:ext cx="18288000" cy="70580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959" u="none" cap="none" strike="noStrike">
                <a:solidFill>
                  <a:srgbClr val="E680D2"/>
                </a:solidFill>
                <a:latin typeface="Bebas Neue"/>
                <a:ea typeface="Bebas Neue"/>
                <a:cs typeface="Bebas Neue"/>
                <a:sym typeface="Bebas Neue"/>
              </a:rPr>
              <a:t>rPG角色扮演遊戲</a:t>
            </a:r>
            <a:endParaRPr/>
          </a:p>
          <a:p>
            <a:pPr indent="0" lvl="0" marL="0" marR="0" rtl="0" algn="ctr">
              <a:lnSpc>
                <a:spcPct val="15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1959" u="none" cap="none" strike="noStrike">
              <a:solidFill>
                <a:srgbClr val="E680D2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ctr">
              <a:lnSpc>
                <a:spcPct val="15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1959" u="none" cap="none" strike="noStrike">
              <a:solidFill>
                <a:srgbClr val="E680D2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29" name="Google Shape;329;p11"/>
          <p:cNvSpPr txBox="1"/>
          <p:nvPr/>
        </p:nvSpPr>
        <p:spPr>
          <a:xfrm>
            <a:off x="0" y="5065068"/>
            <a:ext cx="18288000" cy="22719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95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「元始之旅」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335" name="Google Shape;335;p12"/>
          <p:cNvSpPr/>
          <p:nvPr/>
        </p:nvSpPr>
        <p:spPr>
          <a:xfrm rot="5385533">
            <a:off x="4362594" y="-1801831"/>
            <a:ext cx="9562812" cy="14140941"/>
          </a:xfrm>
          <a:custGeom>
            <a:rect b="b" l="l" r="r" t="t"/>
            <a:pathLst>
              <a:path extrusionOk="0" h="14140941" w="9562812">
                <a:moveTo>
                  <a:pt x="0" y="0"/>
                </a:moveTo>
                <a:lnTo>
                  <a:pt x="9562812" y="0"/>
                </a:lnTo>
                <a:lnTo>
                  <a:pt x="9562812" y="14140941"/>
                </a:lnTo>
                <a:lnTo>
                  <a:pt x="0" y="14140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6" name="Google Shape;336;p12"/>
          <p:cNvSpPr/>
          <p:nvPr/>
        </p:nvSpPr>
        <p:spPr>
          <a:xfrm>
            <a:off x="5023364" y="2526224"/>
            <a:ext cx="9218613" cy="4330568"/>
          </a:xfrm>
          <a:custGeom>
            <a:rect b="b" l="l" r="r" t="t"/>
            <a:pathLst>
              <a:path extrusionOk="0" h="4330568" w="9218613">
                <a:moveTo>
                  <a:pt x="0" y="0"/>
                </a:moveTo>
                <a:lnTo>
                  <a:pt x="9218613" y="0"/>
                </a:lnTo>
                <a:lnTo>
                  <a:pt x="9218613" y="4330568"/>
                </a:lnTo>
                <a:lnTo>
                  <a:pt x="0" y="43305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6053" l="0" r="0" t="-33603"/>
            </a:stretch>
          </a:blipFill>
          <a:ln>
            <a:noFill/>
          </a:ln>
        </p:spPr>
      </p:sp>
      <p:sp>
        <p:nvSpPr>
          <p:cNvPr id="337" name="Google Shape;337;p12"/>
          <p:cNvSpPr txBox="1"/>
          <p:nvPr/>
        </p:nvSpPr>
        <p:spPr>
          <a:xfrm>
            <a:off x="3848441" y="1380049"/>
            <a:ext cx="3578372" cy="1027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26" u="none" cap="none" strike="noStrike">
                <a:solidFill>
                  <a:srgbClr val="CB6CE6"/>
                </a:solidFill>
                <a:latin typeface="Bebas Neue"/>
                <a:ea typeface="Bebas Neue"/>
                <a:cs typeface="Bebas Neue"/>
                <a:sym typeface="Bebas Neue"/>
              </a:rPr>
              <a:t>遊戲簡介</a:t>
            </a:r>
            <a:endParaRPr/>
          </a:p>
        </p:txBody>
      </p:sp>
      <p:sp>
        <p:nvSpPr>
          <p:cNvPr id="338" name="Google Shape;338;p12"/>
          <p:cNvSpPr txBox="1"/>
          <p:nvPr/>
        </p:nvSpPr>
        <p:spPr>
          <a:xfrm>
            <a:off x="4234438" y="6423713"/>
            <a:ext cx="10796465" cy="36559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85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0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你意外踏入元宇宙世界。為了成為一名真正的網絡勇者，你決心展開這段冒險旅程。前方等待著你的，將是各種奇幻際遇，而你也必須在關鍵時刻作出不同的抉擇！</a:t>
            </a:r>
            <a:endParaRPr/>
          </a:p>
          <a:p>
            <a:pPr indent="0" lvl="0" marL="0" marR="0" rtl="0" algn="l">
              <a:lnSpc>
                <a:spcPct val="147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00" u="none" cap="none" strike="noStrike">
              <a:solidFill>
                <a:srgbClr val="39D5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344" name="Google Shape;344;p13"/>
          <p:cNvSpPr/>
          <p:nvPr/>
        </p:nvSpPr>
        <p:spPr>
          <a:xfrm rot="5385533">
            <a:off x="4362594" y="-1801831"/>
            <a:ext cx="9562812" cy="14140941"/>
          </a:xfrm>
          <a:custGeom>
            <a:rect b="b" l="l" r="r" t="t"/>
            <a:pathLst>
              <a:path extrusionOk="0" h="14140941" w="9562812">
                <a:moveTo>
                  <a:pt x="0" y="0"/>
                </a:moveTo>
                <a:lnTo>
                  <a:pt x="9562812" y="0"/>
                </a:lnTo>
                <a:lnTo>
                  <a:pt x="9562812" y="14140941"/>
                </a:lnTo>
                <a:lnTo>
                  <a:pt x="0" y="14140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5" name="Google Shape;345;p13"/>
          <p:cNvSpPr txBox="1"/>
          <p:nvPr/>
        </p:nvSpPr>
        <p:spPr>
          <a:xfrm>
            <a:off x="7354814" y="1404390"/>
            <a:ext cx="3578372" cy="1027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26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遊戲流程</a:t>
            </a:r>
            <a:endParaRPr/>
          </a:p>
        </p:txBody>
      </p:sp>
      <p:sp>
        <p:nvSpPr>
          <p:cNvPr id="346" name="Google Shape;346;p13"/>
          <p:cNvSpPr txBox="1"/>
          <p:nvPr/>
        </p:nvSpPr>
        <p:spPr>
          <a:xfrm>
            <a:off x="4017600" y="2432250"/>
            <a:ext cx="11575500" cy="54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9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1.以投票方式作決定(以最高票數為準)</a:t>
            </a:r>
            <a:endParaRPr/>
          </a:p>
          <a:p>
            <a:pPr indent="0" lvl="0" marL="0" marR="0" rtl="0" algn="l">
              <a:lnSpc>
                <a:spcPct val="134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9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2.挑選角色(每位角色都有不同能力值)</a:t>
            </a:r>
            <a:endParaRPr/>
          </a:p>
          <a:p>
            <a:pPr indent="0" lvl="0" marL="0" marR="0" rtl="0" algn="l">
              <a:lnSpc>
                <a:spcPct val="134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9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3.遊戲一共有 5 個場景事件</a:t>
            </a:r>
            <a:endParaRPr/>
          </a:p>
          <a:p>
            <a:pPr indent="0" lvl="0" marL="0" marR="0" rtl="0" algn="l">
              <a:lnSpc>
                <a:spcPct val="134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9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4.同學需要就不同場景選擇行動</a:t>
            </a:r>
            <a:endParaRPr/>
          </a:p>
          <a:p>
            <a:pPr indent="0" lvl="0" marL="0" marR="0" rtl="0" algn="l">
              <a:lnSpc>
                <a:spcPct val="134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9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5.不同的行動會影響角色的能力值</a:t>
            </a:r>
            <a:endParaRPr/>
          </a:p>
          <a:p>
            <a:pPr indent="0" lvl="0" marL="0" marR="0" rtl="0" algn="l">
              <a:lnSpc>
                <a:spcPct val="134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899" u="none" cap="none" strike="noStrike">
              <a:solidFill>
                <a:srgbClr val="39D5FF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l">
              <a:lnSpc>
                <a:spcPct val="134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899" u="none" cap="none" strike="noStrike">
              <a:solidFill>
                <a:srgbClr val="39D5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47" name="Google Shape;347;p13"/>
          <p:cNvSpPr txBox="1"/>
          <p:nvPr/>
        </p:nvSpPr>
        <p:spPr>
          <a:xfrm>
            <a:off x="3871376" y="7233153"/>
            <a:ext cx="11868078" cy="26927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7" u="none" cap="none" strike="noStrike">
                <a:solidFill>
                  <a:srgbClr val="CB6CE6"/>
                </a:solidFill>
                <a:latin typeface="Bebas Neue"/>
                <a:ea typeface="Bebas Neue"/>
                <a:cs typeface="Bebas Neue"/>
                <a:sym typeface="Bebas Neue"/>
              </a:rPr>
              <a:t>勝利條件：</a:t>
            </a:r>
            <a:endParaRPr/>
          </a:p>
          <a:p>
            <a:pPr indent="-431580" lvl="1" marL="863161" marR="0" rtl="0" algn="l">
              <a:lnSpc>
                <a:spcPct val="134025"/>
              </a:lnSpc>
              <a:spcBef>
                <a:spcPts val="0"/>
              </a:spcBef>
              <a:spcAft>
                <a:spcPts val="0"/>
              </a:spcAft>
              <a:buClr>
                <a:srgbClr val="CB6CE6"/>
              </a:buClr>
              <a:buSzPts val="3997"/>
              <a:buFont typeface="Arial"/>
              <a:buChar char="•"/>
            </a:pPr>
            <a:r>
              <a:rPr b="0" i="0" lang="en-US" sz="3997" u="none" cap="none" strike="noStrike">
                <a:solidFill>
                  <a:srgbClr val="CB6CE6"/>
                </a:solidFill>
                <a:latin typeface="Bebas Neue"/>
                <a:ea typeface="Bebas Neue"/>
                <a:cs typeface="Bebas Neue"/>
                <a:sym typeface="Bebas Neue"/>
              </a:rPr>
              <a:t>結算環節角色能力值總加為10點</a:t>
            </a:r>
            <a:endParaRPr/>
          </a:p>
          <a:p>
            <a:pPr indent="-431580" lvl="1" marL="863161" marR="0" rtl="0" algn="l">
              <a:lnSpc>
                <a:spcPct val="134025"/>
              </a:lnSpc>
              <a:spcBef>
                <a:spcPts val="0"/>
              </a:spcBef>
              <a:spcAft>
                <a:spcPts val="0"/>
              </a:spcAft>
              <a:buClr>
                <a:srgbClr val="CB6CE6"/>
              </a:buClr>
              <a:buSzPts val="3997"/>
              <a:buFont typeface="Arial"/>
              <a:buChar char="•"/>
            </a:pPr>
            <a:r>
              <a:rPr b="0" i="0" lang="en-US" sz="3997" u="none" cap="none" strike="noStrike">
                <a:solidFill>
                  <a:srgbClr val="CB6CE6"/>
                </a:solidFill>
                <a:latin typeface="Bebas Neue"/>
                <a:ea typeface="Bebas Neue"/>
                <a:cs typeface="Bebas Neue"/>
                <a:sym typeface="Bebas Neue"/>
              </a:rPr>
              <a:t>每項能力值至少有3點</a:t>
            </a:r>
            <a:endParaRPr/>
          </a:p>
          <a:p>
            <a:pPr indent="0" lvl="0" marL="0" marR="0" rtl="0" algn="l">
              <a:lnSpc>
                <a:spcPct val="134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997" u="none" cap="none" strike="noStrike">
              <a:solidFill>
                <a:srgbClr val="CB6CE6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348" name="Google Shape;348;p13"/>
          <p:cNvSpPr/>
          <p:nvPr/>
        </p:nvSpPr>
        <p:spPr>
          <a:xfrm>
            <a:off x="7882393" y="6513693"/>
            <a:ext cx="511541" cy="427136"/>
          </a:xfrm>
          <a:custGeom>
            <a:rect b="b" l="l" r="r" t="t"/>
            <a:pathLst>
              <a:path extrusionOk="0" h="427136" w="511541">
                <a:moveTo>
                  <a:pt x="0" y="0"/>
                </a:moveTo>
                <a:lnTo>
                  <a:pt x="511541" y="0"/>
                </a:lnTo>
                <a:lnTo>
                  <a:pt x="511541" y="427137"/>
                </a:lnTo>
                <a:lnTo>
                  <a:pt x="0" y="427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9" name="Google Shape;349;p13"/>
          <p:cNvSpPr/>
          <p:nvPr/>
        </p:nvSpPr>
        <p:spPr>
          <a:xfrm>
            <a:off x="10211663" y="6426245"/>
            <a:ext cx="642932" cy="570456"/>
          </a:xfrm>
          <a:custGeom>
            <a:rect b="b" l="l" r="r" t="t"/>
            <a:pathLst>
              <a:path extrusionOk="0" h="570456" w="642932">
                <a:moveTo>
                  <a:pt x="0" y="0"/>
                </a:moveTo>
                <a:lnTo>
                  <a:pt x="642932" y="0"/>
                </a:lnTo>
                <a:lnTo>
                  <a:pt x="642932" y="570456"/>
                </a:lnTo>
                <a:lnTo>
                  <a:pt x="0" y="570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0" name="Google Shape;350;p13"/>
          <p:cNvSpPr/>
          <p:nvPr/>
        </p:nvSpPr>
        <p:spPr>
          <a:xfrm>
            <a:off x="5424001" y="6446737"/>
            <a:ext cx="472285" cy="472285"/>
          </a:xfrm>
          <a:custGeom>
            <a:rect b="b" l="l" r="r" t="t"/>
            <a:pathLst>
              <a:path extrusionOk="0" h="472285" w="472285">
                <a:moveTo>
                  <a:pt x="0" y="0"/>
                </a:moveTo>
                <a:lnTo>
                  <a:pt x="472285" y="0"/>
                </a:lnTo>
                <a:lnTo>
                  <a:pt x="472285" y="472285"/>
                </a:lnTo>
                <a:lnTo>
                  <a:pt x="0" y="4722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1" name="Google Shape;351;p13"/>
          <p:cNvSpPr txBox="1"/>
          <p:nvPr/>
        </p:nvSpPr>
        <p:spPr>
          <a:xfrm>
            <a:off x="4298605" y="6389587"/>
            <a:ext cx="1265358" cy="618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01" u="none" cap="none" strike="noStrike">
                <a:solidFill>
                  <a:srgbClr val="F4DB37"/>
                </a:solidFill>
                <a:latin typeface="Bebas Neue"/>
                <a:ea typeface="Bebas Neue"/>
                <a:cs typeface="Bebas Neue"/>
                <a:sym typeface="Bebas Neue"/>
              </a:rPr>
              <a:t>智慧</a:t>
            </a:r>
            <a:endParaRPr/>
          </a:p>
        </p:txBody>
      </p:sp>
      <p:sp>
        <p:nvSpPr>
          <p:cNvPr id="352" name="Google Shape;352;p13"/>
          <p:cNvSpPr txBox="1"/>
          <p:nvPr/>
        </p:nvSpPr>
        <p:spPr>
          <a:xfrm>
            <a:off x="6476648" y="6421165"/>
            <a:ext cx="2811490" cy="620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99" u="none" cap="none" strike="noStrike">
                <a:solidFill>
                  <a:srgbClr val="FF4343"/>
                </a:solidFill>
                <a:latin typeface="Bebas Neue"/>
                <a:ea typeface="Bebas Neue"/>
                <a:cs typeface="Bebas Neue"/>
                <a:sym typeface="Bebas Neue"/>
              </a:rPr>
              <a:t>同理心</a:t>
            </a:r>
            <a:endParaRPr/>
          </a:p>
        </p:txBody>
      </p:sp>
      <p:sp>
        <p:nvSpPr>
          <p:cNvPr id="353" name="Google Shape;353;p13"/>
          <p:cNvSpPr txBox="1"/>
          <p:nvPr/>
        </p:nvSpPr>
        <p:spPr>
          <a:xfrm>
            <a:off x="9127384" y="6389587"/>
            <a:ext cx="2811490" cy="619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01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形象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359" name="Google Shape;359;p14"/>
          <p:cNvSpPr/>
          <p:nvPr/>
        </p:nvSpPr>
        <p:spPr>
          <a:xfrm rot="5385533">
            <a:off x="4362594" y="-1801831"/>
            <a:ext cx="9562812" cy="14140941"/>
          </a:xfrm>
          <a:custGeom>
            <a:rect b="b" l="l" r="r" t="t"/>
            <a:pathLst>
              <a:path extrusionOk="0" h="14140941" w="9562812">
                <a:moveTo>
                  <a:pt x="0" y="0"/>
                </a:moveTo>
                <a:lnTo>
                  <a:pt x="9562812" y="0"/>
                </a:lnTo>
                <a:lnTo>
                  <a:pt x="9562812" y="14140941"/>
                </a:lnTo>
                <a:lnTo>
                  <a:pt x="0" y="14140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360" name="Google Shape;36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89976" y="2408011"/>
            <a:ext cx="9308047" cy="6975428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4"/>
          <p:cNvSpPr txBox="1"/>
          <p:nvPr/>
        </p:nvSpPr>
        <p:spPr>
          <a:xfrm>
            <a:off x="7192226" y="1380049"/>
            <a:ext cx="4896216" cy="1027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26" u="none" cap="none" strike="noStrike">
                <a:solidFill>
                  <a:srgbClr val="FF4343"/>
                </a:solidFill>
                <a:latin typeface="Bebas Neue"/>
                <a:ea typeface="Bebas Neue"/>
                <a:cs typeface="Bebas Neue"/>
                <a:sym typeface="Bebas Neue"/>
              </a:rPr>
              <a:t>騎士 艾倫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367" name="Google Shape;367;p15"/>
          <p:cNvSpPr/>
          <p:nvPr/>
        </p:nvSpPr>
        <p:spPr>
          <a:xfrm rot="5385533">
            <a:off x="4362594" y="-1801831"/>
            <a:ext cx="9562812" cy="14140941"/>
          </a:xfrm>
          <a:custGeom>
            <a:rect b="b" l="l" r="r" t="t"/>
            <a:pathLst>
              <a:path extrusionOk="0" h="14140941" w="9562812">
                <a:moveTo>
                  <a:pt x="0" y="0"/>
                </a:moveTo>
                <a:lnTo>
                  <a:pt x="9562812" y="0"/>
                </a:lnTo>
                <a:lnTo>
                  <a:pt x="9562812" y="14140941"/>
                </a:lnTo>
                <a:lnTo>
                  <a:pt x="0" y="14140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368" name="Google Shape;36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89976" y="2408011"/>
            <a:ext cx="9308047" cy="6975428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15"/>
          <p:cNvSpPr txBox="1"/>
          <p:nvPr/>
        </p:nvSpPr>
        <p:spPr>
          <a:xfrm>
            <a:off x="6695892" y="1380049"/>
            <a:ext cx="4896216" cy="1027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26" u="none" cap="none" strike="noStrike">
                <a:solidFill>
                  <a:srgbClr val="CB6CE6"/>
                </a:solidFill>
                <a:latin typeface="Bebas Neue"/>
                <a:ea typeface="Bebas Neue"/>
                <a:cs typeface="Bebas Neue"/>
                <a:sym typeface="Bebas Neue"/>
              </a:rPr>
              <a:t>魔法師 芬尼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375" name="Google Shape;375;p16"/>
          <p:cNvSpPr/>
          <p:nvPr/>
        </p:nvSpPr>
        <p:spPr>
          <a:xfrm rot="5385533">
            <a:off x="4362594" y="-1801831"/>
            <a:ext cx="9562812" cy="14140941"/>
          </a:xfrm>
          <a:custGeom>
            <a:rect b="b" l="l" r="r" t="t"/>
            <a:pathLst>
              <a:path extrusionOk="0" h="14140941" w="9562812">
                <a:moveTo>
                  <a:pt x="0" y="0"/>
                </a:moveTo>
                <a:lnTo>
                  <a:pt x="9562812" y="0"/>
                </a:lnTo>
                <a:lnTo>
                  <a:pt x="9562812" y="14140941"/>
                </a:lnTo>
                <a:lnTo>
                  <a:pt x="0" y="14140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376" name="Google Shape;37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89976" y="2408011"/>
            <a:ext cx="9308047" cy="6975428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16"/>
          <p:cNvSpPr txBox="1"/>
          <p:nvPr/>
        </p:nvSpPr>
        <p:spPr>
          <a:xfrm>
            <a:off x="7192226" y="1380049"/>
            <a:ext cx="4896216" cy="1027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26" u="none" cap="none" strike="noStrike">
                <a:solidFill>
                  <a:srgbClr val="24D877"/>
                </a:solidFill>
                <a:latin typeface="Bebas Neue"/>
                <a:ea typeface="Bebas Neue"/>
                <a:cs typeface="Bebas Neue"/>
                <a:sym typeface="Bebas Neue"/>
              </a:rPr>
              <a:t>弓箭手 里昂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383" name="Google Shape;383;p17"/>
          <p:cNvSpPr/>
          <p:nvPr/>
        </p:nvSpPr>
        <p:spPr>
          <a:xfrm rot="5385533">
            <a:off x="4362594" y="-1801831"/>
            <a:ext cx="9562812" cy="14140941"/>
          </a:xfrm>
          <a:custGeom>
            <a:rect b="b" l="l" r="r" t="t"/>
            <a:pathLst>
              <a:path extrusionOk="0" h="14140941" w="9562812">
                <a:moveTo>
                  <a:pt x="0" y="0"/>
                </a:moveTo>
                <a:lnTo>
                  <a:pt x="9562812" y="0"/>
                </a:lnTo>
                <a:lnTo>
                  <a:pt x="9562812" y="14140941"/>
                </a:lnTo>
                <a:lnTo>
                  <a:pt x="0" y="14140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384" name="Google Shape;38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89976" y="2408011"/>
            <a:ext cx="9308047" cy="6975428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17"/>
          <p:cNvSpPr txBox="1"/>
          <p:nvPr/>
        </p:nvSpPr>
        <p:spPr>
          <a:xfrm>
            <a:off x="7192226" y="1380049"/>
            <a:ext cx="4896216" cy="1027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26" u="none" cap="none" strike="noStrike">
                <a:solidFill>
                  <a:srgbClr val="FED65C"/>
                </a:solidFill>
                <a:latin typeface="Bebas Neue"/>
                <a:ea typeface="Bebas Neue"/>
                <a:cs typeface="Bebas Neue"/>
                <a:sym typeface="Bebas Neue"/>
              </a:rPr>
              <a:t>牧師 潔兒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391" name="Google Shape;391;p18"/>
          <p:cNvSpPr/>
          <p:nvPr/>
        </p:nvSpPr>
        <p:spPr>
          <a:xfrm>
            <a:off x="9782540" y="6524126"/>
            <a:ext cx="4161895" cy="3121421"/>
          </a:xfrm>
          <a:custGeom>
            <a:rect b="b" l="l" r="r" t="t"/>
            <a:pathLst>
              <a:path extrusionOk="0" h="3121421" w="4161895">
                <a:moveTo>
                  <a:pt x="0" y="0"/>
                </a:moveTo>
                <a:lnTo>
                  <a:pt x="4161894" y="0"/>
                </a:lnTo>
                <a:lnTo>
                  <a:pt x="4161894" y="3121421"/>
                </a:lnTo>
                <a:lnTo>
                  <a:pt x="0" y="312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2" name="Google Shape;392;p18"/>
          <p:cNvSpPr/>
          <p:nvPr/>
        </p:nvSpPr>
        <p:spPr>
          <a:xfrm>
            <a:off x="729061" y="1937018"/>
            <a:ext cx="4161895" cy="3121421"/>
          </a:xfrm>
          <a:custGeom>
            <a:rect b="b" l="l" r="r" t="t"/>
            <a:pathLst>
              <a:path extrusionOk="0" h="3121421" w="4161895">
                <a:moveTo>
                  <a:pt x="0" y="0"/>
                </a:moveTo>
                <a:lnTo>
                  <a:pt x="4161894" y="0"/>
                </a:lnTo>
                <a:lnTo>
                  <a:pt x="4161894" y="3121421"/>
                </a:lnTo>
                <a:lnTo>
                  <a:pt x="0" y="312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3" name="Google Shape;393;p18"/>
          <p:cNvSpPr/>
          <p:nvPr/>
        </p:nvSpPr>
        <p:spPr>
          <a:xfrm>
            <a:off x="729061" y="6524126"/>
            <a:ext cx="4161895" cy="3121421"/>
          </a:xfrm>
          <a:custGeom>
            <a:rect b="b" l="l" r="r" t="t"/>
            <a:pathLst>
              <a:path extrusionOk="0" h="3121421" w="4161895">
                <a:moveTo>
                  <a:pt x="0" y="0"/>
                </a:moveTo>
                <a:lnTo>
                  <a:pt x="4161894" y="0"/>
                </a:lnTo>
                <a:lnTo>
                  <a:pt x="4161894" y="3121421"/>
                </a:lnTo>
                <a:lnTo>
                  <a:pt x="0" y="312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4" name="Google Shape;394;p18"/>
          <p:cNvSpPr/>
          <p:nvPr/>
        </p:nvSpPr>
        <p:spPr>
          <a:xfrm>
            <a:off x="9882930" y="1937018"/>
            <a:ext cx="4161895" cy="3121421"/>
          </a:xfrm>
          <a:custGeom>
            <a:rect b="b" l="l" r="r" t="t"/>
            <a:pathLst>
              <a:path extrusionOk="0" h="3121421" w="4161895">
                <a:moveTo>
                  <a:pt x="0" y="0"/>
                </a:moveTo>
                <a:lnTo>
                  <a:pt x="4161894" y="0"/>
                </a:lnTo>
                <a:lnTo>
                  <a:pt x="4161894" y="3121421"/>
                </a:lnTo>
                <a:lnTo>
                  <a:pt x="0" y="312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5" name="Google Shape;395;p18"/>
          <p:cNvSpPr/>
          <p:nvPr/>
        </p:nvSpPr>
        <p:spPr>
          <a:xfrm>
            <a:off x="6564846" y="3205420"/>
            <a:ext cx="511541" cy="427136"/>
          </a:xfrm>
          <a:custGeom>
            <a:rect b="b" l="l" r="r" t="t"/>
            <a:pathLst>
              <a:path extrusionOk="0" h="427136" w="511541">
                <a:moveTo>
                  <a:pt x="0" y="0"/>
                </a:moveTo>
                <a:lnTo>
                  <a:pt x="511541" y="0"/>
                </a:lnTo>
                <a:lnTo>
                  <a:pt x="511541" y="427136"/>
                </a:lnTo>
                <a:lnTo>
                  <a:pt x="0" y="4271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6" name="Google Shape;396;p18"/>
          <p:cNvSpPr/>
          <p:nvPr/>
        </p:nvSpPr>
        <p:spPr>
          <a:xfrm>
            <a:off x="6499150" y="3943713"/>
            <a:ext cx="642932" cy="570456"/>
          </a:xfrm>
          <a:custGeom>
            <a:rect b="b" l="l" r="r" t="t"/>
            <a:pathLst>
              <a:path extrusionOk="0" h="570456" w="642932">
                <a:moveTo>
                  <a:pt x="0" y="0"/>
                </a:moveTo>
                <a:lnTo>
                  <a:pt x="642932" y="0"/>
                </a:lnTo>
                <a:lnTo>
                  <a:pt x="642932" y="570456"/>
                </a:lnTo>
                <a:lnTo>
                  <a:pt x="0" y="570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7" name="Google Shape;397;p18"/>
          <p:cNvSpPr/>
          <p:nvPr/>
        </p:nvSpPr>
        <p:spPr>
          <a:xfrm>
            <a:off x="6535064" y="2321517"/>
            <a:ext cx="571104" cy="571104"/>
          </a:xfrm>
          <a:custGeom>
            <a:rect b="b" l="l" r="r" t="t"/>
            <a:pathLst>
              <a:path extrusionOk="0" h="571104" w="571104">
                <a:moveTo>
                  <a:pt x="0" y="0"/>
                </a:moveTo>
                <a:lnTo>
                  <a:pt x="571104" y="0"/>
                </a:lnTo>
                <a:lnTo>
                  <a:pt x="571104" y="571104"/>
                </a:lnTo>
                <a:lnTo>
                  <a:pt x="0" y="5711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8" name="Google Shape;398;p18"/>
          <p:cNvSpPr/>
          <p:nvPr/>
        </p:nvSpPr>
        <p:spPr>
          <a:xfrm>
            <a:off x="7207778" y="3205420"/>
            <a:ext cx="511541" cy="427136"/>
          </a:xfrm>
          <a:custGeom>
            <a:rect b="b" l="l" r="r" t="t"/>
            <a:pathLst>
              <a:path extrusionOk="0" h="427136" w="511541">
                <a:moveTo>
                  <a:pt x="0" y="0"/>
                </a:moveTo>
                <a:lnTo>
                  <a:pt x="511540" y="0"/>
                </a:lnTo>
                <a:lnTo>
                  <a:pt x="511540" y="427136"/>
                </a:lnTo>
                <a:lnTo>
                  <a:pt x="0" y="4271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9" name="Google Shape;399;p18"/>
          <p:cNvSpPr/>
          <p:nvPr/>
        </p:nvSpPr>
        <p:spPr>
          <a:xfrm>
            <a:off x="7142082" y="3943713"/>
            <a:ext cx="642932" cy="570456"/>
          </a:xfrm>
          <a:custGeom>
            <a:rect b="b" l="l" r="r" t="t"/>
            <a:pathLst>
              <a:path extrusionOk="0" h="570456" w="642932">
                <a:moveTo>
                  <a:pt x="0" y="0"/>
                </a:moveTo>
                <a:lnTo>
                  <a:pt x="642932" y="0"/>
                </a:lnTo>
                <a:lnTo>
                  <a:pt x="642932" y="570456"/>
                </a:lnTo>
                <a:lnTo>
                  <a:pt x="0" y="570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0" name="Google Shape;400;p18"/>
          <p:cNvSpPr/>
          <p:nvPr/>
        </p:nvSpPr>
        <p:spPr>
          <a:xfrm>
            <a:off x="7785014" y="3963977"/>
            <a:ext cx="642932" cy="570456"/>
          </a:xfrm>
          <a:custGeom>
            <a:rect b="b" l="l" r="r" t="t"/>
            <a:pathLst>
              <a:path extrusionOk="0" h="570456" w="642932">
                <a:moveTo>
                  <a:pt x="0" y="0"/>
                </a:moveTo>
                <a:lnTo>
                  <a:pt x="642932" y="0"/>
                </a:lnTo>
                <a:lnTo>
                  <a:pt x="642932" y="570456"/>
                </a:lnTo>
                <a:lnTo>
                  <a:pt x="0" y="570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1" name="Google Shape;401;p18"/>
          <p:cNvSpPr txBox="1"/>
          <p:nvPr/>
        </p:nvSpPr>
        <p:spPr>
          <a:xfrm>
            <a:off x="9743708" y="699608"/>
            <a:ext cx="5167793" cy="1035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魔法師 芬尼 </a:t>
            </a:r>
            <a:endParaRPr/>
          </a:p>
        </p:txBody>
      </p:sp>
      <p:sp>
        <p:nvSpPr>
          <p:cNvPr id="402" name="Google Shape;402;p18"/>
          <p:cNvSpPr txBox="1"/>
          <p:nvPr/>
        </p:nvSpPr>
        <p:spPr>
          <a:xfrm>
            <a:off x="1028700" y="699608"/>
            <a:ext cx="3955824" cy="1035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騎士 艾倫</a:t>
            </a:r>
            <a:endParaRPr/>
          </a:p>
        </p:txBody>
      </p:sp>
      <p:sp>
        <p:nvSpPr>
          <p:cNvPr id="403" name="Google Shape;403;p18"/>
          <p:cNvSpPr txBox="1"/>
          <p:nvPr/>
        </p:nvSpPr>
        <p:spPr>
          <a:xfrm>
            <a:off x="10127834" y="5347047"/>
            <a:ext cx="4901402" cy="977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810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牧師 潔兒 </a:t>
            </a:r>
            <a:endParaRPr/>
          </a:p>
        </p:txBody>
      </p:sp>
      <p:sp>
        <p:nvSpPr>
          <p:cNvPr id="404" name="Google Shape;404;p18"/>
          <p:cNvSpPr txBox="1"/>
          <p:nvPr/>
        </p:nvSpPr>
        <p:spPr>
          <a:xfrm>
            <a:off x="729061" y="5347047"/>
            <a:ext cx="4901402" cy="9703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810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弓箭手 里昂</a:t>
            </a:r>
            <a:endParaRPr/>
          </a:p>
        </p:txBody>
      </p:sp>
      <p:sp>
        <p:nvSpPr>
          <p:cNvPr id="405" name="Google Shape;405;p18"/>
          <p:cNvSpPr txBox="1"/>
          <p:nvPr/>
        </p:nvSpPr>
        <p:spPr>
          <a:xfrm>
            <a:off x="5148480" y="2343888"/>
            <a:ext cx="1501500" cy="618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01" u="none" cap="none" strike="noStrike">
                <a:solidFill>
                  <a:srgbClr val="F4DB37"/>
                </a:solidFill>
                <a:latin typeface="Bebas Neue"/>
                <a:ea typeface="Bebas Neue"/>
                <a:cs typeface="Bebas Neue"/>
                <a:sym typeface="Bebas Neue"/>
              </a:rPr>
              <a:t>智慧</a:t>
            </a:r>
            <a:endParaRPr/>
          </a:p>
        </p:txBody>
      </p:sp>
      <p:sp>
        <p:nvSpPr>
          <p:cNvPr id="406" name="Google Shape;406;p18"/>
          <p:cNvSpPr txBox="1"/>
          <p:nvPr/>
        </p:nvSpPr>
        <p:spPr>
          <a:xfrm>
            <a:off x="5173225" y="3111746"/>
            <a:ext cx="2811490" cy="555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90" u="none" cap="none" strike="noStrike">
                <a:solidFill>
                  <a:srgbClr val="FF4343"/>
                </a:solidFill>
                <a:latin typeface="Bebas Neue"/>
                <a:ea typeface="Bebas Neue"/>
                <a:cs typeface="Bebas Neue"/>
                <a:sym typeface="Bebas Neue"/>
              </a:rPr>
              <a:t>同理心</a:t>
            </a:r>
            <a:endParaRPr/>
          </a:p>
        </p:txBody>
      </p:sp>
      <p:sp>
        <p:nvSpPr>
          <p:cNvPr id="407" name="Google Shape;407;p18"/>
          <p:cNvSpPr txBox="1"/>
          <p:nvPr/>
        </p:nvSpPr>
        <p:spPr>
          <a:xfrm>
            <a:off x="5134789" y="3813372"/>
            <a:ext cx="2811490" cy="618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01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形象</a:t>
            </a:r>
            <a:endParaRPr/>
          </a:p>
        </p:txBody>
      </p:sp>
      <p:sp>
        <p:nvSpPr>
          <p:cNvPr id="408" name="Google Shape;408;p18"/>
          <p:cNvSpPr/>
          <p:nvPr/>
        </p:nvSpPr>
        <p:spPr>
          <a:xfrm>
            <a:off x="15606230" y="3284941"/>
            <a:ext cx="511541" cy="427136"/>
          </a:xfrm>
          <a:custGeom>
            <a:rect b="b" l="l" r="r" t="t"/>
            <a:pathLst>
              <a:path extrusionOk="0" h="427136" w="511541">
                <a:moveTo>
                  <a:pt x="0" y="0"/>
                </a:moveTo>
                <a:lnTo>
                  <a:pt x="511541" y="0"/>
                </a:lnTo>
                <a:lnTo>
                  <a:pt x="511541" y="427136"/>
                </a:lnTo>
                <a:lnTo>
                  <a:pt x="0" y="4271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9" name="Google Shape;409;p18"/>
          <p:cNvSpPr/>
          <p:nvPr/>
        </p:nvSpPr>
        <p:spPr>
          <a:xfrm>
            <a:off x="15540535" y="4023234"/>
            <a:ext cx="642932" cy="570456"/>
          </a:xfrm>
          <a:custGeom>
            <a:rect b="b" l="l" r="r" t="t"/>
            <a:pathLst>
              <a:path extrusionOk="0" h="570456" w="642932">
                <a:moveTo>
                  <a:pt x="0" y="0"/>
                </a:moveTo>
                <a:lnTo>
                  <a:pt x="642932" y="0"/>
                </a:lnTo>
                <a:lnTo>
                  <a:pt x="642932" y="570456"/>
                </a:lnTo>
                <a:lnTo>
                  <a:pt x="0" y="570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0" name="Google Shape;410;p18"/>
          <p:cNvSpPr/>
          <p:nvPr/>
        </p:nvSpPr>
        <p:spPr>
          <a:xfrm>
            <a:off x="15576449" y="2401038"/>
            <a:ext cx="571104" cy="571104"/>
          </a:xfrm>
          <a:custGeom>
            <a:rect b="b" l="l" r="r" t="t"/>
            <a:pathLst>
              <a:path extrusionOk="0" h="571104" w="571104">
                <a:moveTo>
                  <a:pt x="0" y="0"/>
                </a:moveTo>
                <a:lnTo>
                  <a:pt x="571104" y="0"/>
                </a:lnTo>
                <a:lnTo>
                  <a:pt x="571104" y="571104"/>
                </a:lnTo>
                <a:lnTo>
                  <a:pt x="0" y="5711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1" name="Google Shape;411;p18"/>
          <p:cNvSpPr/>
          <p:nvPr/>
        </p:nvSpPr>
        <p:spPr>
          <a:xfrm>
            <a:off x="16219381" y="2401038"/>
            <a:ext cx="571104" cy="571104"/>
          </a:xfrm>
          <a:custGeom>
            <a:rect b="b" l="l" r="r" t="t"/>
            <a:pathLst>
              <a:path extrusionOk="0" h="571104" w="571104">
                <a:moveTo>
                  <a:pt x="0" y="0"/>
                </a:moveTo>
                <a:lnTo>
                  <a:pt x="571103" y="0"/>
                </a:lnTo>
                <a:lnTo>
                  <a:pt x="571103" y="571104"/>
                </a:lnTo>
                <a:lnTo>
                  <a:pt x="0" y="5711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2" name="Google Shape;412;p18"/>
          <p:cNvSpPr/>
          <p:nvPr/>
        </p:nvSpPr>
        <p:spPr>
          <a:xfrm>
            <a:off x="16862312" y="2421302"/>
            <a:ext cx="571104" cy="571104"/>
          </a:xfrm>
          <a:custGeom>
            <a:rect b="b" l="l" r="r" t="t"/>
            <a:pathLst>
              <a:path extrusionOk="0" h="571104" w="571104">
                <a:moveTo>
                  <a:pt x="0" y="0"/>
                </a:moveTo>
                <a:lnTo>
                  <a:pt x="571104" y="0"/>
                </a:lnTo>
                <a:lnTo>
                  <a:pt x="571104" y="571104"/>
                </a:lnTo>
                <a:lnTo>
                  <a:pt x="0" y="5711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3" name="Google Shape;413;p18"/>
          <p:cNvSpPr txBox="1"/>
          <p:nvPr/>
        </p:nvSpPr>
        <p:spPr>
          <a:xfrm>
            <a:off x="14214610" y="3191267"/>
            <a:ext cx="1258271" cy="555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90" u="none" cap="none" strike="noStrike">
                <a:solidFill>
                  <a:srgbClr val="FF4343"/>
                </a:solidFill>
                <a:latin typeface="Bebas Neue"/>
                <a:ea typeface="Bebas Neue"/>
                <a:cs typeface="Bebas Neue"/>
                <a:sym typeface="Bebas Neue"/>
              </a:rPr>
              <a:t>同理心</a:t>
            </a:r>
            <a:endParaRPr/>
          </a:p>
        </p:txBody>
      </p:sp>
      <p:sp>
        <p:nvSpPr>
          <p:cNvPr id="414" name="Google Shape;414;p18"/>
          <p:cNvSpPr txBox="1"/>
          <p:nvPr/>
        </p:nvSpPr>
        <p:spPr>
          <a:xfrm>
            <a:off x="14176173" y="3892893"/>
            <a:ext cx="1074900" cy="618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01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形象</a:t>
            </a:r>
            <a:endParaRPr/>
          </a:p>
        </p:txBody>
      </p:sp>
      <p:sp>
        <p:nvSpPr>
          <p:cNvPr id="415" name="Google Shape;415;p18"/>
          <p:cNvSpPr txBox="1"/>
          <p:nvPr/>
        </p:nvSpPr>
        <p:spPr>
          <a:xfrm>
            <a:off x="14189864" y="2423409"/>
            <a:ext cx="1501500" cy="618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01" u="none" cap="none" strike="noStrike">
                <a:solidFill>
                  <a:srgbClr val="F4DB37"/>
                </a:solidFill>
                <a:latin typeface="Bebas Neue"/>
                <a:ea typeface="Bebas Neue"/>
                <a:cs typeface="Bebas Neue"/>
                <a:sym typeface="Bebas Neue"/>
              </a:rPr>
              <a:t>智慧</a:t>
            </a:r>
            <a:endParaRPr/>
          </a:p>
        </p:txBody>
      </p:sp>
      <p:grpSp>
        <p:nvGrpSpPr>
          <p:cNvPr id="416" name="Google Shape;416;p18"/>
          <p:cNvGrpSpPr/>
          <p:nvPr/>
        </p:nvGrpSpPr>
        <p:grpSpPr>
          <a:xfrm>
            <a:off x="6557912" y="7006710"/>
            <a:ext cx="642932" cy="2192652"/>
            <a:chOff x="0" y="0"/>
            <a:chExt cx="857242" cy="2923536"/>
          </a:xfrm>
        </p:grpSpPr>
        <p:sp>
          <p:nvSpPr>
            <p:cNvPr id="417" name="Google Shape;417;p18"/>
            <p:cNvSpPr/>
            <p:nvPr/>
          </p:nvSpPr>
          <p:spPr>
            <a:xfrm>
              <a:off x="87594" y="1178537"/>
              <a:ext cx="682054" cy="569515"/>
            </a:xfrm>
            <a:custGeom>
              <a:rect b="b" l="l" r="r" t="t"/>
              <a:pathLst>
                <a:path extrusionOk="0" h="569515" w="682054">
                  <a:moveTo>
                    <a:pt x="0" y="0"/>
                  </a:moveTo>
                  <a:lnTo>
                    <a:pt x="682054" y="0"/>
                  </a:lnTo>
                  <a:lnTo>
                    <a:pt x="682054" y="569515"/>
                  </a:lnTo>
                  <a:lnTo>
                    <a:pt x="0" y="5695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18" name="Google Shape;418;p18"/>
            <p:cNvSpPr/>
            <p:nvPr/>
          </p:nvSpPr>
          <p:spPr>
            <a:xfrm>
              <a:off x="0" y="2162928"/>
              <a:ext cx="857242" cy="760608"/>
            </a:xfrm>
            <a:custGeom>
              <a:rect b="b" l="l" r="r" t="t"/>
              <a:pathLst>
                <a:path extrusionOk="0" h="760608" w="857242">
                  <a:moveTo>
                    <a:pt x="0" y="0"/>
                  </a:moveTo>
                  <a:lnTo>
                    <a:pt x="857242" y="0"/>
                  </a:lnTo>
                  <a:lnTo>
                    <a:pt x="857242" y="760608"/>
                  </a:lnTo>
                  <a:lnTo>
                    <a:pt x="0" y="7606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19" name="Google Shape;419;p18"/>
            <p:cNvSpPr/>
            <p:nvPr/>
          </p:nvSpPr>
          <p:spPr>
            <a:xfrm>
              <a:off x="47885" y="0"/>
              <a:ext cx="761472" cy="761472"/>
            </a:xfrm>
            <a:custGeom>
              <a:rect b="b" l="l" r="r" t="t"/>
              <a:pathLst>
                <a:path extrusionOk="0" h="761472" w="761472">
                  <a:moveTo>
                    <a:pt x="0" y="0"/>
                  </a:moveTo>
                  <a:lnTo>
                    <a:pt x="761472" y="0"/>
                  </a:lnTo>
                  <a:lnTo>
                    <a:pt x="761472" y="761472"/>
                  </a:lnTo>
                  <a:lnTo>
                    <a:pt x="0" y="7614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420" name="Google Shape;420;p18"/>
          <p:cNvGrpSpPr/>
          <p:nvPr/>
        </p:nvGrpSpPr>
        <p:grpSpPr>
          <a:xfrm>
            <a:off x="7200844" y="7006710"/>
            <a:ext cx="642932" cy="2192652"/>
            <a:chOff x="0" y="0"/>
            <a:chExt cx="857242" cy="2923536"/>
          </a:xfrm>
        </p:grpSpPr>
        <p:sp>
          <p:nvSpPr>
            <p:cNvPr id="421" name="Google Shape;421;p18"/>
            <p:cNvSpPr/>
            <p:nvPr/>
          </p:nvSpPr>
          <p:spPr>
            <a:xfrm>
              <a:off x="87594" y="1178537"/>
              <a:ext cx="682054" cy="569515"/>
            </a:xfrm>
            <a:custGeom>
              <a:rect b="b" l="l" r="r" t="t"/>
              <a:pathLst>
                <a:path extrusionOk="0" h="569515" w="682054">
                  <a:moveTo>
                    <a:pt x="0" y="0"/>
                  </a:moveTo>
                  <a:lnTo>
                    <a:pt x="682054" y="0"/>
                  </a:lnTo>
                  <a:lnTo>
                    <a:pt x="682054" y="569515"/>
                  </a:lnTo>
                  <a:lnTo>
                    <a:pt x="0" y="5695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22" name="Google Shape;422;p18"/>
            <p:cNvSpPr/>
            <p:nvPr/>
          </p:nvSpPr>
          <p:spPr>
            <a:xfrm>
              <a:off x="0" y="2162928"/>
              <a:ext cx="857242" cy="760608"/>
            </a:xfrm>
            <a:custGeom>
              <a:rect b="b" l="l" r="r" t="t"/>
              <a:pathLst>
                <a:path extrusionOk="0" h="760608" w="857242">
                  <a:moveTo>
                    <a:pt x="0" y="0"/>
                  </a:moveTo>
                  <a:lnTo>
                    <a:pt x="857242" y="0"/>
                  </a:lnTo>
                  <a:lnTo>
                    <a:pt x="857242" y="760608"/>
                  </a:lnTo>
                  <a:lnTo>
                    <a:pt x="0" y="7606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23" name="Google Shape;423;p18"/>
            <p:cNvSpPr/>
            <p:nvPr/>
          </p:nvSpPr>
          <p:spPr>
            <a:xfrm>
              <a:off x="47885" y="0"/>
              <a:ext cx="761472" cy="761472"/>
            </a:xfrm>
            <a:custGeom>
              <a:rect b="b" l="l" r="r" t="t"/>
              <a:pathLst>
                <a:path extrusionOk="0" h="761472" w="761472">
                  <a:moveTo>
                    <a:pt x="0" y="0"/>
                  </a:moveTo>
                  <a:lnTo>
                    <a:pt x="761472" y="0"/>
                  </a:lnTo>
                  <a:lnTo>
                    <a:pt x="761472" y="761472"/>
                  </a:lnTo>
                  <a:lnTo>
                    <a:pt x="0" y="7614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24" name="Google Shape;424;p18"/>
          <p:cNvSpPr txBox="1"/>
          <p:nvPr/>
        </p:nvSpPr>
        <p:spPr>
          <a:xfrm>
            <a:off x="5207241" y="7029081"/>
            <a:ext cx="1501500" cy="618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01" u="none" cap="none" strike="noStrike">
                <a:solidFill>
                  <a:srgbClr val="F4DB37"/>
                </a:solidFill>
                <a:latin typeface="Bebas Neue"/>
                <a:ea typeface="Bebas Neue"/>
                <a:cs typeface="Bebas Neue"/>
                <a:sym typeface="Bebas Neue"/>
              </a:rPr>
              <a:t>智慧</a:t>
            </a:r>
            <a:endParaRPr/>
          </a:p>
        </p:txBody>
      </p:sp>
      <p:sp>
        <p:nvSpPr>
          <p:cNvPr id="425" name="Google Shape;425;p18"/>
          <p:cNvSpPr txBox="1"/>
          <p:nvPr/>
        </p:nvSpPr>
        <p:spPr>
          <a:xfrm>
            <a:off x="5231987" y="7796940"/>
            <a:ext cx="2811490" cy="555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90" u="none" cap="none" strike="noStrike">
                <a:solidFill>
                  <a:srgbClr val="FF4343"/>
                </a:solidFill>
                <a:latin typeface="Bebas Neue"/>
                <a:ea typeface="Bebas Neue"/>
                <a:cs typeface="Bebas Neue"/>
                <a:sym typeface="Bebas Neue"/>
              </a:rPr>
              <a:t>同理心</a:t>
            </a:r>
            <a:endParaRPr/>
          </a:p>
        </p:txBody>
      </p:sp>
      <p:sp>
        <p:nvSpPr>
          <p:cNvPr id="426" name="Google Shape;426;p18"/>
          <p:cNvSpPr txBox="1"/>
          <p:nvPr/>
        </p:nvSpPr>
        <p:spPr>
          <a:xfrm>
            <a:off x="5193551" y="8498565"/>
            <a:ext cx="2811490" cy="618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01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形象</a:t>
            </a:r>
            <a:endParaRPr/>
          </a:p>
        </p:txBody>
      </p:sp>
      <p:sp>
        <p:nvSpPr>
          <p:cNvPr id="427" name="Google Shape;427;p18"/>
          <p:cNvSpPr/>
          <p:nvPr/>
        </p:nvSpPr>
        <p:spPr>
          <a:xfrm>
            <a:off x="15606230" y="7890613"/>
            <a:ext cx="511541" cy="427136"/>
          </a:xfrm>
          <a:custGeom>
            <a:rect b="b" l="l" r="r" t="t"/>
            <a:pathLst>
              <a:path extrusionOk="0" h="427136" w="511541">
                <a:moveTo>
                  <a:pt x="0" y="0"/>
                </a:moveTo>
                <a:lnTo>
                  <a:pt x="511541" y="0"/>
                </a:lnTo>
                <a:lnTo>
                  <a:pt x="511541" y="427137"/>
                </a:lnTo>
                <a:lnTo>
                  <a:pt x="0" y="427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8" name="Google Shape;428;p18"/>
          <p:cNvSpPr/>
          <p:nvPr/>
        </p:nvSpPr>
        <p:spPr>
          <a:xfrm>
            <a:off x="15540535" y="8628906"/>
            <a:ext cx="642932" cy="570456"/>
          </a:xfrm>
          <a:custGeom>
            <a:rect b="b" l="l" r="r" t="t"/>
            <a:pathLst>
              <a:path extrusionOk="0" h="570456" w="642932">
                <a:moveTo>
                  <a:pt x="0" y="0"/>
                </a:moveTo>
                <a:lnTo>
                  <a:pt x="642932" y="0"/>
                </a:lnTo>
                <a:lnTo>
                  <a:pt x="642932" y="570456"/>
                </a:lnTo>
                <a:lnTo>
                  <a:pt x="0" y="570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9" name="Google Shape;429;p18"/>
          <p:cNvSpPr/>
          <p:nvPr/>
        </p:nvSpPr>
        <p:spPr>
          <a:xfrm>
            <a:off x="15576449" y="7006710"/>
            <a:ext cx="571104" cy="571104"/>
          </a:xfrm>
          <a:custGeom>
            <a:rect b="b" l="l" r="r" t="t"/>
            <a:pathLst>
              <a:path extrusionOk="0" h="571104" w="571104">
                <a:moveTo>
                  <a:pt x="0" y="0"/>
                </a:moveTo>
                <a:lnTo>
                  <a:pt x="571104" y="0"/>
                </a:lnTo>
                <a:lnTo>
                  <a:pt x="571104" y="571104"/>
                </a:lnTo>
                <a:lnTo>
                  <a:pt x="0" y="5711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0" name="Google Shape;430;p18"/>
          <p:cNvSpPr/>
          <p:nvPr/>
        </p:nvSpPr>
        <p:spPr>
          <a:xfrm>
            <a:off x="16249162" y="7890613"/>
            <a:ext cx="511541" cy="427136"/>
          </a:xfrm>
          <a:custGeom>
            <a:rect b="b" l="l" r="r" t="t"/>
            <a:pathLst>
              <a:path extrusionOk="0" h="427136" w="511541">
                <a:moveTo>
                  <a:pt x="0" y="0"/>
                </a:moveTo>
                <a:lnTo>
                  <a:pt x="511541" y="0"/>
                </a:lnTo>
                <a:lnTo>
                  <a:pt x="511541" y="427137"/>
                </a:lnTo>
                <a:lnTo>
                  <a:pt x="0" y="427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1" name="Google Shape;431;p18"/>
          <p:cNvSpPr/>
          <p:nvPr/>
        </p:nvSpPr>
        <p:spPr>
          <a:xfrm>
            <a:off x="16892094" y="7910877"/>
            <a:ext cx="511541" cy="427136"/>
          </a:xfrm>
          <a:custGeom>
            <a:rect b="b" l="l" r="r" t="t"/>
            <a:pathLst>
              <a:path extrusionOk="0" h="427136" w="511541">
                <a:moveTo>
                  <a:pt x="0" y="0"/>
                </a:moveTo>
                <a:lnTo>
                  <a:pt x="511541" y="0"/>
                </a:lnTo>
                <a:lnTo>
                  <a:pt x="511541" y="427136"/>
                </a:lnTo>
                <a:lnTo>
                  <a:pt x="0" y="4271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2" name="Google Shape;432;p18"/>
          <p:cNvSpPr/>
          <p:nvPr/>
        </p:nvSpPr>
        <p:spPr>
          <a:xfrm>
            <a:off x="17549387" y="7890613"/>
            <a:ext cx="511541" cy="427136"/>
          </a:xfrm>
          <a:custGeom>
            <a:rect b="b" l="l" r="r" t="t"/>
            <a:pathLst>
              <a:path extrusionOk="0" h="427136" w="511541">
                <a:moveTo>
                  <a:pt x="0" y="0"/>
                </a:moveTo>
                <a:lnTo>
                  <a:pt x="511540" y="0"/>
                </a:lnTo>
                <a:lnTo>
                  <a:pt x="511540" y="427137"/>
                </a:lnTo>
                <a:lnTo>
                  <a:pt x="0" y="427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3" name="Google Shape;433;p18"/>
          <p:cNvSpPr txBox="1"/>
          <p:nvPr/>
        </p:nvSpPr>
        <p:spPr>
          <a:xfrm>
            <a:off x="14189864" y="7029081"/>
            <a:ext cx="1501500" cy="618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01" u="none" cap="none" strike="noStrike">
                <a:solidFill>
                  <a:srgbClr val="F4DB37"/>
                </a:solidFill>
                <a:latin typeface="Bebas Neue"/>
                <a:ea typeface="Bebas Neue"/>
                <a:cs typeface="Bebas Neue"/>
                <a:sym typeface="Bebas Neue"/>
              </a:rPr>
              <a:t>智慧</a:t>
            </a:r>
            <a:endParaRPr/>
          </a:p>
        </p:txBody>
      </p:sp>
      <p:sp>
        <p:nvSpPr>
          <p:cNvPr id="434" name="Google Shape;434;p18"/>
          <p:cNvSpPr txBox="1"/>
          <p:nvPr/>
        </p:nvSpPr>
        <p:spPr>
          <a:xfrm>
            <a:off x="14214600" y="7796950"/>
            <a:ext cx="12582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90" u="none" cap="none" strike="noStrike">
                <a:solidFill>
                  <a:srgbClr val="FF4343"/>
                </a:solidFill>
                <a:latin typeface="Bebas Neue"/>
                <a:ea typeface="Bebas Neue"/>
                <a:cs typeface="Bebas Neue"/>
                <a:sym typeface="Bebas Neue"/>
              </a:rPr>
              <a:t>同理心</a:t>
            </a:r>
            <a:endParaRPr/>
          </a:p>
        </p:txBody>
      </p:sp>
      <p:sp>
        <p:nvSpPr>
          <p:cNvPr id="435" name="Google Shape;435;p18"/>
          <p:cNvSpPr txBox="1"/>
          <p:nvPr/>
        </p:nvSpPr>
        <p:spPr>
          <a:xfrm>
            <a:off x="14176173" y="8498565"/>
            <a:ext cx="1192635" cy="618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01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形象</a:t>
            </a:r>
            <a:endParaRPr/>
          </a:p>
        </p:txBody>
      </p:sp>
      <p:sp>
        <p:nvSpPr>
          <p:cNvPr id="436" name="Google Shape;436;p18"/>
          <p:cNvSpPr/>
          <p:nvPr/>
        </p:nvSpPr>
        <p:spPr>
          <a:xfrm>
            <a:off x="16316817" y="4023234"/>
            <a:ext cx="642932" cy="570456"/>
          </a:xfrm>
          <a:custGeom>
            <a:rect b="b" l="l" r="r" t="t"/>
            <a:pathLst>
              <a:path extrusionOk="0" h="570456" w="642932">
                <a:moveTo>
                  <a:pt x="0" y="0"/>
                </a:moveTo>
                <a:lnTo>
                  <a:pt x="642931" y="0"/>
                </a:lnTo>
                <a:lnTo>
                  <a:pt x="642931" y="570456"/>
                </a:lnTo>
                <a:lnTo>
                  <a:pt x="0" y="570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442" name="Google Shape;442;p19"/>
          <p:cNvSpPr/>
          <p:nvPr/>
        </p:nvSpPr>
        <p:spPr>
          <a:xfrm rot="5385533">
            <a:off x="4362594" y="-1801831"/>
            <a:ext cx="9562812" cy="14140941"/>
          </a:xfrm>
          <a:custGeom>
            <a:rect b="b" l="l" r="r" t="t"/>
            <a:pathLst>
              <a:path extrusionOk="0" h="14140941" w="9562812">
                <a:moveTo>
                  <a:pt x="0" y="0"/>
                </a:moveTo>
                <a:lnTo>
                  <a:pt x="9562812" y="0"/>
                </a:lnTo>
                <a:lnTo>
                  <a:pt x="9562812" y="14140941"/>
                </a:lnTo>
                <a:lnTo>
                  <a:pt x="0" y="14140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443" name="Google Shape;44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92278" y="2646095"/>
            <a:ext cx="10452030" cy="6523904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19"/>
          <p:cNvSpPr txBox="1"/>
          <p:nvPr/>
        </p:nvSpPr>
        <p:spPr>
          <a:xfrm>
            <a:off x="5897845" y="1345522"/>
            <a:ext cx="7864288" cy="1027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歡迎來到元宇宙世界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450" name="Google Shape;450;p20"/>
          <p:cNvSpPr/>
          <p:nvPr/>
        </p:nvSpPr>
        <p:spPr>
          <a:xfrm>
            <a:off x="2907049" y="1486383"/>
            <a:ext cx="12930124" cy="8081328"/>
          </a:xfrm>
          <a:custGeom>
            <a:rect b="b" l="l" r="r" t="t"/>
            <a:pathLst>
              <a:path extrusionOk="0" h="8081328" w="12930124">
                <a:moveTo>
                  <a:pt x="0" y="0"/>
                </a:moveTo>
                <a:lnTo>
                  <a:pt x="12930125" y="0"/>
                </a:lnTo>
                <a:lnTo>
                  <a:pt x="12930125" y="8081327"/>
                </a:lnTo>
                <a:lnTo>
                  <a:pt x="0" y="80813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1" name="Google Shape;451;p20"/>
          <p:cNvSpPr txBox="1"/>
          <p:nvPr/>
        </p:nvSpPr>
        <p:spPr>
          <a:xfrm>
            <a:off x="7509341" y="318511"/>
            <a:ext cx="7888063" cy="1027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元宇宙世界</a:t>
            </a:r>
            <a:endParaRPr/>
          </a:p>
        </p:txBody>
      </p:sp>
      <p:sp>
        <p:nvSpPr>
          <p:cNvPr id="452" name="Google Shape;452;p20"/>
          <p:cNvSpPr txBox="1"/>
          <p:nvPr/>
        </p:nvSpPr>
        <p:spPr>
          <a:xfrm>
            <a:off x="14437765" y="2064461"/>
            <a:ext cx="3661599" cy="594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阿比斯火焰山脈</a:t>
            </a:r>
            <a:endParaRPr/>
          </a:p>
        </p:txBody>
      </p:sp>
      <p:sp>
        <p:nvSpPr>
          <p:cNvPr id="453" name="Google Shape;453;p20"/>
          <p:cNvSpPr/>
          <p:nvPr/>
        </p:nvSpPr>
        <p:spPr>
          <a:xfrm>
            <a:off x="12779105" y="2956284"/>
            <a:ext cx="3898133" cy="1505116"/>
          </a:xfrm>
          <a:custGeom>
            <a:rect b="b" l="l" r="r" t="t"/>
            <a:pathLst>
              <a:path extrusionOk="0" h="1505116" w="3898133">
                <a:moveTo>
                  <a:pt x="3898133" y="0"/>
                </a:moveTo>
                <a:lnTo>
                  <a:pt x="3898133" y="915415"/>
                </a:lnTo>
                <a:cubicBezTo>
                  <a:pt x="3898133" y="1041668"/>
                  <a:pt x="3795786" y="1144015"/>
                  <a:pt x="3669533" y="1144015"/>
                </a:cubicBezTo>
                <a:lnTo>
                  <a:pt x="2252126" y="1144015"/>
                </a:lnTo>
                <a:cubicBezTo>
                  <a:pt x="2204241" y="1144015"/>
                  <a:pt x="2158318" y="1163037"/>
                  <a:pt x="2124458" y="1196897"/>
                </a:cubicBezTo>
                <a:cubicBezTo>
                  <a:pt x="2090598" y="1230757"/>
                  <a:pt x="2071576" y="1276680"/>
                  <a:pt x="2071576" y="1324566"/>
                </a:cubicBezTo>
                <a:lnTo>
                  <a:pt x="2071576" y="1324566"/>
                </a:lnTo>
                <a:cubicBezTo>
                  <a:pt x="2071576" y="1372451"/>
                  <a:pt x="2052554" y="1418374"/>
                  <a:pt x="2018694" y="1452234"/>
                </a:cubicBezTo>
                <a:cubicBezTo>
                  <a:pt x="1984834" y="1486094"/>
                  <a:pt x="1938911" y="1505116"/>
                  <a:pt x="1891026" y="1505116"/>
                </a:cubicBezTo>
                <a:lnTo>
                  <a:pt x="0" y="1505116"/>
                </a:lnTo>
              </a:path>
            </a:pathLst>
          </a:custGeom>
          <a:noFill/>
          <a:ln cap="flat" cmpd="sng" w="57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20"/>
          <p:cNvSpPr/>
          <p:nvPr/>
        </p:nvSpPr>
        <p:spPr>
          <a:xfrm>
            <a:off x="2071089" y="7946027"/>
            <a:ext cx="5438253" cy="1312273"/>
          </a:xfrm>
          <a:custGeom>
            <a:rect b="b" l="l" r="r" t="t"/>
            <a:pathLst>
              <a:path extrusionOk="0" h="1312273" w="5438253">
                <a:moveTo>
                  <a:pt x="5438253" y="0"/>
                </a:moveTo>
                <a:lnTo>
                  <a:pt x="2282675" y="0"/>
                </a:lnTo>
                <a:cubicBezTo>
                  <a:pt x="2222046" y="0"/>
                  <a:pt x="2163901" y="24084"/>
                  <a:pt x="2121030" y="66955"/>
                </a:cubicBezTo>
                <a:cubicBezTo>
                  <a:pt x="2078159" y="109825"/>
                  <a:pt x="2054075" y="167971"/>
                  <a:pt x="2054075" y="228600"/>
                </a:cubicBezTo>
                <a:lnTo>
                  <a:pt x="2054075" y="1083673"/>
                </a:lnTo>
                <a:cubicBezTo>
                  <a:pt x="2054075" y="1209925"/>
                  <a:pt x="1951727" y="1312273"/>
                  <a:pt x="1825475" y="1312273"/>
                </a:cubicBezTo>
                <a:lnTo>
                  <a:pt x="0" y="1312273"/>
                </a:lnTo>
              </a:path>
            </a:pathLst>
          </a:custGeom>
          <a:noFill/>
          <a:ln cap="flat" cmpd="sng" w="57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0"/>
          <p:cNvSpPr/>
          <p:nvPr/>
        </p:nvSpPr>
        <p:spPr>
          <a:xfrm>
            <a:off x="10902355" y="8288658"/>
            <a:ext cx="5366210" cy="1207593"/>
          </a:xfrm>
          <a:custGeom>
            <a:rect b="b" l="l" r="r" t="t"/>
            <a:pathLst>
              <a:path extrusionOk="0" h="1207593" w="5366210">
                <a:moveTo>
                  <a:pt x="5366210" y="805063"/>
                </a:moveTo>
                <a:lnTo>
                  <a:pt x="5366210" y="1006328"/>
                </a:lnTo>
                <a:cubicBezTo>
                  <a:pt x="5366210" y="1059707"/>
                  <a:pt x="5345005" y="1110899"/>
                  <a:pt x="5307260" y="1148644"/>
                </a:cubicBezTo>
                <a:cubicBezTo>
                  <a:pt x="5269517" y="1186388"/>
                  <a:pt x="5218325" y="1207593"/>
                  <a:pt x="5164945" y="1207593"/>
                </a:cubicBezTo>
                <a:lnTo>
                  <a:pt x="2300177" y="1207593"/>
                </a:lnTo>
                <a:cubicBezTo>
                  <a:pt x="2173924" y="1207593"/>
                  <a:pt x="2071577" y="1105245"/>
                  <a:pt x="2071577" y="978993"/>
                </a:cubicBezTo>
                <a:lnTo>
                  <a:pt x="2071577" y="228600"/>
                </a:lnTo>
                <a:cubicBezTo>
                  <a:pt x="2071577" y="167972"/>
                  <a:pt x="2047493" y="109826"/>
                  <a:pt x="2004622" y="66956"/>
                </a:cubicBezTo>
                <a:cubicBezTo>
                  <a:pt x="1961751" y="24085"/>
                  <a:pt x="1903606" y="0"/>
                  <a:pt x="1842977" y="0"/>
                </a:cubicBezTo>
                <a:lnTo>
                  <a:pt x="0" y="0"/>
                </a:lnTo>
              </a:path>
            </a:pathLst>
          </a:custGeom>
          <a:noFill/>
          <a:ln cap="flat" cmpd="sng" w="57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0"/>
          <p:cNvSpPr/>
          <p:nvPr/>
        </p:nvSpPr>
        <p:spPr>
          <a:xfrm>
            <a:off x="1459370" y="2956284"/>
            <a:ext cx="3670616" cy="1505116"/>
          </a:xfrm>
          <a:custGeom>
            <a:rect b="b" l="l" r="r" t="t"/>
            <a:pathLst>
              <a:path extrusionOk="0" h="1505116" w="3670616">
                <a:moveTo>
                  <a:pt x="3670616" y="1505116"/>
                </a:moveTo>
                <a:lnTo>
                  <a:pt x="3670616" y="1324566"/>
                </a:lnTo>
                <a:cubicBezTo>
                  <a:pt x="3670616" y="1276680"/>
                  <a:pt x="3651594" y="1230757"/>
                  <a:pt x="3617734" y="1196897"/>
                </a:cubicBezTo>
                <a:cubicBezTo>
                  <a:pt x="3583874" y="1163037"/>
                  <a:pt x="3537951" y="1144015"/>
                  <a:pt x="3490066" y="1144015"/>
                </a:cubicBezTo>
                <a:lnTo>
                  <a:pt x="228600" y="1144015"/>
                </a:lnTo>
                <a:cubicBezTo>
                  <a:pt x="167972" y="1144015"/>
                  <a:pt x="109827" y="1119931"/>
                  <a:pt x="66956" y="1077060"/>
                </a:cubicBezTo>
                <a:cubicBezTo>
                  <a:pt x="24085" y="1034189"/>
                  <a:pt x="0" y="976044"/>
                  <a:pt x="0" y="915415"/>
                </a:cubicBezTo>
                <a:lnTo>
                  <a:pt x="0" y="0"/>
                </a:lnTo>
              </a:path>
            </a:pathLst>
          </a:custGeom>
          <a:noFill/>
          <a:ln cap="flat" cmpd="sng" w="57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0"/>
          <p:cNvSpPr txBox="1"/>
          <p:nvPr/>
        </p:nvSpPr>
        <p:spPr>
          <a:xfrm>
            <a:off x="15308028" y="8231509"/>
            <a:ext cx="3661599" cy="594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狂濤之海</a:t>
            </a:r>
            <a:endParaRPr/>
          </a:p>
        </p:txBody>
      </p:sp>
      <p:sp>
        <p:nvSpPr>
          <p:cNvPr id="458" name="Google Shape;458;p20"/>
          <p:cNvSpPr txBox="1"/>
          <p:nvPr/>
        </p:nvSpPr>
        <p:spPr>
          <a:xfrm>
            <a:off x="636785" y="8231509"/>
            <a:ext cx="3661599" cy="594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低語者森林</a:t>
            </a:r>
            <a:endParaRPr/>
          </a:p>
        </p:txBody>
      </p:sp>
      <p:sp>
        <p:nvSpPr>
          <p:cNvPr id="459" name="Google Shape;459;p20"/>
          <p:cNvSpPr txBox="1"/>
          <p:nvPr/>
        </p:nvSpPr>
        <p:spPr>
          <a:xfrm>
            <a:off x="636785" y="2064461"/>
            <a:ext cx="3661599" cy="594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北方冰原</a:t>
            </a:r>
            <a:endParaRPr/>
          </a:p>
        </p:txBody>
      </p:sp>
      <p:sp>
        <p:nvSpPr>
          <p:cNvPr id="460" name="Google Shape;460;p20"/>
          <p:cNvSpPr txBox="1"/>
          <p:nvPr/>
        </p:nvSpPr>
        <p:spPr>
          <a:xfrm>
            <a:off x="9372111" y="6539694"/>
            <a:ext cx="2454006" cy="6018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元始之城</a:t>
            </a:r>
            <a:endParaRPr/>
          </a:p>
        </p:txBody>
      </p:sp>
      <p:sp>
        <p:nvSpPr>
          <p:cNvPr id="461" name="Google Shape;461;p20"/>
          <p:cNvSpPr txBox="1"/>
          <p:nvPr/>
        </p:nvSpPr>
        <p:spPr>
          <a:xfrm>
            <a:off x="11641230" y="5828917"/>
            <a:ext cx="406348" cy="5975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1</a:t>
            </a:r>
            <a:endParaRPr/>
          </a:p>
        </p:txBody>
      </p:sp>
      <p:sp>
        <p:nvSpPr>
          <p:cNvPr id="462" name="Google Shape;462;p20"/>
          <p:cNvSpPr txBox="1"/>
          <p:nvPr/>
        </p:nvSpPr>
        <p:spPr>
          <a:xfrm>
            <a:off x="7654414" y="8231509"/>
            <a:ext cx="406348" cy="5975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2</a:t>
            </a:r>
            <a:endParaRPr/>
          </a:p>
        </p:txBody>
      </p:sp>
      <p:sp>
        <p:nvSpPr>
          <p:cNvPr id="463" name="Google Shape;463;p20"/>
          <p:cNvSpPr txBox="1"/>
          <p:nvPr/>
        </p:nvSpPr>
        <p:spPr>
          <a:xfrm>
            <a:off x="6267990" y="5086350"/>
            <a:ext cx="406348" cy="5975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3</a:t>
            </a:r>
            <a:endParaRPr/>
          </a:p>
        </p:txBody>
      </p:sp>
      <p:sp>
        <p:nvSpPr>
          <p:cNvPr id="464" name="Google Shape;464;p20"/>
          <p:cNvSpPr txBox="1"/>
          <p:nvPr/>
        </p:nvSpPr>
        <p:spPr>
          <a:xfrm>
            <a:off x="10599114" y="8657011"/>
            <a:ext cx="406348" cy="6012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5</a:t>
            </a:r>
            <a:endParaRPr/>
          </a:p>
        </p:txBody>
      </p:sp>
      <p:sp>
        <p:nvSpPr>
          <p:cNvPr id="465" name="Google Shape;465;p20"/>
          <p:cNvSpPr txBox="1"/>
          <p:nvPr/>
        </p:nvSpPr>
        <p:spPr>
          <a:xfrm>
            <a:off x="12047578" y="4404250"/>
            <a:ext cx="406348" cy="602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471" name="Google Shape;471;p21"/>
          <p:cNvSpPr/>
          <p:nvPr/>
        </p:nvSpPr>
        <p:spPr>
          <a:xfrm>
            <a:off x="650158" y="1204140"/>
            <a:ext cx="8493842" cy="6207038"/>
          </a:xfrm>
          <a:custGeom>
            <a:rect b="b" l="l" r="r" t="t"/>
            <a:pathLst>
              <a:path extrusionOk="0" h="6207038" w="8493842">
                <a:moveTo>
                  <a:pt x="0" y="0"/>
                </a:moveTo>
                <a:lnTo>
                  <a:pt x="8493842" y="0"/>
                </a:lnTo>
                <a:lnTo>
                  <a:pt x="8493842" y="6207039"/>
                </a:lnTo>
                <a:lnTo>
                  <a:pt x="0" y="6207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843" l="-3911" r="-4498" t="-5418"/>
            </a:stretch>
          </a:blipFill>
          <a:ln>
            <a:noFill/>
          </a:ln>
        </p:spPr>
      </p:sp>
      <p:sp>
        <p:nvSpPr>
          <p:cNvPr id="472" name="Google Shape;472;p21"/>
          <p:cNvSpPr txBox="1"/>
          <p:nvPr/>
        </p:nvSpPr>
        <p:spPr>
          <a:xfrm>
            <a:off x="2171571" y="7852714"/>
            <a:ext cx="5451016" cy="10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「元始之市」</a:t>
            </a:r>
            <a:endParaRPr/>
          </a:p>
        </p:txBody>
      </p:sp>
      <p:sp>
        <p:nvSpPr>
          <p:cNvPr id="473" name="Google Shape;473;p21"/>
          <p:cNvSpPr txBox="1"/>
          <p:nvPr/>
        </p:nvSpPr>
        <p:spPr>
          <a:xfrm>
            <a:off x="9582583" y="1137465"/>
            <a:ext cx="7838263" cy="53994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當你在城市中漫步，不知不覺走到廣場中央，看見告示板上張貼著一名因盜竊罪而被通緝的照片。正當你轉身準備離開時，卻與那名通緝犯擦身而過。此刻，你會……？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479" name="Google Shape;479;p22"/>
          <p:cNvSpPr/>
          <p:nvPr/>
        </p:nvSpPr>
        <p:spPr>
          <a:xfrm>
            <a:off x="4378800" y="1752852"/>
            <a:ext cx="8493842" cy="6207038"/>
          </a:xfrm>
          <a:custGeom>
            <a:rect b="b" l="l" r="r" t="t"/>
            <a:pathLst>
              <a:path extrusionOk="0" h="6207038" w="8493842">
                <a:moveTo>
                  <a:pt x="0" y="0"/>
                </a:moveTo>
                <a:lnTo>
                  <a:pt x="8493842" y="0"/>
                </a:lnTo>
                <a:lnTo>
                  <a:pt x="8493842" y="6207039"/>
                </a:lnTo>
                <a:lnTo>
                  <a:pt x="0" y="6207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843" l="-3911" r="-4498" t="-5418"/>
            </a:stretch>
          </a:blipFill>
          <a:ln>
            <a:noFill/>
          </a:ln>
        </p:spPr>
      </p:sp>
      <p:sp>
        <p:nvSpPr>
          <p:cNvPr id="480" name="Google Shape;480;p22"/>
          <p:cNvSpPr txBox="1"/>
          <p:nvPr/>
        </p:nvSpPr>
        <p:spPr>
          <a:xfrm>
            <a:off x="6418492" y="363830"/>
            <a:ext cx="5451016" cy="10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「元始城市」</a:t>
            </a:r>
            <a:endParaRPr/>
          </a:p>
        </p:txBody>
      </p:sp>
      <p:sp>
        <p:nvSpPr>
          <p:cNvPr id="481" name="Google Shape;481;p22"/>
          <p:cNvSpPr txBox="1"/>
          <p:nvPr/>
        </p:nvSpPr>
        <p:spPr>
          <a:xfrm>
            <a:off x="587845" y="4308245"/>
            <a:ext cx="3427923" cy="7545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A)通知警衛</a:t>
            </a:r>
            <a:endParaRPr/>
          </a:p>
        </p:txBody>
      </p:sp>
      <p:sp>
        <p:nvSpPr>
          <p:cNvPr id="482" name="Google Shape;482;p22"/>
          <p:cNvSpPr txBox="1"/>
          <p:nvPr/>
        </p:nvSpPr>
        <p:spPr>
          <a:xfrm>
            <a:off x="13564977" y="4387983"/>
            <a:ext cx="4600514" cy="7545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C)馬上捉住他</a:t>
            </a:r>
            <a:endParaRPr/>
          </a:p>
        </p:txBody>
      </p:sp>
      <p:sp>
        <p:nvSpPr>
          <p:cNvPr id="483" name="Google Shape;483;p22"/>
          <p:cNvSpPr txBox="1"/>
          <p:nvPr/>
        </p:nvSpPr>
        <p:spPr>
          <a:xfrm>
            <a:off x="6721234" y="8502783"/>
            <a:ext cx="4565511" cy="7545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B)裝作視而不見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489" name="Google Shape;489;p23"/>
          <p:cNvSpPr/>
          <p:nvPr/>
        </p:nvSpPr>
        <p:spPr>
          <a:xfrm>
            <a:off x="431522" y="1116420"/>
            <a:ext cx="8931113" cy="6382479"/>
          </a:xfrm>
          <a:custGeom>
            <a:rect b="b" l="l" r="r" t="t"/>
            <a:pathLst>
              <a:path extrusionOk="0" h="6382479" w="8931113">
                <a:moveTo>
                  <a:pt x="0" y="0"/>
                </a:moveTo>
                <a:lnTo>
                  <a:pt x="8931114" y="0"/>
                </a:lnTo>
                <a:lnTo>
                  <a:pt x="8931114" y="6382479"/>
                </a:lnTo>
                <a:lnTo>
                  <a:pt x="0" y="6382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095" l="-3599" r="-2748" t="-3538"/>
            </a:stretch>
          </a:blipFill>
          <a:ln>
            <a:noFill/>
          </a:ln>
        </p:spPr>
      </p:sp>
      <p:sp>
        <p:nvSpPr>
          <p:cNvPr id="490" name="Google Shape;490;p23"/>
          <p:cNvSpPr txBox="1"/>
          <p:nvPr/>
        </p:nvSpPr>
        <p:spPr>
          <a:xfrm>
            <a:off x="2171571" y="7852714"/>
            <a:ext cx="5451016" cy="10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「捉拿罪犯!」</a:t>
            </a:r>
            <a:endParaRPr/>
          </a:p>
        </p:txBody>
      </p:sp>
      <p:sp>
        <p:nvSpPr>
          <p:cNvPr id="491" name="Google Shape;491;p23"/>
          <p:cNvSpPr txBox="1"/>
          <p:nvPr/>
        </p:nvSpPr>
        <p:spPr>
          <a:xfrm>
            <a:off x="9523461" y="1049745"/>
            <a:ext cx="7838263" cy="4602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你通報警衛後，他們迅速趕赴現場，成功將犯人緝拿歸案。為表謝意，警衛贈予你一枚「聲譽徽章」作為獎勵，你的形象值也因此提升了1點。</a:t>
            </a:r>
            <a:endParaRPr/>
          </a:p>
        </p:txBody>
      </p:sp>
      <p:sp>
        <p:nvSpPr>
          <p:cNvPr id="492" name="Google Shape;492;p23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493" name="Google Shape;493;p23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94" name="Google Shape;494;p23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495" name="Google Shape;495;p23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496" name="Google Shape;496;p23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7" name="Google Shape;497;p23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498" name="Google Shape;498;p23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499" name="Google Shape;499;p23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0" name="Google Shape;500;p23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501" name="Google Shape;501;p2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3" name="Google Shape;503;p23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504" name="Google Shape;504;p23">
              <a:hlinkClick action="ppaction://hlinksldjump" r:id="rId6"/>
            </p:cNvPr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505" name="Google Shape;505;p2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6" name="Google Shape;506;p23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  <p:grpSp>
        <p:nvGrpSpPr>
          <p:cNvPr id="507" name="Google Shape;507;p23"/>
          <p:cNvGrpSpPr/>
          <p:nvPr/>
        </p:nvGrpSpPr>
        <p:grpSpPr>
          <a:xfrm>
            <a:off x="12241280" y="6249188"/>
            <a:ext cx="3656171" cy="798703"/>
            <a:chOff x="0" y="-76200"/>
            <a:chExt cx="4874894" cy="1064937"/>
          </a:xfrm>
        </p:grpSpPr>
        <p:sp>
          <p:nvSpPr>
            <p:cNvPr id="508" name="Google Shape;508;p23"/>
            <p:cNvSpPr txBox="1"/>
            <p:nvPr/>
          </p:nvSpPr>
          <p:spPr>
            <a:xfrm>
              <a:off x="1272048" y="-76200"/>
              <a:ext cx="3602846" cy="10649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899" u="none" cap="none" strike="noStrike">
                  <a:solidFill>
                    <a:srgbClr val="325ADF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形象+1</a:t>
              </a:r>
              <a:endParaRPr/>
            </a:p>
          </p:txBody>
        </p:sp>
        <p:sp>
          <p:nvSpPr>
            <p:cNvPr id="509" name="Google Shape;509;p23"/>
            <p:cNvSpPr/>
            <p:nvPr/>
          </p:nvSpPr>
          <p:spPr>
            <a:xfrm>
              <a:off x="0" y="50884"/>
              <a:ext cx="999607" cy="886924"/>
            </a:xfrm>
            <a:custGeom>
              <a:rect b="b" l="l" r="r" t="t"/>
              <a:pathLst>
                <a:path extrusionOk="0" h="886924" w="999607">
                  <a:moveTo>
                    <a:pt x="0" y="0"/>
                  </a:moveTo>
                  <a:lnTo>
                    <a:pt x="999607" y="0"/>
                  </a:lnTo>
                  <a:lnTo>
                    <a:pt x="999607" y="886925"/>
                  </a:lnTo>
                  <a:lnTo>
                    <a:pt x="0" y="8869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515" name="Google Shape;515;p24"/>
          <p:cNvSpPr/>
          <p:nvPr/>
        </p:nvSpPr>
        <p:spPr>
          <a:xfrm>
            <a:off x="431522" y="1028700"/>
            <a:ext cx="8931113" cy="6413765"/>
          </a:xfrm>
          <a:custGeom>
            <a:rect b="b" l="l" r="r" t="t"/>
            <a:pathLst>
              <a:path extrusionOk="0" h="6413765" w="8931113">
                <a:moveTo>
                  <a:pt x="0" y="0"/>
                </a:moveTo>
                <a:lnTo>
                  <a:pt x="8931114" y="0"/>
                </a:lnTo>
                <a:lnTo>
                  <a:pt x="8931114" y="6413765"/>
                </a:lnTo>
                <a:lnTo>
                  <a:pt x="0" y="64137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455" l="-3850" r="-3018" t="-4179"/>
            </a:stretch>
          </a:blipFill>
          <a:ln>
            <a:noFill/>
          </a:ln>
        </p:spPr>
      </p:sp>
      <p:sp>
        <p:nvSpPr>
          <p:cNvPr id="516" name="Google Shape;516;p24"/>
          <p:cNvSpPr txBox="1"/>
          <p:nvPr/>
        </p:nvSpPr>
        <p:spPr>
          <a:xfrm>
            <a:off x="2171571" y="7852714"/>
            <a:ext cx="5451016" cy="10321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「讓我來！」</a:t>
            </a:r>
            <a:endParaRPr/>
          </a:p>
        </p:txBody>
      </p:sp>
      <p:sp>
        <p:nvSpPr>
          <p:cNvPr id="517" name="Google Shape;517;p24"/>
          <p:cNvSpPr txBox="1"/>
          <p:nvPr/>
        </p:nvSpPr>
        <p:spPr>
          <a:xfrm>
            <a:off x="9779276" y="1079811"/>
            <a:ext cx="7838263" cy="53713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你立刻施展技能，一道光束落在通緝犯身上，將他成功制伏，警衛隨後趕到將其拘捕。事後，他們贈予你一枚「聲譽徽章」作為獎勵，你也贏得了眾人的掌聲，形象值因此提升了2點。</a:t>
            </a:r>
            <a:endParaRPr/>
          </a:p>
        </p:txBody>
      </p:sp>
      <p:sp>
        <p:nvSpPr>
          <p:cNvPr id="518" name="Google Shape;518;p24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519" name="Google Shape;519;p24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20" name="Google Shape;520;p24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521" name="Google Shape;521;p24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522" name="Google Shape;522;p24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3" name="Google Shape;523;p24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524" name="Google Shape;524;p24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525" name="Google Shape;525;p24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6" name="Google Shape;526;p24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527" name="Google Shape;527;p2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9" name="Google Shape;529;p24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530" name="Google Shape;530;p24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531" name="Google Shape;531;p24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2" name="Google Shape;532;p24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  <p:grpSp>
        <p:nvGrpSpPr>
          <p:cNvPr id="533" name="Google Shape;533;p24"/>
          <p:cNvGrpSpPr/>
          <p:nvPr/>
        </p:nvGrpSpPr>
        <p:grpSpPr>
          <a:xfrm>
            <a:off x="12241280" y="6831941"/>
            <a:ext cx="3656171" cy="798703"/>
            <a:chOff x="0" y="-76200"/>
            <a:chExt cx="4874894" cy="1064937"/>
          </a:xfrm>
        </p:grpSpPr>
        <p:sp>
          <p:nvSpPr>
            <p:cNvPr id="534" name="Google Shape;534;p24"/>
            <p:cNvSpPr txBox="1"/>
            <p:nvPr/>
          </p:nvSpPr>
          <p:spPr>
            <a:xfrm>
              <a:off x="1272048" y="-76200"/>
              <a:ext cx="3602846" cy="10649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899" u="none" cap="none" strike="noStrike">
                  <a:solidFill>
                    <a:srgbClr val="325ADF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形象+2</a:t>
              </a:r>
              <a:endParaRPr/>
            </a:p>
          </p:txBody>
        </p:sp>
        <p:sp>
          <p:nvSpPr>
            <p:cNvPr id="535" name="Google Shape;535;p24"/>
            <p:cNvSpPr/>
            <p:nvPr/>
          </p:nvSpPr>
          <p:spPr>
            <a:xfrm>
              <a:off x="0" y="50884"/>
              <a:ext cx="999607" cy="886924"/>
            </a:xfrm>
            <a:custGeom>
              <a:rect b="b" l="l" r="r" t="t"/>
              <a:pathLst>
                <a:path extrusionOk="0" h="886924" w="999607">
                  <a:moveTo>
                    <a:pt x="0" y="0"/>
                  </a:moveTo>
                  <a:lnTo>
                    <a:pt x="999607" y="0"/>
                  </a:lnTo>
                  <a:lnTo>
                    <a:pt x="999607" y="886925"/>
                  </a:lnTo>
                  <a:lnTo>
                    <a:pt x="0" y="8869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2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541" name="Google Shape;541;p25"/>
          <p:cNvSpPr/>
          <p:nvPr/>
        </p:nvSpPr>
        <p:spPr>
          <a:xfrm>
            <a:off x="431522" y="922752"/>
            <a:ext cx="8931113" cy="6519713"/>
          </a:xfrm>
          <a:custGeom>
            <a:rect b="b" l="l" r="r" t="t"/>
            <a:pathLst>
              <a:path extrusionOk="0" h="6519713" w="8931113">
                <a:moveTo>
                  <a:pt x="0" y="0"/>
                </a:moveTo>
                <a:lnTo>
                  <a:pt x="8931114" y="0"/>
                </a:lnTo>
                <a:lnTo>
                  <a:pt x="8931114" y="6519713"/>
                </a:lnTo>
                <a:lnTo>
                  <a:pt x="0" y="65197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2" name="Google Shape;542;p25"/>
          <p:cNvSpPr txBox="1"/>
          <p:nvPr/>
        </p:nvSpPr>
        <p:spPr>
          <a:xfrm>
            <a:off x="2171571" y="7852714"/>
            <a:ext cx="6231010" cy="10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「錯失機會！」</a:t>
            </a:r>
            <a:endParaRPr/>
          </a:p>
        </p:txBody>
      </p:sp>
      <p:sp>
        <p:nvSpPr>
          <p:cNvPr id="543" name="Google Shape;543;p25"/>
          <p:cNvSpPr txBox="1"/>
          <p:nvPr/>
        </p:nvSpPr>
        <p:spPr>
          <a:xfrm>
            <a:off x="9779276" y="1286708"/>
            <a:ext cx="7838263" cy="38602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你選擇沉默以對，那名通緝犯隨即轉身離去，消失在人群之中。事後你始終感到耿耿於懷，而你的個人聲譽也因此扣減了1點。</a:t>
            </a:r>
            <a:endParaRPr/>
          </a:p>
        </p:txBody>
      </p:sp>
      <p:sp>
        <p:nvSpPr>
          <p:cNvPr id="544" name="Google Shape;544;p25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545" name="Google Shape;545;p25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46" name="Google Shape;546;p25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547" name="Google Shape;547;p25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548" name="Google Shape;548;p25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9" name="Google Shape;549;p25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550" name="Google Shape;550;p25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551" name="Google Shape;551;p25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2" name="Google Shape;552;p25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553" name="Google Shape;553;p2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5" name="Google Shape;555;p25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556" name="Google Shape;556;p25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557" name="Google Shape;557;p25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8" name="Google Shape;558;p25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  <p:grpSp>
        <p:nvGrpSpPr>
          <p:cNvPr id="559" name="Google Shape;559;p25"/>
          <p:cNvGrpSpPr/>
          <p:nvPr/>
        </p:nvGrpSpPr>
        <p:grpSpPr>
          <a:xfrm>
            <a:off x="12029741" y="6104702"/>
            <a:ext cx="3656171" cy="798670"/>
            <a:chOff x="0" y="-76200"/>
            <a:chExt cx="4874894" cy="1064893"/>
          </a:xfrm>
        </p:grpSpPr>
        <p:sp>
          <p:nvSpPr>
            <p:cNvPr id="560" name="Google Shape;560;p25"/>
            <p:cNvSpPr txBox="1"/>
            <p:nvPr/>
          </p:nvSpPr>
          <p:spPr>
            <a:xfrm>
              <a:off x="1272048" y="-76200"/>
              <a:ext cx="3602846" cy="1064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899" u="none" cap="none" strike="noStrike">
                  <a:solidFill>
                    <a:srgbClr val="325ADF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形象-1</a:t>
              </a:r>
              <a:endParaRPr/>
            </a:p>
          </p:txBody>
        </p:sp>
        <p:sp>
          <p:nvSpPr>
            <p:cNvPr id="561" name="Google Shape;561;p25"/>
            <p:cNvSpPr/>
            <p:nvPr/>
          </p:nvSpPr>
          <p:spPr>
            <a:xfrm>
              <a:off x="0" y="50884"/>
              <a:ext cx="999607" cy="886924"/>
            </a:xfrm>
            <a:custGeom>
              <a:rect b="b" l="l" r="r" t="t"/>
              <a:pathLst>
                <a:path extrusionOk="0" h="886924" w="999607">
                  <a:moveTo>
                    <a:pt x="0" y="0"/>
                  </a:moveTo>
                  <a:lnTo>
                    <a:pt x="999607" y="0"/>
                  </a:lnTo>
                  <a:lnTo>
                    <a:pt x="999607" y="886925"/>
                  </a:lnTo>
                  <a:lnTo>
                    <a:pt x="0" y="8869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567" name="Google Shape;567;p26"/>
          <p:cNvSpPr/>
          <p:nvPr/>
        </p:nvSpPr>
        <p:spPr>
          <a:xfrm>
            <a:off x="650158" y="1122469"/>
            <a:ext cx="8493842" cy="6370381"/>
          </a:xfrm>
          <a:custGeom>
            <a:rect b="b" l="l" r="r" t="t"/>
            <a:pathLst>
              <a:path extrusionOk="0" h="6370381" w="8493842">
                <a:moveTo>
                  <a:pt x="0" y="0"/>
                </a:moveTo>
                <a:lnTo>
                  <a:pt x="8493842" y="0"/>
                </a:lnTo>
                <a:lnTo>
                  <a:pt x="8493842" y="6370381"/>
                </a:lnTo>
                <a:lnTo>
                  <a:pt x="0" y="63703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8" name="Google Shape;568;p26"/>
          <p:cNvSpPr txBox="1"/>
          <p:nvPr/>
        </p:nvSpPr>
        <p:spPr>
          <a:xfrm>
            <a:off x="2171571" y="7852714"/>
            <a:ext cx="6466094" cy="10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24D877"/>
                </a:solidFill>
                <a:latin typeface="Bebas Neue"/>
                <a:ea typeface="Bebas Neue"/>
                <a:cs typeface="Bebas Neue"/>
                <a:sym typeface="Bebas Neue"/>
              </a:rPr>
              <a:t>「低語者森林」</a:t>
            </a:r>
            <a:endParaRPr/>
          </a:p>
        </p:txBody>
      </p:sp>
      <p:sp>
        <p:nvSpPr>
          <p:cNvPr id="569" name="Google Shape;569;p26"/>
          <p:cNvSpPr txBox="1"/>
          <p:nvPr/>
        </p:nvSpPr>
        <p:spPr>
          <a:xfrm>
            <a:off x="9602252" y="1956815"/>
            <a:ext cx="7838263" cy="46261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離開元始城市後，你踏入了低語森林。傳說在森林深處有一座「等價之湖」，只要在湖畔低聲說出自己最大的秘密，便能換取無盡的財富。此刻，你會……？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575" name="Google Shape;575;p27"/>
          <p:cNvSpPr/>
          <p:nvPr/>
        </p:nvSpPr>
        <p:spPr>
          <a:xfrm>
            <a:off x="4543451" y="1613888"/>
            <a:ext cx="8493842" cy="6370381"/>
          </a:xfrm>
          <a:custGeom>
            <a:rect b="b" l="l" r="r" t="t"/>
            <a:pathLst>
              <a:path extrusionOk="0" h="6370381" w="8493842">
                <a:moveTo>
                  <a:pt x="0" y="0"/>
                </a:moveTo>
                <a:lnTo>
                  <a:pt x="8493842" y="0"/>
                </a:lnTo>
                <a:lnTo>
                  <a:pt x="8493842" y="6370382"/>
                </a:lnTo>
                <a:lnTo>
                  <a:pt x="0" y="6370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6" name="Google Shape;576;p27"/>
          <p:cNvSpPr txBox="1"/>
          <p:nvPr/>
        </p:nvSpPr>
        <p:spPr>
          <a:xfrm>
            <a:off x="5916925" y="346328"/>
            <a:ext cx="6454150" cy="10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「低語者森林」</a:t>
            </a:r>
            <a:endParaRPr/>
          </a:p>
        </p:txBody>
      </p:sp>
      <p:sp>
        <p:nvSpPr>
          <p:cNvPr id="577" name="Google Shape;577;p27"/>
          <p:cNvSpPr txBox="1"/>
          <p:nvPr/>
        </p:nvSpPr>
        <p:spPr>
          <a:xfrm>
            <a:off x="587845" y="4308245"/>
            <a:ext cx="3427923" cy="15229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A)說出自己重要的秘密</a:t>
            </a:r>
            <a:endParaRPr/>
          </a:p>
        </p:txBody>
      </p:sp>
      <p:sp>
        <p:nvSpPr>
          <p:cNvPr id="578" name="Google Shape;578;p27"/>
          <p:cNvSpPr txBox="1"/>
          <p:nvPr/>
        </p:nvSpPr>
        <p:spPr>
          <a:xfrm>
            <a:off x="14250682" y="3579172"/>
            <a:ext cx="3423165" cy="15229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C)只說模糊</a:t>
            </a:r>
            <a:endParaRPr/>
          </a:p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的秘密</a:t>
            </a:r>
            <a:endParaRPr/>
          </a:p>
        </p:txBody>
      </p:sp>
      <p:sp>
        <p:nvSpPr>
          <p:cNvPr id="579" name="Google Shape;579;p27"/>
          <p:cNvSpPr txBox="1"/>
          <p:nvPr/>
        </p:nvSpPr>
        <p:spPr>
          <a:xfrm>
            <a:off x="6721234" y="8502783"/>
            <a:ext cx="4565511" cy="7545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B)安靜觀看湖面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585" name="Google Shape;585;p28"/>
          <p:cNvSpPr/>
          <p:nvPr/>
        </p:nvSpPr>
        <p:spPr>
          <a:xfrm>
            <a:off x="650158" y="1142920"/>
            <a:ext cx="8698535" cy="6349930"/>
          </a:xfrm>
          <a:custGeom>
            <a:rect b="b" l="l" r="r" t="t"/>
            <a:pathLst>
              <a:path extrusionOk="0" h="6349930" w="8698535">
                <a:moveTo>
                  <a:pt x="0" y="0"/>
                </a:moveTo>
                <a:lnTo>
                  <a:pt x="8698535" y="0"/>
                </a:lnTo>
                <a:lnTo>
                  <a:pt x="8698535" y="6349930"/>
                </a:lnTo>
                <a:lnTo>
                  <a:pt x="0" y="6349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6" name="Google Shape;586;p28"/>
          <p:cNvSpPr txBox="1"/>
          <p:nvPr/>
        </p:nvSpPr>
        <p:spPr>
          <a:xfrm>
            <a:off x="2171571" y="7852714"/>
            <a:ext cx="6466094" cy="1033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24D877"/>
                </a:solidFill>
                <a:latin typeface="Bebas Neue"/>
                <a:ea typeface="Bebas Neue"/>
                <a:cs typeface="Bebas Neue"/>
                <a:sym typeface="Bebas Neue"/>
              </a:rPr>
              <a:t>「這是陷阱！」</a:t>
            </a:r>
            <a:endParaRPr/>
          </a:p>
        </p:txBody>
      </p:sp>
      <p:sp>
        <p:nvSpPr>
          <p:cNvPr id="587" name="Google Shape;587;p28"/>
          <p:cNvSpPr txBox="1"/>
          <p:nvPr/>
        </p:nvSpPr>
        <p:spPr>
          <a:xfrm>
            <a:off x="9779276" y="1350313"/>
            <a:ext cx="7838263" cy="53713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當你走近湖畔，低聲說出自己的秘密後，湖面忽然翻湧，一條「貪婪鯰魚」猛然躍出向你襲來！所幸你僅受了輕傷，但也為自己輕易吐露秘密的疏忽而懊惱不已……</a:t>
            </a:r>
            <a:endParaRPr/>
          </a:p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25" u="none" cap="none" strike="noStrike"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88" name="Google Shape;588;p28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589" name="Google Shape;589;p28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90" name="Google Shape;590;p28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591" name="Google Shape;591;p28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592" name="Google Shape;592;p28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3" name="Google Shape;593;p28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594" name="Google Shape;594;p28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595" name="Google Shape;595;p28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6" name="Google Shape;596;p28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597" name="Google Shape;597;p2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9" name="Google Shape;599;p28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600" name="Google Shape;600;p28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601" name="Google Shape;601;p28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2" name="Google Shape;602;p28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  <p:grpSp>
        <p:nvGrpSpPr>
          <p:cNvPr id="603" name="Google Shape;603;p28"/>
          <p:cNvGrpSpPr/>
          <p:nvPr/>
        </p:nvGrpSpPr>
        <p:grpSpPr>
          <a:xfrm>
            <a:off x="12571161" y="6508488"/>
            <a:ext cx="3400878" cy="655227"/>
            <a:chOff x="0" y="-66675"/>
            <a:chExt cx="4534504" cy="873637"/>
          </a:xfrm>
        </p:grpSpPr>
        <p:sp>
          <p:nvSpPr>
            <p:cNvPr id="604" name="Google Shape;604;p28"/>
            <p:cNvSpPr/>
            <p:nvPr/>
          </p:nvSpPr>
          <p:spPr>
            <a:xfrm>
              <a:off x="0" y="0"/>
              <a:ext cx="758626" cy="758626"/>
            </a:xfrm>
            <a:custGeom>
              <a:rect b="b" l="l" r="r" t="t"/>
              <a:pathLst>
                <a:path extrusionOk="0" h="758626" w="758626">
                  <a:moveTo>
                    <a:pt x="0" y="0"/>
                  </a:moveTo>
                  <a:lnTo>
                    <a:pt x="758626" y="0"/>
                  </a:lnTo>
                  <a:lnTo>
                    <a:pt x="758626" y="758626"/>
                  </a:lnTo>
                  <a:lnTo>
                    <a:pt x="0" y="7586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05" name="Google Shape;605;p28"/>
            <p:cNvSpPr txBox="1"/>
            <p:nvPr/>
          </p:nvSpPr>
          <p:spPr>
            <a:xfrm>
              <a:off x="924816" y="-66675"/>
              <a:ext cx="3609688" cy="873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99" u="none" cap="none" strike="noStrike">
                  <a:solidFill>
                    <a:srgbClr val="F4DB37"/>
                  </a:solidFill>
                  <a:latin typeface="Bebas Neue"/>
                  <a:ea typeface="Bebas Neue"/>
                  <a:cs typeface="Bebas Neue"/>
                  <a:sym typeface="Bebas Neue"/>
                </a:rPr>
                <a:t>智慧-2</a:t>
              </a: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611" name="Google Shape;611;p29"/>
          <p:cNvSpPr/>
          <p:nvPr/>
        </p:nvSpPr>
        <p:spPr>
          <a:xfrm>
            <a:off x="650158" y="1028700"/>
            <a:ext cx="8855000" cy="6464150"/>
          </a:xfrm>
          <a:custGeom>
            <a:rect b="b" l="l" r="r" t="t"/>
            <a:pathLst>
              <a:path extrusionOk="0" h="6464150" w="8855000">
                <a:moveTo>
                  <a:pt x="0" y="0"/>
                </a:moveTo>
                <a:lnTo>
                  <a:pt x="8855000" y="0"/>
                </a:lnTo>
                <a:lnTo>
                  <a:pt x="8855000" y="6464150"/>
                </a:lnTo>
                <a:lnTo>
                  <a:pt x="0" y="64641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2" name="Google Shape;612;p29"/>
          <p:cNvSpPr txBox="1"/>
          <p:nvPr/>
        </p:nvSpPr>
        <p:spPr>
          <a:xfrm>
            <a:off x="2171571" y="7852714"/>
            <a:ext cx="6466094" cy="1033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24D877"/>
                </a:solidFill>
                <a:latin typeface="Bebas Neue"/>
                <a:ea typeface="Bebas Neue"/>
                <a:cs typeface="Bebas Neue"/>
                <a:sym typeface="Bebas Neue"/>
              </a:rPr>
              <a:t>「智者的行動」</a:t>
            </a:r>
            <a:endParaRPr/>
          </a:p>
        </p:txBody>
      </p:sp>
      <p:sp>
        <p:nvSpPr>
          <p:cNvPr id="613" name="Google Shape;613;p29"/>
          <p:cNvSpPr txBox="1"/>
          <p:nvPr/>
        </p:nvSpPr>
        <p:spPr>
          <a:xfrm>
            <a:off x="9779276" y="1189898"/>
            <a:ext cx="7838263" cy="53713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你沒有透露任何關於自己的資訊，只是靜靜地凝視著湖面。片刻之後，一只裝滿金幣的箱子緩緩浮出水面。除了滿箱金幣外，你還獲得了傳說級道具——「智者指環」！</a:t>
            </a:r>
            <a:endParaRPr/>
          </a:p>
        </p:txBody>
      </p:sp>
      <p:sp>
        <p:nvSpPr>
          <p:cNvPr id="614" name="Google Shape;614;p29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615" name="Google Shape;615;p29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16" name="Google Shape;616;p29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617" name="Google Shape;617;p29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618" name="Google Shape;618;p29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9" name="Google Shape;619;p29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620" name="Google Shape;620;p29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621" name="Google Shape;621;p29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2" name="Google Shape;622;p29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623" name="Google Shape;623;p2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5" name="Google Shape;625;p29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626" name="Google Shape;626;p29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627" name="Google Shape;627;p29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8" name="Google Shape;628;p29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  <p:grpSp>
        <p:nvGrpSpPr>
          <p:cNvPr id="629" name="Google Shape;629;p29"/>
          <p:cNvGrpSpPr/>
          <p:nvPr/>
        </p:nvGrpSpPr>
        <p:grpSpPr>
          <a:xfrm>
            <a:off x="12571161" y="6508488"/>
            <a:ext cx="3400878" cy="655227"/>
            <a:chOff x="0" y="-66675"/>
            <a:chExt cx="4534504" cy="873637"/>
          </a:xfrm>
        </p:grpSpPr>
        <p:sp>
          <p:nvSpPr>
            <p:cNvPr id="630" name="Google Shape;630;p29"/>
            <p:cNvSpPr/>
            <p:nvPr/>
          </p:nvSpPr>
          <p:spPr>
            <a:xfrm>
              <a:off x="0" y="0"/>
              <a:ext cx="758626" cy="758626"/>
            </a:xfrm>
            <a:custGeom>
              <a:rect b="b" l="l" r="r" t="t"/>
              <a:pathLst>
                <a:path extrusionOk="0" h="758626" w="758626">
                  <a:moveTo>
                    <a:pt x="0" y="0"/>
                  </a:moveTo>
                  <a:lnTo>
                    <a:pt x="758626" y="0"/>
                  </a:lnTo>
                  <a:lnTo>
                    <a:pt x="758626" y="758626"/>
                  </a:lnTo>
                  <a:lnTo>
                    <a:pt x="0" y="7586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31" name="Google Shape;631;p29"/>
            <p:cNvSpPr txBox="1"/>
            <p:nvPr/>
          </p:nvSpPr>
          <p:spPr>
            <a:xfrm>
              <a:off x="924816" y="-66675"/>
              <a:ext cx="3609688" cy="873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99" u="none" cap="none" strike="noStrike">
                  <a:solidFill>
                    <a:srgbClr val="F4DB37"/>
                  </a:solidFill>
                  <a:latin typeface="Bebas Neue"/>
                  <a:ea typeface="Bebas Neue"/>
                  <a:cs typeface="Bebas Neue"/>
                  <a:sym typeface="Bebas Neue"/>
                </a:rPr>
                <a:t>智慧+2</a:t>
              </a:r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637" name="Google Shape;637;p30"/>
          <p:cNvSpPr/>
          <p:nvPr/>
        </p:nvSpPr>
        <p:spPr>
          <a:xfrm>
            <a:off x="650158" y="1142920"/>
            <a:ext cx="8698535" cy="6349930"/>
          </a:xfrm>
          <a:custGeom>
            <a:rect b="b" l="l" r="r" t="t"/>
            <a:pathLst>
              <a:path extrusionOk="0" h="6349930" w="8698535">
                <a:moveTo>
                  <a:pt x="0" y="0"/>
                </a:moveTo>
                <a:lnTo>
                  <a:pt x="8698535" y="0"/>
                </a:lnTo>
                <a:lnTo>
                  <a:pt x="8698535" y="6349930"/>
                </a:lnTo>
                <a:lnTo>
                  <a:pt x="0" y="6349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8" name="Google Shape;638;p30"/>
          <p:cNvSpPr txBox="1"/>
          <p:nvPr/>
        </p:nvSpPr>
        <p:spPr>
          <a:xfrm>
            <a:off x="2171571" y="7852714"/>
            <a:ext cx="6466094" cy="1033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24D877"/>
                </a:solidFill>
                <a:latin typeface="Bebas Neue"/>
                <a:ea typeface="Bebas Neue"/>
                <a:cs typeface="Bebas Neue"/>
                <a:sym typeface="Bebas Neue"/>
              </a:rPr>
              <a:t>「小心翼翼」</a:t>
            </a:r>
            <a:endParaRPr/>
          </a:p>
        </p:txBody>
      </p:sp>
      <p:sp>
        <p:nvSpPr>
          <p:cNvPr id="639" name="Google Shape;639;p30"/>
          <p:cNvSpPr txBox="1"/>
          <p:nvPr/>
        </p:nvSpPr>
        <p:spPr>
          <a:xfrm>
            <a:off x="9779276" y="1314475"/>
            <a:ext cx="7838263" cy="53202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你選擇說出一個模糊不清的秘密。頃刻間，湖面泛起異樣漣漪，一隻鬼手緩緩自水中伸出，企圖將你拖入湖底。所幸你反應敏捷，及時避開襲擊，隨即轉身逃離森林。</a:t>
            </a:r>
            <a:endParaRPr/>
          </a:p>
        </p:txBody>
      </p:sp>
      <p:grpSp>
        <p:nvGrpSpPr>
          <p:cNvPr id="640" name="Google Shape;640;p30"/>
          <p:cNvGrpSpPr/>
          <p:nvPr/>
        </p:nvGrpSpPr>
        <p:grpSpPr>
          <a:xfrm>
            <a:off x="12359947" y="6564893"/>
            <a:ext cx="3400878" cy="655227"/>
            <a:chOff x="0" y="-66675"/>
            <a:chExt cx="4534504" cy="873637"/>
          </a:xfrm>
        </p:grpSpPr>
        <p:sp>
          <p:nvSpPr>
            <p:cNvPr id="641" name="Google Shape;641;p30"/>
            <p:cNvSpPr/>
            <p:nvPr/>
          </p:nvSpPr>
          <p:spPr>
            <a:xfrm>
              <a:off x="0" y="0"/>
              <a:ext cx="758626" cy="758626"/>
            </a:xfrm>
            <a:custGeom>
              <a:rect b="b" l="l" r="r" t="t"/>
              <a:pathLst>
                <a:path extrusionOk="0" h="758626" w="758626">
                  <a:moveTo>
                    <a:pt x="0" y="0"/>
                  </a:moveTo>
                  <a:lnTo>
                    <a:pt x="758626" y="0"/>
                  </a:lnTo>
                  <a:lnTo>
                    <a:pt x="758626" y="758626"/>
                  </a:lnTo>
                  <a:lnTo>
                    <a:pt x="0" y="7586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42" name="Google Shape;642;p30"/>
            <p:cNvSpPr txBox="1"/>
            <p:nvPr/>
          </p:nvSpPr>
          <p:spPr>
            <a:xfrm>
              <a:off x="924816" y="-66675"/>
              <a:ext cx="3609688" cy="873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99" u="none" cap="none" strike="noStrike">
                  <a:solidFill>
                    <a:srgbClr val="F4DB37"/>
                  </a:solidFill>
                  <a:latin typeface="Bebas Neue"/>
                  <a:ea typeface="Bebas Neue"/>
                  <a:cs typeface="Bebas Neue"/>
                  <a:sym typeface="Bebas Neue"/>
                </a:rPr>
                <a:t>智慧+1</a:t>
              </a:r>
              <a:endParaRPr/>
            </a:p>
          </p:txBody>
        </p:sp>
      </p:grpSp>
      <p:sp>
        <p:nvSpPr>
          <p:cNvPr id="643" name="Google Shape;643;p30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644" name="Google Shape;644;p30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45" name="Google Shape;645;p30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646" name="Google Shape;646;p30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647" name="Google Shape;647;p30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8" name="Google Shape;648;p30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649" name="Google Shape;649;p30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650" name="Google Shape;650;p30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1" name="Google Shape;651;p30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652" name="Google Shape;652;p3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3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4" name="Google Shape;654;p30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655" name="Google Shape;655;p30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656" name="Google Shape;656;p3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7" name="Google Shape;657;p30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663" name="Google Shape;663;p31"/>
          <p:cNvSpPr/>
          <p:nvPr/>
        </p:nvSpPr>
        <p:spPr>
          <a:xfrm>
            <a:off x="524426" y="1122469"/>
            <a:ext cx="8619574" cy="6464680"/>
          </a:xfrm>
          <a:custGeom>
            <a:rect b="b" l="l" r="r" t="t"/>
            <a:pathLst>
              <a:path extrusionOk="0" h="6464680" w="8619574">
                <a:moveTo>
                  <a:pt x="0" y="0"/>
                </a:moveTo>
                <a:lnTo>
                  <a:pt x="8619574" y="0"/>
                </a:lnTo>
                <a:lnTo>
                  <a:pt x="8619574" y="6464680"/>
                </a:lnTo>
                <a:lnTo>
                  <a:pt x="0" y="6464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64" name="Google Shape;664;p31"/>
          <p:cNvSpPr txBox="1"/>
          <p:nvPr/>
        </p:nvSpPr>
        <p:spPr>
          <a:xfrm>
            <a:off x="2171571" y="7852714"/>
            <a:ext cx="6466094" cy="10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「北方冰原」</a:t>
            </a:r>
            <a:endParaRPr/>
          </a:p>
        </p:txBody>
      </p:sp>
      <p:sp>
        <p:nvSpPr>
          <p:cNvPr id="665" name="Google Shape;665;p31"/>
          <p:cNvSpPr txBox="1"/>
          <p:nvPr/>
        </p:nvSpPr>
        <p:spPr>
          <a:xfrm>
            <a:off x="9779276" y="2161596"/>
            <a:ext cx="7838263" cy="6172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在肆虐的暴風雪中，你發現了一名小女孩。只因身上一道胎記，便被視為「不祥」，遭村民排斥，最終被流放至寒冷的北方冰原。她沒有哭泣，只是抬頭望向你，輕聲問道：「你相信他們說的嗎？」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671" name="Google Shape;671;p32"/>
          <p:cNvSpPr/>
          <p:nvPr/>
        </p:nvSpPr>
        <p:spPr>
          <a:xfrm>
            <a:off x="4543451" y="1613888"/>
            <a:ext cx="8619574" cy="6464680"/>
          </a:xfrm>
          <a:custGeom>
            <a:rect b="b" l="l" r="r" t="t"/>
            <a:pathLst>
              <a:path extrusionOk="0" h="6464680" w="8619574">
                <a:moveTo>
                  <a:pt x="0" y="0"/>
                </a:moveTo>
                <a:lnTo>
                  <a:pt x="8619574" y="0"/>
                </a:lnTo>
                <a:lnTo>
                  <a:pt x="8619574" y="6464680"/>
                </a:lnTo>
                <a:lnTo>
                  <a:pt x="0" y="6464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72" name="Google Shape;672;p32"/>
          <p:cNvSpPr txBox="1"/>
          <p:nvPr/>
        </p:nvSpPr>
        <p:spPr>
          <a:xfrm>
            <a:off x="5916925" y="346328"/>
            <a:ext cx="6454150" cy="10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「北方冰原」</a:t>
            </a:r>
            <a:endParaRPr/>
          </a:p>
        </p:txBody>
      </p:sp>
      <p:sp>
        <p:nvSpPr>
          <p:cNvPr id="673" name="Google Shape;673;p32"/>
          <p:cNvSpPr txBox="1"/>
          <p:nvPr/>
        </p:nvSpPr>
        <p:spPr>
          <a:xfrm>
            <a:off x="587845" y="4308245"/>
            <a:ext cx="3767229" cy="15229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A)選擇無視</a:t>
            </a:r>
            <a:endParaRPr/>
          </a:p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繼續前行</a:t>
            </a:r>
            <a:endParaRPr/>
          </a:p>
        </p:txBody>
      </p:sp>
      <p:sp>
        <p:nvSpPr>
          <p:cNvPr id="674" name="Google Shape;674;p32"/>
          <p:cNvSpPr txBox="1"/>
          <p:nvPr/>
        </p:nvSpPr>
        <p:spPr>
          <a:xfrm>
            <a:off x="14250682" y="3579172"/>
            <a:ext cx="3716201" cy="7545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C)指責女孩</a:t>
            </a:r>
            <a:endParaRPr/>
          </a:p>
        </p:txBody>
      </p:sp>
      <p:sp>
        <p:nvSpPr>
          <p:cNvPr id="675" name="Google Shape;675;p32"/>
          <p:cNvSpPr txBox="1"/>
          <p:nvPr/>
        </p:nvSpPr>
        <p:spPr>
          <a:xfrm>
            <a:off x="7269480" y="8626166"/>
            <a:ext cx="3167517" cy="7545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B)給予援助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681" name="Google Shape;681;p33"/>
          <p:cNvSpPr/>
          <p:nvPr/>
        </p:nvSpPr>
        <p:spPr>
          <a:xfrm>
            <a:off x="372872" y="1122469"/>
            <a:ext cx="8771128" cy="6545454"/>
          </a:xfrm>
          <a:custGeom>
            <a:rect b="b" l="l" r="r" t="t"/>
            <a:pathLst>
              <a:path extrusionOk="0" h="6545454" w="8771128">
                <a:moveTo>
                  <a:pt x="0" y="0"/>
                </a:moveTo>
                <a:lnTo>
                  <a:pt x="8771128" y="0"/>
                </a:lnTo>
                <a:lnTo>
                  <a:pt x="8771128" y="6545454"/>
                </a:lnTo>
                <a:lnTo>
                  <a:pt x="0" y="65454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2" name="Google Shape;682;p33"/>
          <p:cNvSpPr txBox="1"/>
          <p:nvPr/>
        </p:nvSpPr>
        <p:spPr>
          <a:xfrm>
            <a:off x="1262462" y="8107827"/>
            <a:ext cx="7561103" cy="1033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「比冰更冷的心」</a:t>
            </a:r>
            <a:endParaRPr/>
          </a:p>
        </p:txBody>
      </p:sp>
      <p:sp>
        <p:nvSpPr>
          <p:cNvPr id="683" name="Google Shape;683;p33"/>
          <p:cNvSpPr txBox="1"/>
          <p:nvPr/>
        </p:nvSpPr>
        <p:spPr>
          <a:xfrm>
            <a:off x="9779276" y="1055794"/>
            <a:ext cx="7838263" cy="4635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你拂去衣袖上的積雪，轉身一步步離開小女孩。當你回首望去，只見那孤獨的身影坐在冰天雪地之中，狂風呼嘯，漸漸吞沒了她淒楚的哭聲……</a:t>
            </a:r>
            <a:endParaRPr/>
          </a:p>
        </p:txBody>
      </p:sp>
      <p:sp>
        <p:nvSpPr>
          <p:cNvPr id="684" name="Google Shape;684;p33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685" name="Google Shape;685;p33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86" name="Google Shape;686;p33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687" name="Google Shape;687;p33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688" name="Google Shape;688;p33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9" name="Google Shape;689;p33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690" name="Google Shape;690;p33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691" name="Google Shape;691;p33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2" name="Google Shape;692;p33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693" name="Google Shape;693;p3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5" name="Google Shape;695;p33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696" name="Google Shape;696;p33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697" name="Google Shape;697;p3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8" name="Google Shape;698;p33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  <p:grpSp>
        <p:nvGrpSpPr>
          <p:cNvPr id="699" name="Google Shape;699;p33"/>
          <p:cNvGrpSpPr/>
          <p:nvPr/>
        </p:nvGrpSpPr>
        <p:grpSpPr>
          <a:xfrm>
            <a:off x="11630073" y="6319482"/>
            <a:ext cx="4982736" cy="809218"/>
            <a:chOff x="0" y="-76200"/>
            <a:chExt cx="6643649" cy="1078958"/>
          </a:xfrm>
        </p:grpSpPr>
        <p:sp>
          <p:nvSpPr>
            <p:cNvPr id="700" name="Google Shape;700;p33"/>
            <p:cNvSpPr txBox="1"/>
            <p:nvPr/>
          </p:nvSpPr>
          <p:spPr>
            <a:xfrm>
              <a:off x="1163231" y="-76200"/>
              <a:ext cx="5480418" cy="1064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899" u="none" cap="none" strike="noStrike">
                  <a:solidFill>
                    <a:srgbClr val="FF4343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同理心-1</a:t>
              </a:r>
              <a:endParaRPr/>
            </a:p>
          </p:txBody>
        </p:sp>
        <p:sp>
          <p:nvSpPr>
            <p:cNvPr id="701" name="Google Shape;701;p33"/>
            <p:cNvSpPr/>
            <p:nvPr/>
          </p:nvSpPr>
          <p:spPr>
            <a:xfrm>
              <a:off x="0" y="134485"/>
              <a:ext cx="1039847" cy="868273"/>
            </a:xfrm>
            <a:custGeom>
              <a:rect b="b" l="l" r="r" t="t"/>
              <a:pathLst>
                <a:path extrusionOk="0" h="868273" w="1039847">
                  <a:moveTo>
                    <a:pt x="0" y="0"/>
                  </a:moveTo>
                  <a:lnTo>
                    <a:pt x="1039847" y="0"/>
                  </a:lnTo>
                  <a:lnTo>
                    <a:pt x="1039847" y="868273"/>
                  </a:lnTo>
                  <a:lnTo>
                    <a:pt x="0" y="8682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3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707" name="Google Shape;707;p34"/>
          <p:cNvSpPr/>
          <p:nvPr/>
        </p:nvSpPr>
        <p:spPr>
          <a:xfrm>
            <a:off x="372872" y="1122469"/>
            <a:ext cx="8771128" cy="6545454"/>
          </a:xfrm>
          <a:custGeom>
            <a:rect b="b" l="l" r="r" t="t"/>
            <a:pathLst>
              <a:path extrusionOk="0" h="6545454" w="8771128">
                <a:moveTo>
                  <a:pt x="0" y="0"/>
                </a:moveTo>
                <a:lnTo>
                  <a:pt x="8771128" y="0"/>
                </a:lnTo>
                <a:lnTo>
                  <a:pt x="8771128" y="6545454"/>
                </a:lnTo>
                <a:lnTo>
                  <a:pt x="0" y="65454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08" name="Google Shape;708;p34"/>
          <p:cNvSpPr txBox="1"/>
          <p:nvPr/>
        </p:nvSpPr>
        <p:spPr>
          <a:xfrm>
            <a:off x="1160920" y="8181996"/>
            <a:ext cx="7453476" cy="10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「溫暖的是同理心」</a:t>
            </a:r>
            <a:endParaRPr/>
          </a:p>
        </p:txBody>
      </p:sp>
      <p:sp>
        <p:nvSpPr>
          <p:cNvPr id="709" name="Google Shape;709;p34"/>
          <p:cNvSpPr txBox="1"/>
          <p:nvPr/>
        </p:nvSpPr>
        <p:spPr>
          <a:xfrm>
            <a:off x="9523461" y="1055794"/>
            <a:ext cx="7838263" cy="6173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你立刻為小女孩披上外套，並生起一堆溫暖的營火。你們圍坐在火光旁交談，她感激你願意傾聽她的故事，並輕聲說道，這些年來從未有人如此溫柔地對待她。</a:t>
            </a:r>
            <a:endParaRPr/>
          </a:p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25" u="none" cap="none" strike="noStrike"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25" u="none" cap="none" strike="noStrike"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10" name="Google Shape;710;p34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711" name="Google Shape;711;p34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12" name="Google Shape;712;p34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713" name="Google Shape;713;p34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714" name="Google Shape;714;p34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5" name="Google Shape;715;p34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716" name="Google Shape;716;p34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717" name="Google Shape;717;p34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8" name="Google Shape;718;p34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719" name="Google Shape;719;p3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1" name="Google Shape;721;p34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722" name="Google Shape;722;p34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723" name="Google Shape;723;p34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4" name="Google Shape;724;p34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  <p:grpSp>
        <p:nvGrpSpPr>
          <p:cNvPr id="725" name="Google Shape;725;p34"/>
          <p:cNvGrpSpPr/>
          <p:nvPr/>
        </p:nvGrpSpPr>
        <p:grpSpPr>
          <a:xfrm>
            <a:off x="11630073" y="6319482"/>
            <a:ext cx="4982736" cy="809218"/>
            <a:chOff x="0" y="-76200"/>
            <a:chExt cx="6643649" cy="1078958"/>
          </a:xfrm>
        </p:grpSpPr>
        <p:sp>
          <p:nvSpPr>
            <p:cNvPr id="726" name="Google Shape;726;p34"/>
            <p:cNvSpPr txBox="1"/>
            <p:nvPr/>
          </p:nvSpPr>
          <p:spPr>
            <a:xfrm>
              <a:off x="1163231" y="-76200"/>
              <a:ext cx="5480418" cy="1064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899" u="none" cap="none" strike="noStrike">
                  <a:solidFill>
                    <a:srgbClr val="FF4343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同理心+2</a:t>
              </a:r>
              <a:endParaRPr/>
            </a:p>
          </p:txBody>
        </p:sp>
        <p:sp>
          <p:nvSpPr>
            <p:cNvPr id="727" name="Google Shape;727;p34"/>
            <p:cNvSpPr/>
            <p:nvPr/>
          </p:nvSpPr>
          <p:spPr>
            <a:xfrm>
              <a:off x="0" y="134485"/>
              <a:ext cx="1039847" cy="868273"/>
            </a:xfrm>
            <a:custGeom>
              <a:rect b="b" l="l" r="r" t="t"/>
              <a:pathLst>
                <a:path extrusionOk="0" h="868273" w="1039847">
                  <a:moveTo>
                    <a:pt x="0" y="0"/>
                  </a:moveTo>
                  <a:lnTo>
                    <a:pt x="1039847" y="0"/>
                  </a:lnTo>
                  <a:lnTo>
                    <a:pt x="1039847" y="868273"/>
                  </a:lnTo>
                  <a:lnTo>
                    <a:pt x="0" y="8682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3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733" name="Google Shape;733;p35"/>
          <p:cNvSpPr/>
          <p:nvPr/>
        </p:nvSpPr>
        <p:spPr>
          <a:xfrm>
            <a:off x="372872" y="1122469"/>
            <a:ext cx="8771128" cy="6545454"/>
          </a:xfrm>
          <a:custGeom>
            <a:rect b="b" l="l" r="r" t="t"/>
            <a:pathLst>
              <a:path extrusionOk="0" h="6545454" w="8771128">
                <a:moveTo>
                  <a:pt x="0" y="0"/>
                </a:moveTo>
                <a:lnTo>
                  <a:pt x="8771128" y="0"/>
                </a:lnTo>
                <a:lnTo>
                  <a:pt x="8771128" y="6545454"/>
                </a:lnTo>
                <a:lnTo>
                  <a:pt x="0" y="65454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34" name="Google Shape;734;p35"/>
          <p:cNvSpPr txBox="1"/>
          <p:nvPr/>
        </p:nvSpPr>
        <p:spPr>
          <a:xfrm>
            <a:off x="1532529" y="8107827"/>
            <a:ext cx="7611471" cy="1033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「你也是加害者」</a:t>
            </a:r>
            <a:endParaRPr/>
          </a:p>
        </p:txBody>
      </p:sp>
      <p:sp>
        <p:nvSpPr>
          <p:cNvPr id="735" name="Google Shape;735;p35"/>
          <p:cNvSpPr txBox="1"/>
          <p:nvPr/>
        </p:nvSpPr>
        <p:spPr>
          <a:xfrm>
            <a:off x="9578778" y="1055794"/>
            <a:ext cx="7838263" cy="4635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當你出言指責她時，眨眼之間，眼前的小女孩驟然化作冰雪怪物。她低吼著：「冷漠的人！」隨即施展魔法向你襲來。頃刻間，你的視野被狂暴的風雪徹底吞沒……</a:t>
            </a:r>
            <a:endParaRPr/>
          </a:p>
        </p:txBody>
      </p:sp>
      <p:sp>
        <p:nvSpPr>
          <p:cNvPr id="736" name="Google Shape;736;p35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737" name="Google Shape;737;p35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38" name="Google Shape;738;p35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739" name="Google Shape;739;p35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740" name="Google Shape;740;p35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1" name="Google Shape;741;p35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742" name="Google Shape;742;p35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743" name="Google Shape;743;p35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4" name="Google Shape;744;p35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745" name="Google Shape;745;p3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3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7" name="Google Shape;747;p35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748" name="Google Shape;748;p35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749" name="Google Shape;749;p35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0" name="Google Shape;750;p35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  <p:sp>
        <p:nvSpPr>
          <p:cNvPr id="751" name="Google Shape;751;p35"/>
          <p:cNvSpPr txBox="1"/>
          <p:nvPr/>
        </p:nvSpPr>
        <p:spPr>
          <a:xfrm>
            <a:off x="12492464" y="6350929"/>
            <a:ext cx="4110314" cy="817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99" u="none" cap="none" strike="noStrike">
                <a:solidFill>
                  <a:srgbClr val="FF4343"/>
                </a:solidFill>
                <a:latin typeface="Bebas Neue"/>
                <a:ea typeface="Bebas Neue"/>
                <a:cs typeface="Bebas Neue"/>
                <a:sym typeface="Bebas Neue"/>
              </a:rPr>
              <a:t>同理心-2</a:t>
            </a:r>
            <a:endParaRPr/>
          </a:p>
        </p:txBody>
      </p:sp>
      <p:sp>
        <p:nvSpPr>
          <p:cNvPr id="752" name="Google Shape;752;p35"/>
          <p:cNvSpPr/>
          <p:nvPr/>
        </p:nvSpPr>
        <p:spPr>
          <a:xfrm>
            <a:off x="11620040" y="6527993"/>
            <a:ext cx="779886" cy="651204"/>
          </a:xfrm>
          <a:custGeom>
            <a:rect b="b" l="l" r="r" t="t"/>
            <a:pathLst>
              <a:path extrusionOk="0" h="651204" w="779886">
                <a:moveTo>
                  <a:pt x="0" y="0"/>
                </a:moveTo>
                <a:lnTo>
                  <a:pt x="779886" y="0"/>
                </a:lnTo>
                <a:lnTo>
                  <a:pt x="779886" y="651204"/>
                </a:lnTo>
                <a:lnTo>
                  <a:pt x="0" y="6512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3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758" name="Google Shape;758;p36"/>
          <p:cNvSpPr/>
          <p:nvPr/>
        </p:nvSpPr>
        <p:spPr>
          <a:xfrm>
            <a:off x="524426" y="1028700"/>
            <a:ext cx="8885392" cy="6504232"/>
          </a:xfrm>
          <a:custGeom>
            <a:rect b="b" l="l" r="r" t="t"/>
            <a:pathLst>
              <a:path extrusionOk="0" h="6504232" w="8885392">
                <a:moveTo>
                  <a:pt x="0" y="0"/>
                </a:moveTo>
                <a:lnTo>
                  <a:pt x="8885392" y="0"/>
                </a:lnTo>
                <a:lnTo>
                  <a:pt x="8885392" y="6504232"/>
                </a:lnTo>
                <a:lnTo>
                  <a:pt x="0" y="65042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457" l="0" r="0" t="0"/>
            </a:stretch>
          </a:blipFill>
          <a:ln>
            <a:noFill/>
          </a:ln>
        </p:spPr>
      </p:sp>
      <p:sp>
        <p:nvSpPr>
          <p:cNvPr id="759" name="Google Shape;759;p36"/>
          <p:cNvSpPr txBox="1"/>
          <p:nvPr/>
        </p:nvSpPr>
        <p:spPr>
          <a:xfrm>
            <a:off x="1028700" y="7914406"/>
            <a:ext cx="7761624" cy="10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「阿比斯火焰山脈」</a:t>
            </a:r>
            <a:endParaRPr/>
          </a:p>
        </p:txBody>
      </p:sp>
      <p:sp>
        <p:nvSpPr>
          <p:cNvPr id="760" name="Google Shape;760;p36"/>
          <p:cNvSpPr txBox="1"/>
          <p:nvPr/>
        </p:nvSpPr>
        <p:spPr>
          <a:xfrm>
            <a:off x="9779276" y="2161596"/>
            <a:ext cx="7838263" cy="6172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離開冰原後，你終於抵達阿比斯火焰山脈。此地炙熱難耐，生物也因高溫而變得格外暴躁。你正巧看見兩隻火焰熊張牙舞爪，準備大打出手，而你身上恰好帶著一瓶從冰原取得的「冷靜之泉」。此刻，你會……？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3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766" name="Google Shape;766;p37"/>
          <p:cNvSpPr/>
          <p:nvPr/>
        </p:nvSpPr>
        <p:spPr>
          <a:xfrm>
            <a:off x="4543451" y="1613888"/>
            <a:ext cx="8901221" cy="6464680"/>
          </a:xfrm>
          <a:custGeom>
            <a:rect b="b" l="l" r="r" t="t"/>
            <a:pathLst>
              <a:path extrusionOk="0" h="6464680" w="8901221">
                <a:moveTo>
                  <a:pt x="0" y="0"/>
                </a:moveTo>
                <a:lnTo>
                  <a:pt x="8901222" y="0"/>
                </a:lnTo>
                <a:lnTo>
                  <a:pt x="8901222" y="6464680"/>
                </a:lnTo>
                <a:lnTo>
                  <a:pt x="0" y="6464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292" l="0" r="-992" t="0"/>
            </a:stretch>
          </a:blipFill>
          <a:ln>
            <a:noFill/>
          </a:ln>
        </p:spPr>
      </p:sp>
      <p:sp>
        <p:nvSpPr>
          <p:cNvPr id="767" name="Google Shape;767;p37"/>
          <p:cNvSpPr txBox="1"/>
          <p:nvPr/>
        </p:nvSpPr>
        <p:spPr>
          <a:xfrm>
            <a:off x="4831776" y="8350070"/>
            <a:ext cx="9184016" cy="7545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B)使用「冷靜之泉」令雙方冷靜</a:t>
            </a:r>
            <a:endParaRPr/>
          </a:p>
        </p:txBody>
      </p:sp>
      <p:sp>
        <p:nvSpPr>
          <p:cNvPr id="768" name="Google Shape;768;p37"/>
          <p:cNvSpPr txBox="1"/>
          <p:nvPr/>
        </p:nvSpPr>
        <p:spPr>
          <a:xfrm>
            <a:off x="5417849" y="361751"/>
            <a:ext cx="7672565" cy="10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「阿比斯火焰山脈」</a:t>
            </a:r>
            <a:endParaRPr/>
          </a:p>
        </p:txBody>
      </p:sp>
      <p:sp>
        <p:nvSpPr>
          <p:cNvPr id="769" name="Google Shape;769;p37"/>
          <p:cNvSpPr txBox="1"/>
          <p:nvPr/>
        </p:nvSpPr>
        <p:spPr>
          <a:xfrm>
            <a:off x="587845" y="4308245"/>
            <a:ext cx="3767229" cy="7545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A)加入其中</a:t>
            </a:r>
            <a:endParaRPr/>
          </a:p>
        </p:txBody>
      </p:sp>
      <p:sp>
        <p:nvSpPr>
          <p:cNvPr id="770" name="Google Shape;770;p37"/>
          <p:cNvSpPr txBox="1"/>
          <p:nvPr/>
        </p:nvSpPr>
        <p:spPr>
          <a:xfrm>
            <a:off x="14250682" y="3579172"/>
            <a:ext cx="3716201" cy="15229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C)保持距離</a:t>
            </a:r>
            <a:endParaRPr/>
          </a:p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觀察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3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776" name="Google Shape;776;p38"/>
          <p:cNvSpPr/>
          <p:nvPr/>
        </p:nvSpPr>
        <p:spPr>
          <a:xfrm>
            <a:off x="524426" y="1028700"/>
            <a:ext cx="9028139" cy="6558449"/>
          </a:xfrm>
          <a:custGeom>
            <a:rect b="b" l="l" r="r" t="t"/>
            <a:pathLst>
              <a:path extrusionOk="0" h="6558449" w="9028139">
                <a:moveTo>
                  <a:pt x="0" y="0"/>
                </a:moveTo>
                <a:lnTo>
                  <a:pt x="9028139" y="0"/>
                </a:lnTo>
                <a:lnTo>
                  <a:pt x="9028139" y="6558449"/>
                </a:lnTo>
                <a:lnTo>
                  <a:pt x="0" y="65584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387" l="0" r="-643" t="0"/>
            </a:stretch>
          </a:blipFill>
          <a:ln>
            <a:noFill/>
          </a:ln>
        </p:spPr>
      </p:sp>
      <p:sp>
        <p:nvSpPr>
          <p:cNvPr id="777" name="Google Shape;777;p38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778" name="Google Shape;778;p38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79" name="Google Shape;779;p38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780" name="Google Shape;780;p38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781" name="Google Shape;781;p38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2" name="Google Shape;782;p38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783" name="Google Shape;783;p38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784" name="Google Shape;784;p38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5" name="Google Shape;785;p38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786" name="Google Shape;786;p3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3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8" name="Google Shape;788;p38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789" name="Google Shape;789;p38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790" name="Google Shape;790;p38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1" name="Google Shape;791;p38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  <p:sp>
        <p:nvSpPr>
          <p:cNvPr id="792" name="Google Shape;792;p38"/>
          <p:cNvSpPr txBox="1"/>
          <p:nvPr/>
        </p:nvSpPr>
        <p:spPr>
          <a:xfrm>
            <a:off x="1790942" y="7894223"/>
            <a:ext cx="7761624" cy="1033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「混亂的鬥爭」</a:t>
            </a:r>
            <a:endParaRPr/>
          </a:p>
        </p:txBody>
      </p:sp>
      <p:sp>
        <p:nvSpPr>
          <p:cNvPr id="793" name="Google Shape;793;p38"/>
          <p:cNvSpPr txBox="1"/>
          <p:nvPr/>
        </p:nvSpPr>
        <p:spPr>
          <a:xfrm>
            <a:off x="9779276" y="962025"/>
            <a:ext cx="7838263" cy="46350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你毅然加入戰局，場面瞬間演變成三方混戰。所幸你身手矯健，最終成功擊敗兩隻火焰熊。此事很快傳入民眾耳中，你也因此獲得了1點聲譽值。</a:t>
            </a:r>
            <a:endParaRPr/>
          </a:p>
        </p:txBody>
      </p:sp>
      <p:grpSp>
        <p:nvGrpSpPr>
          <p:cNvPr id="794" name="Google Shape;794;p38"/>
          <p:cNvGrpSpPr/>
          <p:nvPr/>
        </p:nvGrpSpPr>
        <p:grpSpPr>
          <a:xfrm>
            <a:off x="10135836" y="6768434"/>
            <a:ext cx="3562573" cy="807809"/>
            <a:chOff x="0" y="-76200"/>
            <a:chExt cx="4750097" cy="1077078"/>
          </a:xfrm>
        </p:grpSpPr>
        <p:sp>
          <p:nvSpPr>
            <p:cNvPr id="795" name="Google Shape;795;p38"/>
            <p:cNvSpPr/>
            <p:nvPr/>
          </p:nvSpPr>
          <p:spPr>
            <a:xfrm>
              <a:off x="0" y="119067"/>
              <a:ext cx="909673" cy="759577"/>
            </a:xfrm>
            <a:custGeom>
              <a:rect b="b" l="l" r="r" t="t"/>
              <a:pathLst>
                <a:path extrusionOk="0" h="759577" w="909673">
                  <a:moveTo>
                    <a:pt x="0" y="0"/>
                  </a:moveTo>
                  <a:lnTo>
                    <a:pt x="909673" y="0"/>
                  </a:lnTo>
                  <a:lnTo>
                    <a:pt x="909673" y="759577"/>
                  </a:lnTo>
                  <a:lnTo>
                    <a:pt x="0" y="7595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796" name="Google Shape;796;p38"/>
            <p:cNvSpPr txBox="1"/>
            <p:nvPr/>
          </p:nvSpPr>
          <p:spPr>
            <a:xfrm>
              <a:off x="1143326" y="-76200"/>
              <a:ext cx="3606771" cy="10770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937" u="none" cap="none" strike="noStrike">
                  <a:solidFill>
                    <a:srgbClr val="FF4343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同理心-2</a:t>
              </a:r>
              <a:endParaRPr/>
            </a:p>
          </p:txBody>
        </p:sp>
      </p:grpSp>
      <p:grpSp>
        <p:nvGrpSpPr>
          <p:cNvPr id="797" name="Google Shape;797;p38"/>
          <p:cNvGrpSpPr/>
          <p:nvPr/>
        </p:nvGrpSpPr>
        <p:grpSpPr>
          <a:xfrm>
            <a:off x="14067839" y="6769168"/>
            <a:ext cx="3358604" cy="817981"/>
            <a:chOff x="0" y="-76200"/>
            <a:chExt cx="4478138" cy="1090642"/>
          </a:xfrm>
        </p:grpSpPr>
        <p:sp>
          <p:nvSpPr>
            <p:cNvPr id="798" name="Google Shape;798;p38"/>
            <p:cNvSpPr txBox="1"/>
            <p:nvPr/>
          </p:nvSpPr>
          <p:spPr>
            <a:xfrm>
              <a:off x="1392473" y="-76200"/>
              <a:ext cx="3085665" cy="1073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937" u="none" cap="none" strike="noStrike">
                  <a:solidFill>
                    <a:srgbClr val="325ADF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形象+1</a:t>
              </a:r>
              <a:endParaRPr/>
            </a:p>
          </p:txBody>
        </p:sp>
        <p:sp>
          <p:nvSpPr>
            <p:cNvPr id="799" name="Google Shape;799;p38"/>
            <p:cNvSpPr/>
            <p:nvPr/>
          </p:nvSpPr>
          <p:spPr>
            <a:xfrm>
              <a:off x="0" y="0"/>
              <a:ext cx="1143326" cy="1014442"/>
            </a:xfrm>
            <a:custGeom>
              <a:rect b="b" l="l" r="r" t="t"/>
              <a:pathLst>
                <a:path extrusionOk="0" h="1014442" w="1143326">
                  <a:moveTo>
                    <a:pt x="0" y="0"/>
                  </a:moveTo>
                  <a:lnTo>
                    <a:pt x="1143326" y="0"/>
                  </a:lnTo>
                  <a:lnTo>
                    <a:pt x="1143326" y="1014442"/>
                  </a:lnTo>
                  <a:lnTo>
                    <a:pt x="0" y="10144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3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805" name="Google Shape;805;p39"/>
          <p:cNvSpPr/>
          <p:nvPr/>
        </p:nvSpPr>
        <p:spPr>
          <a:xfrm>
            <a:off x="524426" y="1028700"/>
            <a:ext cx="9063148" cy="6558449"/>
          </a:xfrm>
          <a:custGeom>
            <a:rect b="b" l="l" r="r" t="t"/>
            <a:pathLst>
              <a:path extrusionOk="0" h="6558449" w="9063148">
                <a:moveTo>
                  <a:pt x="0" y="0"/>
                </a:moveTo>
                <a:lnTo>
                  <a:pt x="9063148" y="0"/>
                </a:lnTo>
                <a:lnTo>
                  <a:pt x="9063148" y="6558449"/>
                </a:lnTo>
                <a:lnTo>
                  <a:pt x="0" y="65584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124" l="0" r="0" t="0"/>
            </a:stretch>
          </a:blipFill>
          <a:ln>
            <a:noFill/>
          </a:ln>
        </p:spPr>
      </p:sp>
      <p:sp>
        <p:nvSpPr>
          <p:cNvPr id="806" name="Google Shape;806;p39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807" name="Google Shape;807;p39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08" name="Google Shape;808;p39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809" name="Google Shape;809;p39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810" name="Google Shape;810;p39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1" name="Google Shape;811;p39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812" name="Google Shape;812;p39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813" name="Google Shape;813;p39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4" name="Google Shape;814;p39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815" name="Google Shape;815;p3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7" name="Google Shape;817;p39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818" name="Google Shape;818;p39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819" name="Google Shape;819;p39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0" name="Google Shape;820;p39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  <p:sp>
        <p:nvSpPr>
          <p:cNvPr id="821" name="Google Shape;821;p39"/>
          <p:cNvSpPr txBox="1"/>
          <p:nvPr/>
        </p:nvSpPr>
        <p:spPr>
          <a:xfrm>
            <a:off x="1028700" y="7914406"/>
            <a:ext cx="7761624" cy="1033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「冷靜與理性」</a:t>
            </a:r>
            <a:endParaRPr/>
          </a:p>
        </p:txBody>
      </p:sp>
      <p:sp>
        <p:nvSpPr>
          <p:cNvPr id="822" name="Google Shape;822;p39"/>
          <p:cNvSpPr txBox="1"/>
          <p:nvPr/>
        </p:nvSpPr>
        <p:spPr>
          <a:xfrm>
            <a:off x="9779276" y="962025"/>
            <a:ext cx="7838263" cy="5409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你將「冷靜之泉」灑向火焰熊，瞬間平息了牠們的怒火。牠們的情緒逐漸安定下來，隨後昏昏欲睡，最終倒在地上沉沉睡去。你成功阻止了一場不必要的衝突，也得以平安穿越火焰山脈。</a:t>
            </a:r>
            <a:endParaRPr/>
          </a:p>
        </p:txBody>
      </p:sp>
      <p:grpSp>
        <p:nvGrpSpPr>
          <p:cNvPr id="823" name="Google Shape;823;p39"/>
          <p:cNvGrpSpPr/>
          <p:nvPr/>
        </p:nvGrpSpPr>
        <p:grpSpPr>
          <a:xfrm>
            <a:off x="10137936" y="7187084"/>
            <a:ext cx="3562669" cy="759825"/>
            <a:chOff x="0" y="-76200"/>
            <a:chExt cx="4750226" cy="1013100"/>
          </a:xfrm>
        </p:grpSpPr>
        <p:sp>
          <p:nvSpPr>
            <p:cNvPr id="824" name="Google Shape;824;p39"/>
            <p:cNvSpPr/>
            <p:nvPr/>
          </p:nvSpPr>
          <p:spPr>
            <a:xfrm>
              <a:off x="0" y="119067"/>
              <a:ext cx="909673" cy="759577"/>
            </a:xfrm>
            <a:custGeom>
              <a:rect b="b" l="l" r="r" t="t"/>
              <a:pathLst>
                <a:path extrusionOk="0" h="759577" w="909673">
                  <a:moveTo>
                    <a:pt x="0" y="0"/>
                  </a:moveTo>
                  <a:lnTo>
                    <a:pt x="909673" y="0"/>
                  </a:lnTo>
                  <a:lnTo>
                    <a:pt x="909673" y="759577"/>
                  </a:lnTo>
                  <a:lnTo>
                    <a:pt x="0" y="7595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25" name="Google Shape;825;p39"/>
            <p:cNvSpPr txBox="1"/>
            <p:nvPr/>
          </p:nvSpPr>
          <p:spPr>
            <a:xfrm>
              <a:off x="1143326" y="-76200"/>
              <a:ext cx="3606900" cy="101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937" u="none" cap="none" strike="noStrike">
                  <a:solidFill>
                    <a:srgbClr val="FF4343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同理心+1</a:t>
              </a:r>
              <a:endParaRPr/>
            </a:p>
          </p:txBody>
        </p:sp>
      </p:grpSp>
      <p:grpSp>
        <p:nvGrpSpPr>
          <p:cNvPr id="826" name="Google Shape;826;p39"/>
          <p:cNvGrpSpPr/>
          <p:nvPr/>
        </p:nvGrpSpPr>
        <p:grpSpPr>
          <a:xfrm>
            <a:off x="14250958" y="7100236"/>
            <a:ext cx="3768174" cy="821390"/>
            <a:chOff x="133" y="382833"/>
            <a:chExt cx="5024233" cy="1095186"/>
          </a:xfrm>
        </p:grpSpPr>
        <p:sp>
          <p:nvSpPr>
            <p:cNvPr id="827" name="Google Shape;827;p39"/>
            <p:cNvSpPr txBox="1"/>
            <p:nvPr/>
          </p:nvSpPr>
          <p:spPr>
            <a:xfrm>
              <a:off x="1421666" y="472719"/>
              <a:ext cx="3602700" cy="100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899" u="none" cap="none" strike="noStrike">
                  <a:solidFill>
                    <a:srgbClr val="325ADF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形象+1</a:t>
              </a:r>
              <a:endParaRPr/>
            </a:p>
          </p:txBody>
        </p:sp>
        <p:sp>
          <p:nvSpPr>
            <p:cNvPr id="828" name="Google Shape;828;p39"/>
            <p:cNvSpPr/>
            <p:nvPr/>
          </p:nvSpPr>
          <p:spPr>
            <a:xfrm>
              <a:off x="133" y="382833"/>
              <a:ext cx="1223484" cy="1085564"/>
            </a:xfrm>
            <a:custGeom>
              <a:rect b="b" l="l" r="r" t="t"/>
              <a:pathLst>
                <a:path extrusionOk="0" h="1085564" w="1223484">
                  <a:moveTo>
                    <a:pt x="0" y="0"/>
                  </a:moveTo>
                  <a:lnTo>
                    <a:pt x="1223484" y="0"/>
                  </a:lnTo>
                  <a:lnTo>
                    <a:pt x="1223484" y="1085564"/>
                  </a:lnTo>
                  <a:lnTo>
                    <a:pt x="0" y="108556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4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834" name="Google Shape;834;p40"/>
          <p:cNvSpPr/>
          <p:nvPr/>
        </p:nvSpPr>
        <p:spPr>
          <a:xfrm>
            <a:off x="524426" y="1028700"/>
            <a:ext cx="8744599" cy="6525657"/>
          </a:xfrm>
          <a:custGeom>
            <a:rect b="b" l="l" r="r" t="t"/>
            <a:pathLst>
              <a:path extrusionOk="0" h="6525657" w="8744599">
                <a:moveTo>
                  <a:pt x="0" y="0"/>
                </a:moveTo>
                <a:lnTo>
                  <a:pt x="8744599" y="0"/>
                </a:lnTo>
                <a:lnTo>
                  <a:pt x="8744599" y="6525657"/>
                </a:lnTo>
                <a:lnTo>
                  <a:pt x="0" y="65256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847" l="-99" r="-2847" t="-99"/>
            </a:stretch>
          </a:blipFill>
          <a:ln>
            <a:noFill/>
          </a:ln>
        </p:spPr>
      </p:sp>
      <p:sp>
        <p:nvSpPr>
          <p:cNvPr id="835" name="Google Shape;835;p40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836" name="Google Shape;836;p40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37" name="Google Shape;837;p40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838" name="Google Shape;838;p40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839" name="Google Shape;839;p40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0" name="Google Shape;840;p40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841" name="Google Shape;841;p40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842" name="Google Shape;842;p40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3" name="Google Shape;843;p40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844" name="Google Shape;844;p4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6" name="Google Shape;846;p40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847" name="Google Shape;847;p40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848" name="Google Shape;848;p40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9" name="Google Shape;849;p40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  <p:sp>
        <p:nvSpPr>
          <p:cNvPr id="850" name="Google Shape;850;p40"/>
          <p:cNvSpPr txBox="1"/>
          <p:nvPr/>
        </p:nvSpPr>
        <p:spPr>
          <a:xfrm>
            <a:off x="1028700" y="7914406"/>
            <a:ext cx="7761624" cy="1033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「眼看手勿動」</a:t>
            </a:r>
            <a:endParaRPr/>
          </a:p>
        </p:txBody>
      </p:sp>
      <p:sp>
        <p:nvSpPr>
          <p:cNvPr id="851" name="Google Shape;851;p40"/>
          <p:cNvSpPr txBox="1"/>
          <p:nvPr/>
        </p:nvSpPr>
        <p:spPr>
          <a:xfrm>
            <a:off x="9676258" y="1143147"/>
            <a:ext cx="7838263" cy="6173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你在遠處靜靜觀察著牠們的戰鬥。兩隻火焰熊怒火中燒，彼此猛烈攻擊，最終兩敗俱傷，雙雙倒臥在地。由於你始終沒有靠近，因此未受波及，也毫髮無傷。</a:t>
            </a:r>
            <a:endParaRPr/>
          </a:p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25" u="none" cap="none" strike="noStrike"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25" u="none" cap="none" strike="noStrike"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852" name="Google Shape;852;p40"/>
          <p:cNvGrpSpPr/>
          <p:nvPr/>
        </p:nvGrpSpPr>
        <p:grpSpPr>
          <a:xfrm>
            <a:off x="12381817" y="6495168"/>
            <a:ext cx="3498749" cy="821749"/>
            <a:chOff x="0" y="0"/>
            <a:chExt cx="4664999" cy="1095666"/>
          </a:xfrm>
        </p:grpSpPr>
        <p:sp>
          <p:nvSpPr>
            <p:cNvPr id="853" name="Google Shape;853;p40"/>
            <p:cNvSpPr/>
            <p:nvPr/>
          </p:nvSpPr>
          <p:spPr>
            <a:xfrm>
              <a:off x="0" y="0"/>
              <a:ext cx="988693" cy="988693"/>
            </a:xfrm>
            <a:custGeom>
              <a:rect b="b" l="l" r="r" t="t"/>
              <a:pathLst>
                <a:path extrusionOk="0" h="988693" w="988693">
                  <a:moveTo>
                    <a:pt x="0" y="0"/>
                  </a:moveTo>
                  <a:lnTo>
                    <a:pt x="988693" y="0"/>
                  </a:lnTo>
                  <a:lnTo>
                    <a:pt x="988693" y="988693"/>
                  </a:lnTo>
                  <a:lnTo>
                    <a:pt x="0" y="9886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54" name="Google Shape;854;p40"/>
            <p:cNvSpPr txBox="1"/>
            <p:nvPr/>
          </p:nvSpPr>
          <p:spPr>
            <a:xfrm>
              <a:off x="1254850" y="30773"/>
              <a:ext cx="3410149" cy="1064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899" u="none" cap="none" strike="noStrike">
                  <a:solidFill>
                    <a:srgbClr val="F4DB37"/>
                  </a:solidFill>
                  <a:latin typeface="Bebas Neue"/>
                  <a:ea typeface="Bebas Neue"/>
                  <a:cs typeface="Bebas Neue"/>
                  <a:sym typeface="Bebas Neue"/>
                </a:rPr>
                <a:t>智慧+1</a:t>
              </a:r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4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860" name="Google Shape;860;p41"/>
          <p:cNvSpPr/>
          <p:nvPr/>
        </p:nvSpPr>
        <p:spPr>
          <a:xfrm>
            <a:off x="336924" y="1028700"/>
            <a:ext cx="9260396" cy="6725900"/>
          </a:xfrm>
          <a:custGeom>
            <a:rect b="b" l="l" r="r" t="t"/>
            <a:pathLst>
              <a:path extrusionOk="0" h="6725900" w="9260396">
                <a:moveTo>
                  <a:pt x="0" y="0"/>
                </a:moveTo>
                <a:lnTo>
                  <a:pt x="9260396" y="0"/>
                </a:lnTo>
                <a:lnTo>
                  <a:pt x="9260396" y="6725900"/>
                </a:lnTo>
                <a:lnTo>
                  <a:pt x="0" y="6725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261" l="0" r="0" t="0"/>
            </a:stretch>
          </a:blipFill>
          <a:ln>
            <a:noFill/>
          </a:ln>
        </p:spPr>
      </p:sp>
      <p:sp>
        <p:nvSpPr>
          <p:cNvPr id="861" name="Google Shape;861;p41"/>
          <p:cNvSpPr txBox="1"/>
          <p:nvPr/>
        </p:nvSpPr>
        <p:spPr>
          <a:xfrm>
            <a:off x="1086311" y="8399679"/>
            <a:ext cx="7761624" cy="10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「狂濤之海」</a:t>
            </a:r>
            <a:endParaRPr/>
          </a:p>
        </p:txBody>
      </p:sp>
      <p:sp>
        <p:nvSpPr>
          <p:cNvPr id="862" name="Google Shape;862;p41"/>
          <p:cNvSpPr txBox="1"/>
          <p:nvPr/>
        </p:nvSpPr>
        <p:spPr>
          <a:xfrm>
            <a:off x="9987250" y="962025"/>
            <a:ext cx="7838263" cy="84847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登上一艘貨船，航行於狂濤之海。此地暗潮洶湧，沉船事故頻傳，傳聞更有神秘而美麗的美人魚出沒，卻從未有人真正見過她們的容貌。航行不久，你忽然聽見耳邊傳來一道低語：「我有一個消息要告訴你……」此刻，你會……？</a:t>
            </a:r>
            <a:endParaRPr/>
          </a:p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25" u="none" cap="none" strike="noStrike"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25" u="none" cap="none" strike="noStrike"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4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868" name="Google Shape;868;p42"/>
          <p:cNvSpPr/>
          <p:nvPr/>
        </p:nvSpPr>
        <p:spPr>
          <a:xfrm>
            <a:off x="4543451" y="1498108"/>
            <a:ext cx="9060151" cy="6580460"/>
          </a:xfrm>
          <a:custGeom>
            <a:rect b="b" l="l" r="r" t="t"/>
            <a:pathLst>
              <a:path extrusionOk="0" h="6580460" w="9060151">
                <a:moveTo>
                  <a:pt x="0" y="0"/>
                </a:moveTo>
                <a:lnTo>
                  <a:pt x="9060151" y="0"/>
                </a:lnTo>
                <a:lnTo>
                  <a:pt x="9060151" y="6580460"/>
                </a:lnTo>
                <a:lnTo>
                  <a:pt x="0" y="65804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261" l="0" r="0" t="0"/>
            </a:stretch>
          </a:blipFill>
          <a:ln>
            <a:noFill/>
          </a:ln>
        </p:spPr>
      </p:sp>
      <p:sp>
        <p:nvSpPr>
          <p:cNvPr id="869" name="Google Shape;869;p42"/>
          <p:cNvSpPr txBox="1"/>
          <p:nvPr/>
        </p:nvSpPr>
        <p:spPr>
          <a:xfrm>
            <a:off x="4551992" y="8847204"/>
            <a:ext cx="9184016" cy="7545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B)通知船長馬上離開此區域</a:t>
            </a:r>
            <a:endParaRPr/>
          </a:p>
        </p:txBody>
      </p:sp>
      <p:sp>
        <p:nvSpPr>
          <p:cNvPr id="870" name="Google Shape;870;p42"/>
          <p:cNvSpPr txBox="1"/>
          <p:nvPr/>
        </p:nvSpPr>
        <p:spPr>
          <a:xfrm>
            <a:off x="6647995" y="464042"/>
            <a:ext cx="4992010" cy="10340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「狂濤之海」</a:t>
            </a:r>
            <a:endParaRPr/>
          </a:p>
        </p:txBody>
      </p:sp>
      <p:sp>
        <p:nvSpPr>
          <p:cNvPr id="871" name="Google Shape;871;p42"/>
          <p:cNvSpPr txBox="1"/>
          <p:nvPr/>
        </p:nvSpPr>
        <p:spPr>
          <a:xfrm>
            <a:off x="820725" y="3740925"/>
            <a:ext cx="3276000" cy="16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A)相信那把聲音所說的話</a:t>
            </a:r>
            <a:endParaRPr/>
          </a:p>
        </p:txBody>
      </p:sp>
      <p:sp>
        <p:nvSpPr>
          <p:cNvPr id="872" name="Google Shape;872;p42"/>
          <p:cNvSpPr txBox="1"/>
          <p:nvPr/>
        </p:nvSpPr>
        <p:spPr>
          <a:xfrm>
            <a:off x="14296898" y="3992590"/>
            <a:ext cx="3716201" cy="22912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C)戴上耳塞</a:t>
            </a:r>
            <a:endParaRPr/>
          </a:p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跳下水親自尋求真相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4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878" name="Google Shape;878;p43"/>
          <p:cNvSpPr/>
          <p:nvPr/>
        </p:nvSpPr>
        <p:spPr>
          <a:xfrm>
            <a:off x="336924" y="1028700"/>
            <a:ext cx="9353956" cy="6725900"/>
          </a:xfrm>
          <a:custGeom>
            <a:rect b="b" l="l" r="r" t="t"/>
            <a:pathLst>
              <a:path extrusionOk="0" h="6725900" w="9353956">
                <a:moveTo>
                  <a:pt x="0" y="0"/>
                </a:moveTo>
                <a:lnTo>
                  <a:pt x="9353957" y="0"/>
                </a:lnTo>
                <a:lnTo>
                  <a:pt x="9353957" y="6725900"/>
                </a:lnTo>
                <a:lnTo>
                  <a:pt x="0" y="6725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294" l="0" r="-491" t="0"/>
            </a:stretch>
          </a:blipFill>
          <a:ln>
            <a:noFill/>
          </a:ln>
        </p:spPr>
      </p:sp>
      <p:sp>
        <p:nvSpPr>
          <p:cNvPr id="879" name="Google Shape;879;p43"/>
          <p:cNvSpPr txBox="1"/>
          <p:nvPr/>
        </p:nvSpPr>
        <p:spPr>
          <a:xfrm>
            <a:off x="1382376" y="8515220"/>
            <a:ext cx="7761624" cy="10340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「迷惑的聲音」</a:t>
            </a:r>
            <a:endParaRPr/>
          </a:p>
        </p:txBody>
      </p:sp>
      <p:sp>
        <p:nvSpPr>
          <p:cNvPr id="880" name="Google Shape;880;p43"/>
          <p:cNvSpPr txBox="1"/>
          <p:nvPr/>
        </p:nvSpPr>
        <p:spPr>
          <a:xfrm>
            <a:off x="9987250" y="962025"/>
            <a:ext cx="7838263" cy="61846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你凝神傾聽那道聲音的低語，漸漸被她編織的故事所迷惑，最終一個踉蹌，狼狽地跌入海中。入水後你才驚覺，海裡盡是外貌猙獰的人魚。所幸一名經驗豐富的船員及時出手，將你拉回甲板……</a:t>
            </a:r>
            <a:endParaRPr/>
          </a:p>
        </p:txBody>
      </p:sp>
      <p:grpSp>
        <p:nvGrpSpPr>
          <p:cNvPr id="881" name="Google Shape;881;p43"/>
          <p:cNvGrpSpPr/>
          <p:nvPr/>
        </p:nvGrpSpPr>
        <p:grpSpPr>
          <a:xfrm>
            <a:off x="12902945" y="7063963"/>
            <a:ext cx="3921422" cy="945502"/>
            <a:chOff x="0" y="-76200"/>
            <a:chExt cx="5228562" cy="1260670"/>
          </a:xfrm>
        </p:grpSpPr>
        <p:sp>
          <p:nvSpPr>
            <p:cNvPr id="882" name="Google Shape;882;p43"/>
            <p:cNvSpPr txBox="1"/>
            <p:nvPr/>
          </p:nvSpPr>
          <p:spPr>
            <a:xfrm>
              <a:off x="1625862" y="-76200"/>
              <a:ext cx="3602700" cy="100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899" u="none" cap="none" strike="noStrike">
                  <a:solidFill>
                    <a:srgbClr val="325ADF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形象-2</a:t>
              </a:r>
              <a:endParaRPr/>
            </a:p>
          </p:txBody>
        </p:sp>
        <p:sp>
          <p:nvSpPr>
            <p:cNvPr id="883" name="Google Shape;883;p43"/>
            <p:cNvSpPr/>
            <p:nvPr/>
          </p:nvSpPr>
          <p:spPr>
            <a:xfrm>
              <a:off x="0" y="0"/>
              <a:ext cx="1334956" cy="1184470"/>
            </a:xfrm>
            <a:custGeom>
              <a:rect b="b" l="l" r="r" t="t"/>
              <a:pathLst>
                <a:path extrusionOk="0" h="1184470" w="1334956">
                  <a:moveTo>
                    <a:pt x="0" y="0"/>
                  </a:moveTo>
                  <a:lnTo>
                    <a:pt x="1334956" y="0"/>
                  </a:lnTo>
                  <a:lnTo>
                    <a:pt x="1334956" y="1184470"/>
                  </a:lnTo>
                  <a:lnTo>
                    <a:pt x="0" y="11844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884" name="Google Shape;884;p43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885" name="Google Shape;885;p43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86" name="Google Shape;886;p43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887" name="Google Shape;887;p43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888" name="Google Shape;888;p43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9" name="Google Shape;889;p43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890" name="Google Shape;890;p43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891" name="Google Shape;891;p43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2" name="Google Shape;892;p43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893" name="Google Shape;893;p4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5" name="Google Shape;895;p43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896" name="Google Shape;896;p43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897" name="Google Shape;897;p43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8" name="Google Shape;898;p43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4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904" name="Google Shape;904;p44"/>
          <p:cNvSpPr/>
          <p:nvPr/>
        </p:nvSpPr>
        <p:spPr>
          <a:xfrm>
            <a:off x="336924" y="1028700"/>
            <a:ext cx="9339604" cy="6725900"/>
          </a:xfrm>
          <a:custGeom>
            <a:rect b="b" l="l" r="r" t="t"/>
            <a:pathLst>
              <a:path extrusionOk="0" h="6725900" w="9339604">
                <a:moveTo>
                  <a:pt x="0" y="0"/>
                </a:moveTo>
                <a:lnTo>
                  <a:pt x="9339604" y="0"/>
                </a:lnTo>
                <a:lnTo>
                  <a:pt x="9339604" y="6725900"/>
                </a:lnTo>
                <a:lnTo>
                  <a:pt x="0" y="6725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624" l="0" r="0" t="0"/>
            </a:stretch>
          </a:blipFill>
          <a:ln>
            <a:noFill/>
          </a:ln>
        </p:spPr>
      </p:sp>
      <p:sp>
        <p:nvSpPr>
          <p:cNvPr id="905" name="Google Shape;905;p44"/>
          <p:cNvSpPr txBox="1"/>
          <p:nvPr/>
        </p:nvSpPr>
        <p:spPr>
          <a:xfrm>
            <a:off x="2225627" y="8399679"/>
            <a:ext cx="7761624" cy="1033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「全速前進！」</a:t>
            </a:r>
            <a:endParaRPr/>
          </a:p>
        </p:txBody>
      </p:sp>
      <p:sp>
        <p:nvSpPr>
          <p:cNvPr id="906" name="Google Shape;906;p44"/>
          <p:cNvSpPr txBox="1"/>
          <p:nvPr/>
        </p:nvSpPr>
        <p:spPr>
          <a:xfrm>
            <a:off x="9987250" y="962025"/>
            <a:ext cx="7838263" cy="5409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你果斷將異狀告知船長，船長隨即下令調轉航向，迅速駛離該海域。事後，一名老船員告訴你，這片海域正是人魚族的棲息之地，她們常以「虛假謠言」迷惑船員，使其迷失方向而引發事故。</a:t>
            </a:r>
            <a:endParaRPr/>
          </a:p>
        </p:txBody>
      </p:sp>
      <p:grpSp>
        <p:nvGrpSpPr>
          <p:cNvPr id="907" name="Google Shape;907;p44"/>
          <p:cNvGrpSpPr/>
          <p:nvPr/>
        </p:nvGrpSpPr>
        <p:grpSpPr>
          <a:xfrm>
            <a:off x="10137125" y="7137649"/>
            <a:ext cx="4982723" cy="809218"/>
            <a:chOff x="0" y="-76200"/>
            <a:chExt cx="6643631" cy="1078958"/>
          </a:xfrm>
        </p:grpSpPr>
        <p:sp>
          <p:nvSpPr>
            <p:cNvPr id="908" name="Google Shape;908;p44"/>
            <p:cNvSpPr txBox="1"/>
            <p:nvPr/>
          </p:nvSpPr>
          <p:spPr>
            <a:xfrm>
              <a:off x="1163231" y="-76200"/>
              <a:ext cx="5480400" cy="100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899" u="none" cap="none" strike="noStrike">
                  <a:solidFill>
                    <a:srgbClr val="FF4343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同理心+1</a:t>
              </a:r>
              <a:endParaRPr/>
            </a:p>
          </p:txBody>
        </p:sp>
        <p:sp>
          <p:nvSpPr>
            <p:cNvPr id="909" name="Google Shape;909;p44"/>
            <p:cNvSpPr/>
            <p:nvPr/>
          </p:nvSpPr>
          <p:spPr>
            <a:xfrm>
              <a:off x="0" y="134485"/>
              <a:ext cx="1039847" cy="868273"/>
            </a:xfrm>
            <a:custGeom>
              <a:rect b="b" l="l" r="r" t="t"/>
              <a:pathLst>
                <a:path extrusionOk="0" h="868273" w="1039847">
                  <a:moveTo>
                    <a:pt x="0" y="0"/>
                  </a:moveTo>
                  <a:lnTo>
                    <a:pt x="1039847" y="0"/>
                  </a:lnTo>
                  <a:lnTo>
                    <a:pt x="1039847" y="868273"/>
                  </a:lnTo>
                  <a:lnTo>
                    <a:pt x="0" y="8682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910" name="Google Shape;910;p44"/>
          <p:cNvGrpSpPr/>
          <p:nvPr/>
        </p:nvGrpSpPr>
        <p:grpSpPr>
          <a:xfrm>
            <a:off x="14568994" y="7142887"/>
            <a:ext cx="3448318" cy="798670"/>
            <a:chOff x="0" y="-76200"/>
            <a:chExt cx="4597758" cy="1064893"/>
          </a:xfrm>
        </p:grpSpPr>
        <p:sp>
          <p:nvSpPr>
            <p:cNvPr id="911" name="Google Shape;911;p44"/>
            <p:cNvSpPr/>
            <p:nvPr/>
          </p:nvSpPr>
          <p:spPr>
            <a:xfrm>
              <a:off x="0" y="0"/>
              <a:ext cx="988693" cy="988693"/>
            </a:xfrm>
            <a:custGeom>
              <a:rect b="b" l="l" r="r" t="t"/>
              <a:pathLst>
                <a:path extrusionOk="0" h="988693" w="988693">
                  <a:moveTo>
                    <a:pt x="0" y="0"/>
                  </a:moveTo>
                  <a:lnTo>
                    <a:pt x="988693" y="0"/>
                  </a:lnTo>
                  <a:lnTo>
                    <a:pt x="988693" y="988693"/>
                  </a:lnTo>
                  <a:lnTo>
                    <a:pt x="0" y="9886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12" name="Google Shape;912;p44"/>
            <p:cNvSpPr txBox="1"/>
            <p:nvPr/>
          </p:nvSpPr>
          <p:spPr>
            <a:xfrm>
              <a:off x="1187658" y="-76200"/>
              <a:ext cx="3410100" cy="100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899" u="none" cap="none" strike="noStrike">
                  <a:solidFill>
                    <a:srgbClr val="F4DB37"/>
                  </a:solidFill>
                  <a:latin typeface="Bebas Neue"/>
                  <a:ea typeface="Bebas Neue"/>
                  <a:cs typeface="Bebas Neue"/>
                  <a:sym typeface="Bebas Neue"/>
                </a:rPr>
                <a:t>智慧+1</a:t>
              </a:r>
              <a:endParaRPr/>
            </a:p>
          </p:txBody>
        </p:sp>
      </p:grpSp>
      <p:sp>
        <p:nvSpPr>
          <p:cNvPr id="913" name="Google Shape;913;p44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914" name="Google Shape;914;p44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15" name="Google Shape;915;p44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916" name="Google Shape;916;p44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917" name="Google Shape;917;p44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8" name="Google Shape;918;p44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919" name="Google Shape;919;p44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920" name="Google Shape;920;p44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1" name="Google Shape;921;p44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922" name="Google Shape;922;p4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4" name="Google Shape;924;p44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925" name="Google Shape;925;p44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926" name="Google Shape;926;p44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7" name="Google Shape;927;p44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4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933" name="Google Shape;933;p45"/>
          <p:cNvSpPr/>
          <p:nvPr/>
        </p:nvSpPr>
        <p:spPr>
          <a:xfrm>
            <a:off x="336924" y="1028700"/>
            <a:ext cx="9260396" cy="6626047"/>
          </a:xfrm>
          <a:custGeom>
            <a:rect b="b" l="l" r="r" t="t"/>
            <a:pathLst>
              <a:path extrusionOk="0" h="6626047" w="9260396">
                <a:moveTo>
                  <a:pt x="0" y="0"/>
                </a:moveTo>
                <a:lnTo>
                  <a:pt x="9260396" y="0"/>
                </a:lnTo>
                <a:lnTo>
                  <a:pt x="9260396" y="6626047"/>
                </a:lnTo>
                <a:lnTo>
                  <a:pt x="0" y="66260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294" l="0" r="0" t="0"/>
            </a:stretch>
          </a:blipFill>
          <a:ln>
            <a:noFill/>
          </a:ln>
        </p:spPr>
      </p:sp>
      <p:sp>
        <p:nvSpPr>
          <p:cNvPr id="934" name="Google Shape;934;p45"/>
          <p:cNvSpPr txBox="1"/>
          <p:nvPr/>
        </p:nvSpPr>
        <p:spPr>
          <a:xfrm>
            <a:off x="1637052" y="8363225"/>
            <a:ext cx="7761624" cy="1033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「親身求證」</a:t>
            </a:r>
            <a:endParaRPr/>
          </a:p>
        </p:txBody>
      </p:sp>
      <p:sp>
        <p:nvSpPr>
          <p:cNvPr id="935" name="Google Shape;935;p45"/>
          <p:cNvSpPr txBox="1"/>
          <p:nvPr/>
        </p:nvSpPr>
        <p:spPr>
          <a:xfrm>
            <a:off x="10149008" y="617201"/>
            <a:ext cx="7838263" cy="61846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戴上耳塞，縱身一躍潛入水中。水裡的人魚因你的突然闖入而受驚，四散退去。就在此時，你發現水底中央泛起微弱的光芒，循著光源游去，才驚覺那竟是「真理之石」——一顆能夠提升能力的深海秘寶！</a:t>
            </a:r>
            <a:endParaRPr/>
          </a:p>
        </p:txBody>
      </p:sp>
      <p:grpSp>
        <p:nvGrpSpPr>
          <p:cNvPr id="936" name="Google Shape;936;p45"/>
          <p:cNvGrpSpPr/>
          <p:nvPr/>
        </p:nvGrpSpPr>
        <p:grpSpPr>
          <a:xfrm>
            <a:off x="14488522" y="6859169"/>
            <a:ext cx="3498749" cy="798670"/>
            <a:chOff x="0" y="-76200"/>
            <a:chExt cx="4664999" cy="1064893"/>
          </a:xfrm>
        </p:grpSpPr>
        <p:sp>
          <p:nvSpPr>
            <p:cNvPr id="937" name="Google Shape;937;p45"/>
            <p:cNvSpPr/>
            <p:nvPr/>
          </p:nvSpPr>
          <p:spPr>
            <a:xfrm>
              <a:off x="0" y="0"/>
              <a:ext cx="988693" cy="988693"/>
            </a:xfrm>
            <a:custGeom>
              <a:rect b="b" l="l" r="r" t="t"/>
              <a:pathLst>
                <a:path extrusionOk="0" h="988693" w="988693">
                  <a:moveTo>
                    <a:pt x="0" y="0"/>
                  </a:moveTo>
                  <a:lnTo>
                    <a:pt x="988693" y="0"/>
                  </a:lnTo>
                  <a:lnTo>
                    <a:pt x="988693" y="988693"/>
                  </a:lnTo>
                  <a:lnTo>
                    <a:pt x="0" y="9886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38" name="Google Shape;938;p45"/>
            <p:cNvSpPr txBox="1"/>
            <p:nvPr/>
          </p:nvSpPr>
          <p:spPr>
            <a:xfrm>
              <a:off x="1254850" y="-76200"/>
              <a:ext cx="3410149" cy="1064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899" u="none" cap="none" strike="noStrike">
                  <a:solidFill>
                    <a:srgbClr val="F4DB37"/>
                  </a:solidFill>
                  <a:latin typeface="Bebas Neue"/>
                  <a:ea typeface="Bebas Neue"/>
                  <a:cs typeface="Bebas Neue"/>
                  <a:sym typeface="Bebas Neue"/>
                </a:rPr>
                <a:t>智慧+2</a:t>
              </a:r>
              <a:endParaRPr/>
            </a:p>
          </p:txBody>
        </p:sp>
      </p:grpSp>
      <p:grpSp>
        <p:nvGrpSpPr>
          <p:cNvPr id="939" name="Google Shape;939;p45"/>
          <p:cNvGrpSpPr/>
          <p:nvPr/>
        </p:nvGrpSpPr>
        <p:grpSpPr>
          <a:xfrm>
            <a:off x="10709537" y="6939399"/>
            <a:ext cx="3358604" cy="817981"/>
            <a:chOff x="0" y="-76200"/>
            <a:chExt cx="4478138" cy="1090642"/>
          </a:xfrm>
        </p:grpSpPr>
        <p:sp>
          <p:nvSpPr>
            <p:cNvPr id="940" name="Google Shape;940;p45"/>
            <p:cNvSpPr txBox="1"/>
            <p:nvPr/>
          </p:nvSpPr>
          <p:spPr>
            <a:xfrm>
              <a:off x="1392473" y="-76200"/>
              <a:ext cx="3085665" cy="10648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899" u="none" cap="none" strike="noStrike">
                  <a:solidFill>
                    <a:srgbClr val="325ADF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形象+2</a:t>
              </a:r>
              <a:endParaRPr/>
            </a:p>
          </p:txBody>
        </p:sp>
        <p:sp>
          <p:nvSpPr>
            <p:cNvPr id="941" name="Google Shape;941;p45"/>
            <p:cNvSpPr/>
            <p:nvPr/>
          </p:nvSpPr>
          <p:spPr>
            <a:xfrm>
              <a:off x="0" y="0"/>
              <a:ext cx="1143326" cy="1014442"/>
            </a:xfrm>
            <a:custGeom>
              <a:rect b="b" l="l" r="r" t="t"/>
              <a:pathLst>
                <a:path extrusionOk="0" h="1014442" w="1143326">
                  <a:moveTo>
                    <a:pt x="0" y="0"/>
                  </a:moveTo>
                  <a:lnTo>
                    <a:pt x="1143326" y="0"/>
                  </a:lnTo>
                  <a:lnTo>
                    <a:pt x="1143326" y="1014442"/>
                  </a:lnTo>
                  <a:lnTo>
                    <a:pt x="0" y="10144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42" name="Google Shape;942;p45"/>
          <p:cNvSpPr txBox="1"/>
          <p:nvPr/>
        </p:nvSpPr>
        <p:spPr>
          <a:xfrm>
            <a:off x="13442593" y="8391800"/>
            <a:ext cx="1931059" cy="691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19" u="none" cap="none" strike="noStrike">
                <a:solidFill>
                  <a:srgbClr val="325ADF"/>
                </a:solidFill>
                <a:latin typeface="Bebas Neue"/>
                <a:ea typeface="Bebas Neue"/>
                <a:cs typeface="Bebas Neue"/>
                <a:sym typeface="Bebas Neue"/>
              </a:rPr>
              <a:t>聲譽-1</a:t>
            </a:r>
            <a:endParaRPr/>
          </a:p>
        </p:txBody>
      </p:sp>
      <p:sp>
        <p:nvSpPr>
          <p:cNvPr id="943" name="Google Shape;943;p45"/>
          <p:cNvSpPr/>
          <p:nvPr/>
        </p:nvSpPr>
        <p:spPr>
          <a:xfrm>
            <a:off x="12571161" y="8458475"/>
            <a:ext cx="715512" cy="634854"/>
          </a:xfrm>
          <a:custGeom>
            <a:rect b="b" l="l" r="r" t="t"/>
            <a:pathLst>
              <a:path extrusionOk="0" h="634854" w="715512">
                <a:moveTo>
                  <a:pt x="0" y="0"/>
                </a:moveTo>
                <a:lnTo>
                  <a:pt x="715512" y="0"/>
                </a:lnTo>
                <a:lnTo>
                  <a:pt x="715512" y="634854"/>
                </a:lnTo>
                <a:lnTo>
                  <a:pt x="0" y="634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44" name="Google Shape;944;p45"/>
          <p:cNvGrpSpPr/>
          <p:nvPr/>
        </p:nvGrpSpPr>
        <p:grpSpPr>
          <a:xfrm>
            <a:off x="11014316" y="7784259"/>
            <a:ext cx="5368184" cy="1916935"/>
            <a:chOff x="0" y="-104775"/>
            <a:chExt cx="1978393" cy="706468"/>
          </a:xfrm>
        </p:grpSpPr>
        <p:sp>
          <p:nvSpPr>
            <p:cNvPr id="945" name="Google Shape;945;p45"/>
            <p:cNvSpPr/>
            <p:nvPr/>
          </p:nvSpPr>
          <p:spPr>
            <a:xfrm>
              <a:off x="0" y="0"/>
              <a:ext cx="1978393" cy="601693"/>
            </a:xfrm>
            <a:custGeom>
              <a:rect b="b" l="l" r="r" t="t"/>
              <a:pathLst>
                <a:path extrusionOk="0" h="601693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601693"/>
                  </a:lnTo>
                  <a:lnTo>
                    <a:pt x="0" y="601693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946" name="Google Shape;946;p45"/>
            <p:cNvSpPr txBox="1"/>
            <p:nvPr/>
          </p:nvSpPr>
          <p:spPr>
            <a:xfrm>
              <a:off x="0" y="-104775"/>
              <a:ext cx="1978393" cy="706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4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7" name="Google Shape;947;p45"/>
          <p:cNvGrpSpPr/>
          <p:nvPr/>
        </p:nvGrpSpPr>
        <p:grpSpPr>
          <a:xfrm>
            <a:off x="11014316" y="9348678"/>
            <a:ext cx="5368184" cy="352516"/>
            <a:chOff x="0" y="-28575"/>
            <a:chExt cx="1978393" cy="129916"/>
          </a:xfrm>
        </p:grpSpPr>
        <p:sp>
          <p:nvSpPr>
            <p:cNvPr id="948" name="Google Shape;948;p45"/>
            <p:cNvSpPr/>
            <p:nvPr/>
          </p:nvSpPr>
          <p:spPr>
            <a:xfrm>
              <a:off x="0" y="0"/>
              <a:ext cx="1978393" cy="101341"/>
            </a:xfrm>
            <a:custGeom>
              <a:rect b="b" l="l" r="r" t="t"/>
              <a:pathLst>
                <a:path extrusionOk="0" h="101341" w="1978393">
                  <a:moveTo>
                    <a:pt x="0" y="0"/>
                  </a:moveTo>
                  <a:lnTo>
                    <a:pt x="1978393" y="0"/>
                  </a:lnTo>
                  <a:lnTo>
                    <a:pt x="1978393" y="101341"/>
                  </a:lnTo>
                  <a:lnTo>
                    <a:pt x="0" y="101341"/>
                  </a:lnTo>
                  <a:close/>
                </a:path>
              </a:pathLst>
            </a:custGeom>
            <a:solidFill>
              <a:srgbClr val="6E2FC1"/>
            </a:solidFill>
            <a:ln>
              <a:noFill/>
            </a:ln>
          </p:spPr>
        </p:sp>
        <p:sp>
          <p:nvSpPr>
            <p:cNvPr id="949" name="Google Shape;949;p45"/>
            <p:cNvSpPr txBox="1"/>
            <p:nvPr/>
          </p:nvSpPr>
          <p:spPr>
            <a:xfrm>
              <a:off x="0" y="-28575"/>
              <a:ext cx="1978393" cy="129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0" name="Google Shape;950;p45"/>
          <p:cNvGrpSpPr/>
          <p:nvPr/>
        </p:nvGrpSpPr>
        <p:grpSpPr>
          <a:xfrm>
            <a:off x="15187909" y="8345333"/>
            <a:ext cx="861138" cy="861138"/>
            <a:chOff x="0" y="0"/>
            <a:chExt cx="812800" cy="812800"/>
          </a:xfrm>
        </p:grpSpPr>
        <p:sp>
          <p:nvSpPr>
            <p:cNvPr id="951" name="Google Shape;951;p4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3" name="Google Shape;953;p45"/>
          <p:cNvGrpSpPr/>
          <p:nvPr/>
        </p:nvGrpSpPr>
        <p:grpSpPr>
          <a:xfrm rot="5400000">
            <a:off x="15444152" y="8564362"/>
            <a:ext cx="483518" cy="423079"/>
            <a:chOff x="0" y="0"/>
            <a:chExt cx="812800" cy="711200"/>
          </a:xfrm>
        </p:grpSpPr>
        <p:sp>
          <p:nvSpPr>
            <p:cNvPr id="954" name="Google Shape;954;p45"/>
            <p:cNvSpPr/>
            <p:nvPr/>
          </p:nvSpPr>
          <p:spPr>
            <a:xfrm>
              <a:off x="0" y="0"/>
              <a:ext cx="812800" cy="711200"/>
            </a:xfrm>
            <a:custGeom>
              <a:rect b="b" l="l" r="r" t="t"/>
              <a:pathLst>
                <a:path extrusionOk="0"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453D4"/>
            </a:solidFill>
            <a:ln>
              <a:noFill/>
            </a:ln>
          </p:spPr>
        </p:sp>
        <p:sp>
          <p:nvSpPr>
            <p:cNvPr id="955" name="Google Shape;955;p45"/>
            <p:cNvSpPr txBox="1"/>
            <p:nvPr/>
          </p:nvSpPr>
          <p:spPr>
            <a:xfrm>
              <a:off x="127000" y="301625"/>
              <a:ext cx="558800" cy="358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300" lIns="36300" spcFirstLastPara="1" rIns="36300" wrap="square" tIns="36300">
              <a:noAutofit/>
            </a:bodyPr>
            <a:lstStyle/>
            <a:p>
              <a:pPr indent="0" lvl="0" marL="0" marR="0" rtl="0" algn="ctr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6" name="Google Shape;956;p45"/>
          <p:cNvSpPr txBox="1"/>
          <p:nvPr/>
        </p:nvSpPr>
        <p:spPr>
          <a:xfrm>
            <a:off x="11256418" y="8107827"/>
            <a:ext cx="3698286" cy="1245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7" u="sng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CONTINUE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4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962" name="Google Shape;962;p46"/>
          <p:cNvSpPr/>
          <p:nvPr/>
        </p:nvSpPr>
        <p:spPr>
          <a:xfrm rot="5385533">
            <a:off x="4362594" y="-1801831"/>
            <a:ext cx="9562812" cy="14140941"/>
          </a:xfrm>
          <a:custGeom>
            <a:rect b="b" l="l" r="r" t="t"/>
            <a:pathLst>
              <a:path extrusionOk="0" h="14140941" w="9562812">
                <a:moveTo>
                  <a:pt x="0" y="0"/>
                </a:moveTo>
                <a:lnTo>
                  <a:pt x="9562812" y="0"/>
                </a:lnTo>
                <a:lnTo>
                  <a:pt x="9562812" y="14140941"/>
                </a:lnTo>
                <a:lnTo>
                  <a:pt x="0" y="14140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3" name="Google Shape;963;p46"/>
          <p:cNvSpPr/>
          <p:nvPr/>
        </p:nvSpPr>
        <p:spPr>
          <a:xfrm>
            <a:off x="4462368" y="3124469"/>
            <a:ext cx="9931050" cy="4665245"/>
          </a:xfrm>
          <a:custGeom>
            <a:rect b="b" l="l" r="r" t="t"/>
            <a:pathLst>
              <a:path extrusionOk="0" h="4665245" w="9931050">
                <a:moveTo>
                  <a:pt x="0" y="0"/>
                </a:moveTo>
                <a:lnTo>
                  <a:pt x="9931050" y="0"/>
                </a:lnTo>
                <a:lnTo>
                  <a:pt x="9931050" y="4665245"/>
                </a:lnTo>
                <a:lnTo>
                  <a:pt x="0" y="46652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6053" l="0" r="0" t="-33603"/>
            </a:stretch>
          </a:blipFill>
          <a:ln>
            <a:noFill/>
          </a:ln>
        </p:spPr>
      </p:sp>
      <p:sp>
        <p:nvSpPr>
          <p:cNvPr id="964" name="Google Shape;964;p46"/>
          <p:cNvSpPr txBox="1"/>
          <p:nvPr/>
        </p:nvSpPr>
        <p:spPr>
          <a:xfrm>
            <a:off x="7326472" y="1673783"/>
            <a:ext cx="5242164" cy="1027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26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結束冒險</a:t>
            </a:r>
            <a:endParaRPr/>
          </a:p>
        </p:txBody>
      </p:sp>
      <p:sp>
        <p:nvSpPr>
          <p:cNvPr id="965" name="Google Shape;965;p46"/>
          <p:cNvSpPr txBox="1"/>
          <p:nvPr/>
        </p:nvSpPr>
        <p:spPr>
          <a:xfrm>
            <a:off x="5724998" y="8230338"/>
            <a:ext cx="7405790" cy="1027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26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請結算你的能力值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4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971" name="Google Shape;971;p47"/>
          <p:cNvSpPr/>
          <p:nvPr/>
        </p:nvSpPr>
        <p:spPr>
          <a:xfrm>
            <a:off x="2907049" y="1486383"/>
            <a:ext cx="12930124" cy="8081328"/>
          </a:xfrm>
          <a:custGeom>
            <a:rect b="b" l="l" r="r" t="t"/>
            <a:pathLst>
              <a:path extrusionOk="0" h="8081328" w="12930124">
                <a:moveTo>
                  <a:pt x="0" y="0"/>
                </a:moveTo>
                <a:lnTo>
                  <a:pt x="12930125" y="0"/>
                </a:lnTo>
                <a:lnTo>
                  <a:pt x="12930125" y="8081327"/>
                </a:lnTo>
                <a:lnTo>
                  <a:pt x="0" y="80813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2" name="Google Shape;972;p47"/>
          <p:cNvSpPr txBox="1"/>
          <p:nvPr/>
        </p:nvSpPr>
        <p:spPr>
          <a:xfrm>
            <a:off x="7509341" y="318511"/>
            <a:ext cx="7888063" cy="1027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元宇宙世界</a:t>
            </a:r>
            <a:endParaRPr/>
          </a:p>
        </p:txBody>
      </p:sp>
      <p:sp>
        <p:nvSpPr>
          <p:cNvPr id="973" name="Google Shape;973;p47"/>
          <p:cNvSpPr/>
          <p:nvPr/>
        </p:nvSpPr>
        <p:spPr>
          <a:xfrm>
            <a:off x="12779105" y="2956284"/>
            <a:ext cx="3898133" cy="1505116"/>
          </a:xfrm>
          <a:custGeom>
            <a:rect b="b" l="l" r="r" t="t"/>
            <a:pathLst>
              <a:path extrusionOk="0" h="1505116" w="3898133">
                <a:moveTo>
                  <a:pt x="3898133" y="0"/>
                </a:moveTo>
                <a:lnTo>
                  <a:pt x="3898133" y="915415"/>
                </a:lnTo>
                <a:cubicBezTo>
                  <a:pt x="3898133" y="1041668"/>
                  <a:pt x="3795786" y="1144015"/>
                  <a:pt x="3669533" y="1144015"/>
                </a:cubicBezTo>
                <a:lnTo>
                  <a:pt x="2252126" y="1144015"/>
                </a:lnTo>
                <a:cubicBezTo>
                  <a:pt x="2204241" y="1144015"/>
                  <a:pt x="2158318" y="1163037"/>
                  <a:pt x="2124458" y="1196897"/>
                </a:cubicBezTo>
                <a:cubicBezTo>
                  <a:pt x="2090598" y="1230757"/>
                  <a:pt x="2071576" y="1276680"/>
                  <a:pt x="2071576" y="1324566"/>
                </a:cubicBezTo>
                <a:lnTo>
                  <a:pt x="2071576" y="1324566"/>
                </a:lnTo>
                <a:cubicBezTo>
                  <a:pt x="2071576" y="1372451"/>
                  <a:pt x="2052554" y="1418374"/>
                  <a:pt x="2018694" y="1452234"/>
                </a:cubicBezTo>
                <a:cubicBezTo>
                  <a:pt x="1984834" y="1486094"/>
                  <a:pt x="1938911" y="1505116"/>
                  <a:pt x="1891026" y="1505116"/>
                </a:cubicBezTo>
                <a:lnTo>
                  <a:pt x="0" y="1505116"/>
                </a:lnTo>
              </a:path>
            </a:pathLst>
          </a:custGeom>
          <a:noFill/>
          <a:ln cap="flat" cmpd="sng" w="57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47"/>
          <p:cNvSpPr/>
          <p:nvPr/>
        </p:nvSpPr>
        <p:spPr>
          <a:xfrm>
            <a:off x="3082367" y="7946027"/>
            <a:ext cx="4426975" cy="963557"/>
          </a:xfrm>
          <a:custGeom>
            <a:rect b="b" l="l" r="r" t="t"/>
            <a:pathLst>
              <a:path extrusionOk="0" h="963557" w="4426975">
                <a:moveTo>
                  <a:pt x="4426975" y="0"/>
                </a:moveTo>
                <a:lnTo>
                  <a:pt x="2442087" y="0"/>
                </a:lnTo>
                <a:cubicBezTo>
                  <a:pt x="2315835" y="0"/>
                  <a:pt x="2213487" y="102348"/>
                  <a:pt x="2213487" y="228600"/>
                </a:cubicBezTo>
                <a:lnTo>
                  <a:pt x="2213487" y="734956"/>
                </a:lnTo>
                <a:cubicBezTo>
                  <a:pt x="2213487" y="861208"/>
                  <a:pt x="2111140" y="963556"/>
                  <a:pt x="1984887" y="963556"/>
                </a:cubicBezTo>
                <a:lnTo>
                  <a:pt x="0" y="963556"/>
                </a:lnTo>
              </a:path>
            </a:pathLst>
          </a:custGeom>
          <a:noFill/>
          <a:ln cap="flat" cmpd="sng" w="57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47"/>
          <p:cNvSpPr/>
          <p:nvPr/>
        </p:nvSpPr>
        <p:spPr>
          <a:xfrm>
            <a:off x="157599" y="7123723"/>
            <a:ext cx="3826979" cy="2870234"/>
          </a:xfrm>
          <a:custGeom>
            <a:rect b="b" l="l" r="r" t="t"/>
            <a:pathLst>
              <a:path extrusionOk="0" h="2870234" w="3826979">
                <a:moveTo>
                  <a:pt x="0" y="0"/>
                </a:moveTo>
                <a:lnTo>
                  <a:pt x="3826980" y="0"/>
                </a:lnTo>
                <a:lnTo>
                  <a:pt x="3826980" y="2870235"/>
                </a:lnTo>
                <a:lnTo>
                  <a:pt x="0" y="2870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104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6" name="Google Shape;976;p47"/>
          <p:cNvSpPr/>
          <p:nvPr/>
        </p:nvSpPr>
        <p:spPr>
          <a:xfrm>
            <a:off x="10902355" y="8288658"/>
            <a:ext cx="5366210" cy="1591181"/>
          </a:xfrm>
          <a:custGeom>
            <a:rect b="b" l="l" r="r" t="t"/>
            <a:pathLst>
              <a:path extrusionOk="0" h="1591181" w="5366210">
                <a:moveTo>
                  <a:pt x="5366210" y="805063"/>
                </a:moveTo>
                <a:lnTo>
                  <a:pt x="5366210" y="1362582"/>
                </a:lnTo>
                <a:cubicBezTo>
                  <a:pt x="5366210" y="1423210"/>
                  <a:pt x="5342126" y="1481356"/>
                  <a:pt x="5299255" y="1524226"/>
                </a:cubicBezTo>
                <a:cubicBezTo>
                  <a:pt x="5256384" y="1567097"/>
                  <a:pt x="5198239" y="1591182"/>
                  <a:pt x="5137610" y="1591182"/>
                </a:cubicBezTo>
                <a:lnTo>
                  <a:pt x="2300177" y="1591182"/>
                </a:lnTo>
                <a:cubicBezTo>
                  <a:pt x="2173924" y="1591182"/>
                  <a:pt x="2071577" y="1488834"/>
                  <a:pt x="2071577" y="1362582"/>
                </a:cubicBezTo>
                <a:lnTo>
                  <a:pt x="2071577" y="228600"/>
                </a:lnTo>
                <a:cubicBezTo>
                  <a:pt x="2071577" y="167972"/>
                  <a:pt x="2047493" y="109826"/>
                  <a:pt x="2004622" y="66956"/>
                </a:cubicBezTo>
                <a:cubicBezTo>
                  <a:pt x="1961751" y="24085"/>
                  <a:pt x="1903606" y="0"/>
                  <a:pt x="1842977" y="0"/>
                </a:cubicBezTo>
                <a:lnTo>
                  <a:pt x="0" y="0"/>
                </a:lnTo>
              </a:path>
            </a:pathLst>
          </a:custGeom>
          <a:noFill/>
          <a:ln cap="flat" cmpd="sng" w="57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47"/>
          <p:cNvSpPr/>
          <p:nvPr/>
        </p:nvSpPr>
        <p:spPr>
          <a:xfrm>
            <a:off x="1459370" y="2956284"/>
            <a:ext cx="3670616" cy="1505116"/>
          </a:xfrm>
          <a:custGeom>
            <a:rect b="b" l="l" r="r" t="t"/>
            <a:pathLst>
              <a:path extrusionOk="0" h="1505116" w="3670616">
                <a:moveTo>
                  <a:pt x="3670616" y="1505116"/>
                </a:moveTo>
                <a:lnTo>
                  <a:pt x="3670616" y="1324566"/>
                </a:lnTo>
                <a:cubicBezTo>
                  <a:pt x="3670616" y="1276680"/>
                  <a:pt x="3651594" y="1230757"/>
                  <a:pt x="3617734" y="1196897"/>
                </a:cubicBezTo>
                <a:cubicBezTo>
                  <a:pt x="3583874" y="1163037"/>
                  <a:pt x="3537951" y="1144015"/>
                  <a:pt x="3490066" y="1144015"/>
                </a:cubicBezTo>
                <a:lnTo>
                  <a:pt x="1344493" y="1144015"/>
                </a:lnTo>
                <a:cubicBezTo>
                  <a:pt x="1218241" y="1144015"/>
                  <a:pt x="1115893" y="1041668"/>
                  <a:pt x="1115893" y="915415"/>
                </a:cubicBezTo>
                <a:lnTo>
                  <a:pt x="1115893" y="228600"/>
                </a:lnTo>
                <a:cubicBezTo>
                  <a:pt x="1115893" y="102348"/>
                  <a:pt x="1013546" y="0"/>
                  <a:pt x="887293" y="0"/>
                </a:cubicBezTo>
                <a:lnTo>
                  <a:pt x="0" y="0"/>
                </a:lnTo>
              </a:path>
            </a:pathLst>
          </a:custGeom>
          <a:noFill/>
          <a:ln cap="flat" cmpd="sng" w="571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47"/>
          <p:cNvSpPr txBox="1"/>
          <p:nvPr/>
        </p:nvSpPr>
        <p:spPr>
          <a:xfrm>
            <a:off x="769703" y="7481666"/>
            <a:ext cx="2602772" cy="5941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低語者森林</a:t>
            </a:r>
            <a:endParaRPr/>
          </a:p>
        </p:txBody>
      </p:sp>
      <p:sp>
        <p:nvSpPr>
          <p:cNvPr id="979" name="Google Shape;979;p47"/>
          <p:cNvSpPr txBox="1"/>
          <p:nvPr/>
        </p:nvSpPr>
        <p:spPr>
          <a:xfrm>
            <a:off x="11641230" y="5828917"/>
            <a:ext cx="406348" cy="5975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1</a:t>
            </a:r>
            <a:endParaRPr/>
          </a:p>
        </p:txBody>
      </p:sp>
      <p:sp>
        <p:nvSpPr>
          <p:cNvPr id="980" name="Google Shape;980;p47"/>
          <p:cNvSpPr txBox="1"/>
          <p:nvPr/>
        </p:nvSpPr>
        <p:spPr>
          <a:xfrm>
            <a:off x="7654414" y="8231509"/>
            <a:ext cx="406348" cy="5975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2</a:t>
            </a:r>
            <a:endParaRPr/>
          </a:p>
        </p:txBody>
      </p:sp>
      <p:sp>
        <p:nvSpPr>
          <p:cNvPr id="981" name="Google Shape;981;p47"/>
          <p:cNvSpPr txBox="1"/>
          <p:nvPr/>
        </p:nvSpPr>
        <p:spPr>
          <a:xfrm>
            <a:off x="6267990" y="5086350"/>
            <a:ext cx="406348" cy="5975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3</a:t>
            </a:r>
            <a:endParaRPr/>
          </a:p>
        </p:txBody>
      </p:sp>
      <p:sp>
        <p:nvSpPr>
          <p:cNvPr id="982" name="Google Shape;982;p47"/>
          <p:cNvSpPr txBox="1"/>
          <p:nvPr/>
        </p:nvSpPr>
        <p:spPr>
          <a:xfrm>
            <a:off x="10599114" y="8657011"/>
            <a:ext cx="406348" cy="6012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5</a:t>
            </a:r>
            <a:endParaRPr/>
          </a:p>
        </p:txBody>
      </p:sp>
      <p:sp>
        <p:nvSpPr>
          <p:cNvPr id="983" name="Google Shape;983;p47"/>
          <p:cNvSpPr txBox="1"/>
          <p:nvPr/>
        </p:nvSpPr>
        <p:spPr>
          <a:xfrm>
            <a:off x="12047578" y="4404250"/>
            <a:ext cx="406348" cy="602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4</a:t>
            </a:r>
            <a:endParaRPr/>
          </a:p>
        </p:txBody>
      </p:sp>
      <p:sp>
        <p:nvSpPr>
          <p:cNvPr id="984" name="Google Shape;984;p47"/>
          <p:cNvSpPr/>
          <p:nvPr/>
        </p:nvSpPr>
        <p:spPr>
          <a:xfrm>
            <a:off x="7654414" y="2167339"/>
            <a:ext cx="3996980" cy="2920870"/>
          </a:xfrm>
          <a:custGeom>
            <a:rect b="b" l="l" r="r" t="t"/>
            <a:pathLst>
              <a:path extrusionOk="0" h="2920870" w="3996980">
                <a:moveTo>
                  <a:pt x="0" y="0"/>
                </a:moveTo>
                <a:lnTo>
                  <a:pt x="3996979" y="0"/>
                </a:lnTo>
                <a:lnTo>
                  <a:pt x="3996979" y="2920869"/>
                </a:lnTo>
                <a:lnTo>
                  <a:pt x="0" y="2920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5843" l="-3911" r="-4498" t="-5418"/>
            </a:stretch>
          </a:blipFill>
          <a:ln cap="rnd" cmpd="sng" w="104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5" name="Google Shape;985;p47"/>
          <p:cNvSpPr txBox="1"/>
          <p:nvPr/>
        </p:nvSpPr>
        <p:spPr>
          <a:xfrm>
            <a:off x="8764065" y="4131912"/>
            <a:ext cx="2454006" cy="6018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元始之城</a:t>
            </a:r>
            <a:endParaRPr/>
          </a:p>
        </p:txBody>
      </p:sp>
      <p:sp>
        <p:nvSpPr>
          <p:cNvPr id="986" name="Google Shape;986;p47"/>
          <p:cNvSpPr/>
          <p:nvPr/>
        </p:nvSpPr>
        <p:spPr>
          <a:xfrm>
            <a:off x="673507" y="661176"/>
            <a:ext cx="4016434" cy="3012326"/>
          </a:xfrm>
          <a:custGeom>
            <a:rect b="b" l="l" r="r" t="t"/>
            <a:pathLst>
              <a:path extrusionOk="0" h="3012326" w="4016434">
                <a:moveTo>
                  <a:pt x="0" y="0"/>
                </a:moveTo>
                <a:lnTo>
                  <a:pt x="4016434" y="0"/>
                </a:lnTo>
                <a:lnTo>
                  <a:pt x="4016434" y="3012326"/>
                </a:lnTo>
                <a:lnTo>
                  <a:pt x="0" y="30123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 cap="rnd" cmpd="sng" w="104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7" name="Google Shape;987;p47"/>
          <p:cNvSpPr txBox="1"/>
          <p:nvPr/>
        </p:nvSpPr>
        <p:spPr>
          <a:xfrm>
            <a:off x="1459370" y="892275"/>
            <a:ext cx="2336477" cy="5941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北方冰原</a:t>
            </a:r>
            <a:endParaRPr/>
          </a:p>
        </p:txBody>
      </p:sp>
      <p:sp>
        <p:nvSpPr>
          <p:cNvPr id="988" name="Google Shape;988;p47"/>
          <p:cNvSpPr/>
          <p:nvPr/>
        </p:nvSpPr>
        <p:spPr>
          <a:xfrm>
            <a:off x="14308060" y="661176"/>
            <a:ext cx="3921010" cy="2870234"/>
          </a:xfrm>
          <a:custGeom>
            <a:rect b="b" l="l" r="r" t="t"/>
            <a:pathLst>
              <a:path extrusionOk="0" h="2870234" w="3921010">
                <a:moveTo>
                  <a:pt x="0" y="0"/>
                </a:moveTo>
                <a:lnTo>
                  <a:pt x="3921010" y="0"/>
                </a:lnTo>
                <a:lnTo>
                  <a:pt x="3921010" y="2870234"/>
                </a:lnTo>
                <a:lnTo>
                  <a:pt x="0" y="28702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457" l="0" r="0" t="0"/>
            </a:stretch>
          </a:blipFill>
          <a:ln cap="rnd" cmpd="sng" w="104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9" name="Google Shape;989;p47"/>
          <p:cNvSpPr txBox="1"/>
          <p:nvPr/>
        </p:nvSpPr>
        <p:spPr>
          <a:xfrm>
            <a:off x="14567471" y="2630639"/>
            <a:ext cx="3661599" cy="594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阿比斯火焰山脈</a:t>
            </a:r>
            <a:endParaRPr/>
          </a:p>
        </p:txBody>
      </p:sp>
      <p:sp>
        <p:nvSpPr>
          <p:cNvPr id="990" name="Google Shape;990;p47"/>
          <p:cNvSpPr/>
          <p:nvPr/>
        </p:nvSpPr>
        <p:spPr>
          <a:xfrm>
            <a:off x="13981168" y="6426431"/>
            <a:ext cx="4150848" cy="3014794"/>
          </a:xfrm>
          <a:custGeom>
            <a:rect b="b" l="l" r="r" t="t"/>
            <a:pathLst>
              <a:path extrusionOk="0" h="3014794" w="4150848">
                <a:moveTo>
                  <a:pt x="0" y="0"/>
                </a:moveTo>
                <a:lnTo>
                  <a:pt x="4150847" y="0"/>
                </a:lnTo>
                <a:lnTo>
                  <a:pt x="4150847" y="3014794"/>
                </a:lnTo>
                <a:lnTo>
                  <a:pt x="0" y="30147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3261" l="0" r="0" t="0"/>
            </a:stretch>
          </a:blipFill>
          <a:ln cap="rnd" cmpd="sng" w="104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1" name="Google Shape;991;p47"/>
          <p:cNvSpPr txBox="1"/>
          <p:nvPr/>
        </p:nvSpPr>
        <p:spPr>
          <a:xfrm>
            <a:off x="15148997" y="6798095"/>
            <a:ext cx="2239136" cy="5941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232222"/>
                </a:solidFill>
                <a:latin typeface="Bebas Neue"/>
                <a:ea typeface="Bebas Neue"/>
                <a:cs typeface="Bebas Neue"/>
                <a:sym typeface="Bebas Neue"/>
              </a:rPr>
              <a:t>狂濤之海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4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1001" name="Google Shape;1001;p48"/>
          <p:cNvSpPr txBox="1"/>
          <p:nvPr/>
        </p:nvSpPr>
        <p:spPr>
          <a:xfrm>
            <a:off x="5501963" y="912588"/>
            <a:ext cx="6952800" cy="22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26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你想到不同場景的含義嗎？</a:t>
            </a:r>
            <a:endParaRPr/>
          </a:p>
        </p:txBody>
      </p:sp>
      <p:sp>
        <p:nvSpPr>
          <p:cNvPr id="1002" name="Google Shape;1002;p48"/>
          <p:cNvSpPr/>
          <p:nvPr/>
        </p:nvSpPr>
        <p:spPr>
          <a:xfrm>
            <a:off x="673507" y="661176"/>
            <a:ext cx="4016434" cy="3012326"/>
          </a:xfrm>
          <a:custGeom>
            <a:rect b="b" l="l" r="r" t="t"/>
            <a:pathLst>
              <a:path extrusionOk="0" h="3012326" w="4016434">
                <a:moveTo>
                  <a:pt x="0" y="0"/>
                </a:moveTo>
                <a:lnTo>
                  <a:pt x="4016434" y="0"/>
                </a:lnTo>
                <a:lnTo>
                  <a:pt x="4016434" y="3012326"/>
                </a:lnTo>
                <a:lnTo>
                  <a:pt x="0" y="30123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rnd" cmpd="sng" w="104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3" name="Google Shape;1003;p48"/>
          <p:cNvSpPr/>
          <p:nvPr/>
        </p:nvSpPr>
        <p:spPr>
          <a:xfrm>
            <a:off x="13597579" y="580716"/>
            <a:ext cx="3921010" cy="2870234"/>
          </a:xfrm>
          <a:custGeom>
            <a:rect b="b" l="l" r="r" t="t"/>
            <a:pathLst>
              <a:path extrusionOk="0" h="2870234" w="3921010">
                <a:moveTo>
                  <a:pt x="0" y="0"/>
                </a:moveTo>
                <a:lnTo>
                  <a:pt x="3921011" y="0"/>
                </a:lnTo>
                <a:lnTo>
                  <a:pt x="3921011" y="2870235"/>
                </a:lnTo>
                <a:lnTo>
                  <a:pt x="0" y="2870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457" l="0" r="0" t="0"/>
            </a:stretch>
          </a:blipFill>
          <a:ln cap="rnd" cmpd="sng" w="104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4" name="Google Shape;1004;p48"/>
          <p:cNvSpPr/>
          <p:nvPr/>
        </p:nvSpPr>
        <p:spPr>
          <a:xfrm>
            <a:off x="6979869" y="4084431"/>
            <a:ext cx="3996980" cy="2920870"/>
          </a:xfrm>
          <a:custGeom>
            <a:rect b="b" l="l" r="r" t="t"/>
            <a:pathLst>
              <a:path extrusionOk="0" h="2920870" w="3996980">
                <a:moveTo>
                  <a:pt x="0" y="0"/>
                </a:moveTo>
                <a:lnTo>
                  <a:pt x="3996980" y="0"/>
                </a:lnTo>
                <a:lnTo>
                  <a:pt x="3996980" y="2920870"/>
                </a:lnTo>
                <a:lnTo>
                  <a:pt x="0" y="29208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5843" l="-3911" r="-4498" t="-5418"/>
            </a:stretch>
          </a:blipFill>
          <a:ln cap="rnd" cmpd="sng" w="104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5" name="Google Shape;1005;p48"/>
          <p:cNvSpPr/>
          <p:nvPr/>
        </p:nvSpPr>
        <p:spPr>
          <a:xfrm>
            <a:off x="768234" y="5497904"/>
            <a:ext cx="3826979" cy="2870234"/>
          </a:xfrm>
          <a:custGeom>
            <a:rect b="b" l="l" r="r" t="t"/>
            <a:pathLst>
              <a:path extrusionOk="0" h="2870234" w="3826979">
                <a:moveTo>
                  <a:pt x="0" y="0"/>
                </a:moveTo>
                <a:lnTo>
                  <a:pt x="3826980" y="0"/>
                </a:lnTo>
                <a:lnTo>
                  <a:pt x="3826980" y="2870235"/>
                </a:lnTo>
                <a:lnTo>
                  <a:pt x="0" y="28702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 cap="rnd" cmpd="sng" w="104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6" name="Google Shape;1006;p48"/>
          <p:cNvSpPr/>
          <p:nvPr/>
        </p:nvSpPr>
        <p:spPr>
          <a:xfrm>
            <a:off x="13597579" y="5497904"/>
            <a:ext cx="4150848" cy="3014794"/>
          </a:xfrm>
          <a:custGeom>
            <a:rect b="b" l="l" r="r" t="t"/>
            <a:pathLst>
              <a:path extrusionOk="0" h="3014794" w="4150848">
                <a:moveTo>
                  <a:pt x="0" y="0"/>
                </a:moveTo>
                <a:lnTo>
                  <a:pt x="4150848" y="0"/>
                </a:lnTo>
                <a:lnTo>
                  <a:pt x="4150848" y="3014794"/>
                </a:lnTo>
                <a:lnTo>
                  <a:pt x="0" y="30147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3261" l="0" r="0" t="0"/>
            </a:stretch>
          </a:blipFill>
          <a:ln cap="rnd" cmpd="sng" w="1047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7" name="Google Shape;1007;p48"/>
          <p:cNvSpPr txBox="1"/>
          <p:nvPr/>
        </p:nvSpPr>
        <p:spPr>
          <a:xfrm>
            <a:off x="6642150" y="7457400"/>
            <a:ext cx="5003700" cy="12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發現違規行為要勇敢舉報，不要做冷漠旁觀者。</a:t>
            </a:r>
            <a:endParaRPr/>
          </a:p>
        </p:txBody>
      </p:sp>
      <p:sp>
        <p:nvSpPr>
          <p:cNvPr id="1008" name="Google Shape;1008;p48"/>
          <p:cNvSpPr txBox="1"/>
          <p:nvPr/>
        </p:nvSpPr>
        <p:spPr>
          <a:xfrm>
            <a:off x="560626" y="8653889"/>
            <a:ext cx="5003800" cy="11941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上網分享前要想清楚，</a:t>
            </a:r>
            <a:endParaRPr/>
          </a:p>
          <a:p>
            <a:pPr indent="0" lvl="0" marL="0" marR="0" rtl="0" algn="ctr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 保護好自己的私隱。</a:t>
            </a:r>
            <a:endParaRPr/>
          </a:p>
        </p:txBody>
      </p:sp>
      <p:sp>
        <p:nvSpPr>
          <p:cNvPr id="1009" name="Google Shape;1009;p48"/>
          <p:cNvSpPr txBox="1"/>
          <p:nvPr/>
        </p:nvSpPr>
        <p:spPr>
          <a:xfrm>
            <a:off x="0" y="3949318"/>
            <a:ext cx="5970012" cy="11941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看到其他使用者被欺凌時可主動關心和支持。</a:t>
            </a:r>
            <a:endParaRPr/>
          </a:p>
        </p:txBody>
      </p:sp>
      <p:sp>
        <p:nvSpPr>
          <p:cNvPr id="1010" name="Google Shape;1010;p48"/>
          <p:cNvSpPr txBox="1"/>
          <p:nvPr/>
        </p:nvSpPr>
        <p:spPr>
          <a:xfrm>
            <a:off x="13597579" y="3960037"/>
            <a:ext cx="4622999" cy="11941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遇到網上爭吵時，</a:t>
            </a:r>
            <a:endParaRPr/>
          </a:p>
          <a:p>
            <a:pPr indent="0" lvl="0" marL="0" marR="0" rtl="0" algn="ctr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 保持冷靜理性回應。</a:t>
            </a:r>
            <a:endParaRPr/>
          </a:p>
        </p:txBody>
      </p:sp>
      <p:sp>
        <p:nvSpPr>
          <p:cNvPr id="1011" name="Google Shape;1011;p48"/>
          <p:cNvSpPr txBox="1"/>
          <p:nvPr/>
        </p:nvSpPr>
        <p:spPr>
          <a:xfrm>
            <a:off x="12422401" y="8632634"/>
            <a:ext cx="5798177" cy="11941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收到消息要多查證，</a:t>
            </a:r>
            <a:endParaRPr/>
          </a:p>
          <a:p>
            <a:pPr indent="0" lvl="0" marL="0" marR="0" rtl="0" algn="ctr">
              <a:lnSpc>
                <a:spcPct val="134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49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 不隨便轉發未確認內容。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4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1021" name="Google Shape;1021;p49"/>
          <p:cNvSpPr/>
          <p:nvPr/>
        </p:nvSpPr>
        <p:spPr>
          <a:xfrm rot="5385533">
            <a:off x="4362594" y="-1801831"/>
            <a:ext cx="9562812" cy="14140941"/>
          </a:xfrm>
          <a:custGeom>
            <a:rect b="b" l="l" r="r" t="t"/>
            <a:pathLst>
              <a:path extrusionOk="0" h="14140941" w="9562812">
                <a:moveTo>
                  <a:pt x="0" y="0"/>
                </a:moveTo>
                <a:lnTo>
                  <a:pt x="9562812" y="0"/>
                </a:lnTo>
                <a:lnTo>
                  <a:pt x="9562812" y="14140941"/>
                </a:lnTo>
                <a:lnTo>
                  <a:pt x="0" y="14140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2" name="Google Shape;1022;p49"/>
          <p:cNvSpPr txBox="1"/>
          <p:nvPr/>
        </p:nvSpPr>
        <p:spPr>
          <a:xfrm>
            <a:off x="7400113" y="1749032"/>
            <a:ext cx="5242164" cy="10279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26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反思環節</a:t>
            </a:r>
            <a:endParaRPr/>
          </a:p>
        </p:txBody>
      </p:sp>
      <p:sp>
        <p:nvSpPr>
          <p:cNvPr id="1023" name="Google Shape;1023;p49"/>
          <p:cNvSpPr txBox="1"/>
          <p:nvPr/>
        </p:nvSpPr>
        <p:spPr>
          <a:xfrm>
            <a:off x="3783566" y="5462085"/>
            <a:ext cx="11766663" cy="3796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5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網絡世界和現實世界一樣，我們的每一個選擇都會帶來後果。做一個有同理心、有智慧、重視形象的人，才能真正成為網絡世界中的「勝利者」。</a:t>
            </a:r>
            <a:endParaRPr/>
          </a:p>
          <a:p>
            <a:pPr indent="0" lvl="0" marL="0" marR="0" rtl="0" algn="l">
              <a:lnSpc>
                <a:spcPct val="13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25" u="none" cap="none" strike="noStrike"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1024" name="Google Shape;1024;p49"/>
          <p:cNvGrpSpPr/>
          <p:nvPr/>
        </p:nvGrpSpPr>
        <p:grpSpPr>
          <a:xfrm>
            <a:off x="4399393" y="3665543"/>
            <a:ext cx="2631888" cy="924973"/>
            <a:chOff x="0" y="-21275"/>
            <a:chExt cx="3509184" cy="1233297"/>
          </a:xfrm>
        </p:grpSpPr>
        <p:sp>
          <p:nvSpPr>
            <p:cNvPr id="1025" name="Google Shape;1025;p49"/>
            <p:cNvSpPr/>
            <p:nvPr/>
          </p:nvSpPr>
          <p:spPr>
            <a:xfrm>
              <a:off x="0" y="0"/>
              <a:ext cx="1022536" cy="1022536"/>
            </a:xfrm>
            <a:custGeom>
              <a:rect b="b" l="l" r="r" t="t"/>
              <a:pathLst>
                <a:path extrusionOk="0" h="1022536" w="1022536">
                  <a:moveTo>
                    <a:pt x="0" y="0"/>
                  </a:moveTo>
                  <a:lnTo>
                    <a:pt x="1022536" y="0"/>
                  </a:lnTo>
                  <a:lnTo>
                    <a:pt x="1022536" y="1022536"/>
                  </a:lnTo>
                  <a:lnTo>
                    <a:pt x="0" y="10225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26" name="Google Shape;1026;p49"/>
            <p:cNvSpPr txBox="1"/>
            <p:nvPr/>
          </p:nvSpPr>
          <p:spPr>
            <a:xfrm>
              <a:off x="1136836" y="-21275"/>
              <a:ext cx="2372348" cy="1233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5700" u="none" cap="none" strike="noStrike">
                  <a:solidFill>
                    <a:srgbClr val="F4DB37"/>
                  </a:solidFill>
                  <a:latin typeface="Bebas Neue"/>
                  <a:ea typeface="Bebas Neue"/>
                  <a:cs typeface="Bebas Neue"/>
                  <a:sym typeface="Bebas Neue"/>
                </a:rPr>
                <a:t>智慧</a:t>
              </a:r>
              <a:endParaRPr/>
            </a:p>
          </p:txBody>
        </p:sp>
      </p:grpSp>
      <p:grpSp>
        <p:nvGrpSpPr>
          <p:cNvPr id="1027" name="Google Shape;1027;p49"/>
          <p:cNvGrpSpPr/>
          <p:nvPr/>
        </p:nvGrpSpPr>
        <p:grpSpPr>
          <a:xfrm>
            <a:off x="7774610" y="3671893"/>
            <a:ext cx="3710932" cy="924973"/>
            <a:chOff x="0" y="-85725"/>
            <a:chExt cx="4947909" cy="1233297"/>
          </a:xfrm>
        </p:grpSpPr>
        <p:sp>
          <p:nvSpPr>
            <p:cNvPr id="1028" name="Google Shape;1028;p49"/>
            <p:cNvSpPr/>
            <p:nvPr/>
          </p:nvSpPr>
          <p:spPr>
            <a:xfrm>
              <a:off x="0" y="0"/>
              <a:ext cx="1084956" cy="905938"/>
            </a:xfrm>
            <a:custGeom>
              <a:rect b="b" l="l" r="r" t="t"/>
              <a:pathLst>
                <a:path extrusionOk="0" h="905938" w="1084956">
                  <a:moveTo>
                    <a:pt x="0" y="0"/>
                  </a:moveTo>
                  <a:lnTo>
                    <a:pt x="1084956" y="0"/>
                  </a:lnTo>
                  <a:lnTo>
                    <a:pt x="1084956" y="905938"/>
                  </a:lnTo>
                  <a:lnTo>
                    <a:pt x="0" y="9059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29" name="Google Shape;1029;p49"/>
            <p:cNvSpPr txBox="1"/>
            <p:nvPr/>
          </p:nvSpPr>
          <p:spPr>
            <a:xfrm>
              <a:off x="1199256" y="-85725"/>
              <a:ext cx="3748653" cy="1233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5700" u="none" cap="none" strike="noStrike">
                  <a:solidFill>
                    <a:srgbClr val="FF4343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同理心</a:t>
              </a:r>
              <a:endParaRPr/>
            </a:p>
          </p:txBody>
        </p:sp>
      </p:grpSp>
      <p:grpSp>
        <p:nvGrpSpPr>
          <p:cNvPr id="1030" name="Google Shape;1030;p49"/>
          <p:cNvGrpSpPr/>
          <p:nvPr/>
        </p:nvGrpSpPr>
        <p:grpSpPr>
          <a:xfrm>
            <a:off x="12228492" y="3692887"/>
            <a:ext cx="2705911" cy="931323"/>
            <a:chOff x="0" y="-21275"/>
            <a:chExt cx="3607881" cy="1241764"/>
          </a:xfrm>
        </p:grpSpPr>
        <p:sp>
          <p:nvSpPr>
            <p:cNvPr id="1031" name="Google Shape;1031;p49"/>
            <p:cNvSpPr/>
            <p:nvPr/>
          </p:nvSpPr>
          <p:spPr>
            <a:xfrm>
              <a:off x="0" y="0"/>
              <a:ext cx="1152449" cy="1022536"/>
            </a:xfrm>
            <a:custGeom>
              <a:rect b="b" l="l" r="r" t="t"/>
              <a:pathLst>
                <a:path extrusionOk="0" h="1022536" w="1152449">
                  <a:moveTo>
                    <a:pt x="0" y="0"/>
                  </a:moveTo>
                  <a:lnTo>
                    <a:pt x="1152449" y="0"/>
                  </a:lnTo>
                  <a:lnTo>
                    <a:pt x="1152449" y="1022536"/>
                  </a:lnTo>
                  <a:lnTo>
                    <a:pt x="0" y="10225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32" name="Google Shape;1032;p49"/>
            <p:cNvSpPr txBox="1"/>
            <p:nvPr/>
          </p:nvSpPr>
          <p:spPr>
            <a:xfrm>
              <a:off x="1266749" y="-21275"/>
              <a:ext cx="2341132" cy="12417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5700" u="none" cap="none" strike="noStrike">
                  <a:solidFill>
                    <a:srgbClr val="325ADF"/>
                  </a:solidFill>
                  <a:latin typeface="Bebas Neue"/>
                  <a:ea typeface="Bebas Neue"/>
                  <a:cs typeface="Bebas Neue"/>
                  <a:sym typeface="Bebas Neue"/>
                </a:rPr>
                <a:t>形象</a:t>
              </a:r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5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1038" name="Google Shape;1038;p50"/>
          <p:cNvSpPr/>
          <p:nvPr/>
        </p:nvSpPr>
        <p:spPr>
          <a:xfrm>
            <a:off x="3539661" y="3128186"/>
            <a:ext cx="10910620" cy="8192883"/>
          </a:xfrm>
          <a:custGeom>
            <a:rect b="b" l="l" r="r" t="t"/>
            <a:pathLst>
              <a:path extrusionOk="0" h="8192883" w="10910620">
                <a:moveTo>
                  <a:pt x="0" y="0"/>
                </a:moveTo>
                <a:lnTo>
                  <a:pt x="10910619" y="0"/>
                </a:lnTo>
                <a:lnTo>
                  <a:pt x="10910619" y="8192884"/>
                </a:lnTo>
                <a:lnTo>
                  <a:pt x="0" y="81928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9" name="Google Shape;1039;p50"/>
          <p:cNvSpPr txBox="1"/>
          <p:nvPr/>
        </p:nvSpPr>
        <p:spPr>
          <a:xfrm>
            <a:off x="4694088" y="3990464"/>
            <a:ext cx="9511403" cy="52892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4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雖然元宇宙給予我們更大的自由和創造力，但我們仍然需要遵守一定的規矩和準則，</a:t>
            </a:r>
            <a:endParaRPr/>
          </a:p>
          <a:p>
            <a:pPr indent="0" lvl="0" marL="0" marR="0" rtl="0" algn="l">
              <a:lnSpc>
                <a:spcPct val="184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以維護整個虛擬世界的秩序和發展。</a:t>
            </a:r>
            <a:endParaRPr/>
          </a:p>
          <a:p>
            <a:pPr indent="0" lvl="0" marL="0" marR="0" rtl="0" algn="l">
              <a:lnSpc>
                <a:spcPct val="184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31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84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就像現實生活中一樣，沒有規矩的自由</a:t>
            </a:r>
            <a:endParaRPr/>
          </a:p>
          <a:p>
            <a:pPr indent="0" lvl="0" marL="0" marR="0" rtl="0" algn="l">
              <a:lnSpc>
                <a:spcPct val="184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是無序和混亂的。</a:t>
            </a:r>
            <a:endParaRPr/>
          </a:p>
        </p:txBody>
      </p:sp>
      <p:sp>
        <p:nvSpPr>
          <p:cNvPr id="1040" name="Google Shape;1040;p50"/>
          <p:cNvSpPr/>
          <p:nvPr/>
        </p:nvSpPr>
        <p:spPr>
          <a:xfrm>
            <a:off x="1251282" y="6256119"/>
            <a:ext cx="3211791" cy="3211791"/>
          </a:xfrm>
          <a:custGeom>
            <a:rect b="b" l="l" r="r" t="t"/>
            <a:pathLst>
              <a:path extrusionOk="0" h="812800" w="812800">
                <a:moveTo>
                  <a:pt x="55441" y="0"/>
                </a:moveTo>
                <a:lnTo>
                  <a:pt x="757359" y="0"/>
                </a:lnTo>
                <a:cubicBezTo>
                  <a:pt x="787978" y="0"/>
                  <a:pt x="812800" y="24822"/>
                  <a:pt x="812800" y="55441"/>
                </a:cubicBezTo>
                <a:lnTo>
                  <a:pt x="812800" y="757359"/>
                </a:lnTo>
                <a:cubicBezTo>
                  <a:pt x="812800" y="787978"/>
                  <a:pt x="787978" y="812800"/>
                  <a:pt x="757359" y="812800"/>
                </a:cubicBezTo>
                <a:lnTo>
                  <a:pt x="55441" y="812800"/>
                </a:lnTo>
                <a:cubicBezTo>
                  <a:pt x="24822" y="812800"/>
                  <a:pt x="0" y="787978"/>
                  <a:pt x="0" y="757359"/>
                </a:cubicBezTo>
                <a:lnTo>
                  <a:pt x="0" y="55441"/>
                </a:lnTo>
                <a:cubicBezTo>
                  <a:pt x="0" y="24822"/>
                  <a:pt x="24822" y="0"/>
                  <a:pt x="55441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44787" r="-44787" t="0"/>
            </a:stretch>
          </a:blipFill>
          <a:ln cap="rnd" cmpd="sng" w="47625">
            <a:solidFill>
              <a:srgbClr val="A933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1" name="Google Shape;1041;p50"/>
          <p:cNvSpPr/>
          <p:nvPr/>
        </p:nvSpPr>
        <p:spPr>
          <a:xfrm>
            <a:off x="13569959" y="5143500"/>
            <a:ext cx="3211791" cy="3211791"/>
          </a:xfrm>
          <a:custGeom>
            <a:rect b="b" l="l" r="r" t="t"/>
            <a:pathLst>
              <a:path extrusionOk="0" h="812800" w="812800">
                <a:moveTo>
                  <a:pt x="55441" y="0"/>
                </a:moveTo>
                <a:lnTo>
                  <a:pt x="757359" y="0"/>
                </a:lnTo>
                <a:cubicBezTo>
                  <a:pt x="787978" y="0"/>
                  <a:pt x="812800" y="24822"/>
                  <a:pt x="812800" y="55441"/>
                </a:cubicBezTo>
                <a:lnTo>
                  <a:pt x="812800" y="757359"/>
                </a:lnTo>
                <a:cubicBezTo>
                  <a:pt x="812800" y="787978"/>
                  <a:pt x="787978" y="812800"/>
                  <a:pt x="757359" y="812800"/>
                </a:cubicBezTo>
                <a:lnTo>
                  <a:pt x="55441" y="812800"/>
                </a:lnTo>
                <a:cubicBezTo>
                  <a:pt x="24822" y="812800"/>
                  <a:pt x="0" y="787978"/>
                  <a:pt x="0" y="757359"/>
                </a:cubicBezTo>
                <a:lnTo>
                  <a:pt x="0" y="55441"/>
                </a:lnTo>
                <a:cubicBezTo>
                  <a:pt x="0" y="24822"/>
                  <a:pt x="24822" y="0"/>
                  <a:pt x="55441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17015" r="-33079" t="0"/>
            </a:stretch>
          </a:blipFill>
          <a:ln cap="rnd" cmpd="sng" w="47625">
            <a:solidFill>
              <a:srgbClr val="A933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2" name="Google Shape;1042;p50"/>
          <p:cNvSpPr/>
          <p:nvPr/>
        </p:nvSpPr>
        <p:spPr>
          <a:xfrm rot="10800000">
            <a:off x="1251282" y="-4589304"/>
            <a:ext cx="15785436" cy="6156320"/>
          </a:xfrm>
          <a:custGeom>
            <a:rect b="b" l="l" r="r" t="t"/>
            <a:pathLst>
              <a:path extrusionOk="0" h="6156320" w="15785436">
                <a:moveTo>
                  <a:pt x="0" y="0"/>
                </a:moveTo>
                <a:lnTo>
                  <a:pt x="15785436" y="0"/>
                </a:lnTo>
                <a:lnTo>
                  <a:pt x="15785436" y="6156320"/>
                </a:lnTo>
                <a:lnTo>
                  <a:pt x="0" y="6156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3" name="Google Shape;1043;p50"/>
          <p:cNvSpPr txBox="1"/>
          <p:nvPr/>
        </p:nvSpPr>
        <p:spPr>
          <a:xfrm>
            <a:off x="1704260" y="575901"/>
            <a:ext cx="15298700" cy="18253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89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metaverse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51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9" name="Google Shape;1049;p51"/>
          <p:cNvSpPr/>
          <p:nvPr/>
        </p:nvSpPr>
        <p:spPr>
          <a:xfrm>
            <a:off x="-490525" y="-6092220"/>
            <a:ext cx="18778525" cy="9696548"/>
          </a:xfrm>
          <a:custGeom>
            <a:rect b="b" l="l" r="r" t="t"/>
            <a:pathLst>
              <a:path extrusionOk="0"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0" name="Google Shape;1050;p51"/>
          <p:cNvSpPr txBox="1"/>
          <p:nvPr/>
        </p:nvSpPr>
        <p:spPr>
          <a:xfrm>
            <a:off x="1278849" y="699623"/>
            <a:ext cx="13282453" cy="1335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元宇宙法庭和警察</a:t>
            </a:r>
            <a:endParaRPr/>
          </a:p>
        </p:txBody>
      </p:sp>
      <p:grpSp>
        <p:nvGrpSpPr>
          <p:cNvPr id="1051" name="Google Shape;1051;p51"/>
          <p:cNvGrpSpPr/>
          <p:nvPr/>
        </p:nvGrpSpPr>
        <p:grpSpPr>
          <a:xfrm>
            <a:off x="10943713" y="2595504"/>
            <a:ext cx="6934975" cy="7207921"/>
            <a:chOff x="0" y="0"/>
            <a:chExt cx="1826495" cy="1898383"/>
          </a:xfrm>
        </p:grpSpPr>
        <p:sp>
          <p:nvSpPr>
            <p:cNvPr id="1052" name="Google Shape;1052;p51"/>
            <p:cNvSpPr/>
            <p:nvPr/>
          </p:nvSpPr>
          <p:spPr>
            <a:xfrm>
              <a:off x="0" y="0"/>
              <a:ext cx="1826495" cy="1898383"/>
            </a:xfrm>
            <a:custGeom>
              <a:rect b="b" l="l" r="r" t="t"/>
              <a:pathLst>
                <a:path extrusionOk="0" h="1898383" w="1826495">
                  <a:moveTo>
                    <a:pt x="94891" y="0"/>
                  </a:moveTo>
                  <a:lnTo>
                    <a:pt x="1731604" y="0"/>
                  </a:lnTo>
                  <a:cubicBezTo>
                    <a:pt x="1756770" y="0"/>
                    <a:pt x="1780906" y="9997"/>
                    <a:pt x="1798702" y="27793"/>
                  </a:cubicBezTo>
                  <a:cubicBezTo>
                    <a:pt x="1816497" y="45588"/>
                    <a:pt x="1826495" y="69724"/>
                    <a:pt x="1826495" y="94891"/>
                  </a:cubicBezTo>
                  <a:lnTo>
                    <a:pt x="1826495" y="1803492"/>
                  </a:lnTo>
                  <a:cubicBezTo>
                    <a:pt x="1826495" y="1855899"/>
                    <a:pt x="1784010" y="1898383"/>
                    <a:pt x="1731604" y="1898383"/>
                  </a:cubicBezTo>
                  <a:lnTo>
                    <a:pt x="94891" y="1898383"/>
                  </a:lnTo>
                  <a:cubicBezTo>
                    <a:pt x="42484" y="1898383"/>
                    <a:pt x="0" y="1855899"/>
                    <a:pt x="0" y="1803492"/>
                  </a:cubicBezTo>
                  <a:lnTo>
                    <a:pt x="0" y="94891"/>
                  </a:lnTo>
                  <a:cubicBezTo>
                    <a:pt x="0" y="42484"/>
                    <a:pt x="42484" y="0"/>
                    <a:pt x="94891" y="0"/>
                  </a:cubicBezTo>
                  <a:close/>
                </a:path>
              </a:pathLst>
            </a:custGeom>
            <a:gradFill>
              <a:gsLst>
                <a:gs pos="0">
                  <a:srgbClr val="004AAD">
                    <a:alpha val="70196"/>
                  </a:srgbClr>
                </a:gs>
                <a:gs pos="100000">
                  <a:srgbClr val="CB6CE6">
                    <a:alpha val="70196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51"/>
            <p:cNvSpPr txBox="1"/>
            <p:nvPr/>
          </p:nvSpPr>
          <p:spPr>
            <a:xfrm>
              <a:off x="0" y="0"/>
              <a:ext cx="1826494" cy="18983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6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4" name="Google Shape;1054;p51"/>
          <p:cNvSpPr txBox="1"/>
          <p:nvPr/>
        </p:nvSpPr>
        <p:spPr>
          <a:xfrm>
            <a:off x="10943725" y="2891225"/>
            <a:ext cx="6864000" cy="6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62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哥倫比亞成為世界上首批在 Meta 的元宇宙中舉辦法庭聽證會的國家之一。 這個南美國家的立法者使用 Horizo​​n Workrooms 舉行了兩個小時的聽證會，哥倫比亞律師戴上虛擬耳機參加會議，會議並在 YouTube 上進行了直播。與會者以計算機生成的化身出現在會議中。Horizo​​n Workrooms 是一個允許團隊通過虛擬工作空間聚集在一起的元平台。</a:t>
            </a:r>
            <a:endParaRPr/>
          </a:p>
        </p:txBody>
      </p:sp>
      <p:sp>
        <p:nvSpPr>
          <p:cNvPr id="1055" name="Google Shape;1055;p51"/>
          <p:cNvSpPr/>
          <p:nvPr/>
        </p:nvSpPr>
        <p:spPr>
          <a:xfrm>
            <a:off x="686394" y="2493995"/>
            <a:ext cx="9868285" cy="5260909"/>
          </a:xfrm>
          <a:custGeom>
            <a:rect b="b" l="l" r="r" t="t"/>
            <a:pathLst>
              <a:path extrusionOk="0" h="5260909" w="9868285">
                <a:moveTo>
                  <a:pt x="0" y="0"/>
                </a:moveTo>
                <a:lnTo>
                  <a:pt x="9868285" y="0"/>
                </a:lnTo>
                <a:lnTo>
                  <a:pt x="9868285" y="5260910"/>
                </a:lnTo>
                <a:lnTo>
                  <a:pt x="0" y="52609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2236" r="0" t="-381"/>
            </a:stretch>
          </a:blipFill>
          <a:ln cap="rnd" cmpd="sng" w="76200">
            <a:solidFill>
              <a:srgbClr val="FFFCF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6" name="Google Shape;1056;p51"/>
          <p:cNvSpPr txBox="1"/>
          <p:nvPr/>
        </p:nvSpPr>
        <p:spPr>
          <a:xfrm>
            <a:off x="686394" y="8003271"/>
            <a:ext cx="9932157" cy="363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62" u="none" cap="none" strike="noStrike">
                <a:solidFill>
                  <a:srgbClr val="FEFEFE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元宇宙法庭｜哥倫比亞世界首場聽證會｜虛擬實況審理案件- Art-Tech Talks</a:t>
            </a:r>
            <a:endParaRPr/>
          </a:p>
        </p:txBody>
      </p:sp>
      <p:sp>
        <p:nvSpPr>
          <p:cNvPr id="1057" name="Google Shape;1057;p51"/>
          <p:cNvSpPr txBox="1"/>
          <p:nvPr/>
        </p:nvSpPr>
        <p:spPr>
          <a:xfrm>
            <a:off x="686394" y="8902065"/>
            <a:ext cx="4619066" cy="3562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EFEFE"/>
                </a:solidFill>
                <a:latin typeface="Noto Sans TC"/>
                <a:ea typeface="Noto Sans TC"/>
                <a:cs typeface="Noto Sans TC"/>
                <a:sym typeface="Noto Sans TC"/>
              </a:rPr>
              <a:t>圖片及資料來源： Decrypt 截圖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52"/>
          <p:cNvSpPr/>
          <p:nvPr/>
        </p:nvSpPr>
        <p:spPr>
          <a:xfrm>
            <a:off x="-84662" y="0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3" name="Google Shape;1063;p52"/>
          <p:cNvSpPr/>
          <p:nvPr/>
        </p:nvSpPr>
        <p:spPr>
          <a:xfrm>
            <a:off x="-490525" y="-6092220"/>
            <a:ext cx="18778525" cy="9696548"/>
          </a:xfrm>
          <a:custGeom>
            <a:rect b="b" l="l" r="r" t="t"/>
            <a:pathLst>
              <a:path extrusionOk="0"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4" name="Google Shape;1064;p52"/>
          <p:cNvSpPr txBox="1"/>
          <p:nvPr/>
        </p:nvSpPr>
        <p:spPr>
          <a:xfrm>
            <a:off x="686394" y="294802"/>
            <a:ext cx="13282453" cy="1335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元宇宙法庭和警察</a:t>
            </a:r>
            <a:endParaRPr/>
          </a:p>
        </p:txBody>
      </p:sp>
      <p:grpSp>
        <p:nvGrpSpPr>
          <p:cNvPr id="1065" name="Google Shape;1065;p52"/>
          <p:cNvGrpSpPr/>
          <p:nvPr/>
        </p:nvGrpSpPr>
        <p:grpSpPr>
          <a:xfrm>
            <a:off x="10385811" y="2381286"/>
            <a:ext cx="7132919" cy="7401157"/>
            <a:chOff x="0" y="0"/>
            <a:chExt cx="1878629" cy="1949276"/>
          </a:xfrm>
        </p:grpSpPr>
        <p:sp>
          <p:nvSpPr>
            <p:cNvPr id="1066" name="Google Shape;1066;p52"/>
            <p:cNvSpPr/>
            <p:nvPr/>
          </p:nvSpPr>
          <p:spPr>
            <a:xfrm>
              <a:off x="0" y="0"/>
              <a:ext cx="1878629" cy="1949276"/>
            </a:xfrm>
            <a:custGeom>
              <a:rect b="b" l="l" r="r" t="t"/>
              <a:pathLst>
                <a:path extrusionOk="0" h="1949276" w="1878629">
                  <a:moveTo>
                    <a:pt x="92257" y="0"/>
                  </a:moveTo>
                  <a:lnTo>
                    <a:pt x="1786372" y="0"/>
                  </a:lnTo>
                  <a:cubicBezTo>
                    <a:pt x="1810840" y="0"/>
                    <a:pt x="1834306" y="9720"/>
                    <a:pt x="1851608" y="27022"/>
                  </a:cubicBezTo>
                  <a:cubicBezTo>
                    <a:pt x="1868909" y="44323"/>
                    <a:pt x="1878629" y="67789"/>
                    <a:pt x="1878629" y="92257"/>
                  </a:cubicBezTo>
                  <a:lnTo>
                    <a:pt x="1878629" y="1857019"/>
                  </a:lnTo>
                  <a:cubicBezTo>
                    <a:pt x="1878629" y="1881487"/>
                    <a:pt x="1868909" y="1904953"/>
                    <a:pt x="1851608" y="1922255"/>
                  </a:cubicBezTo>
                  <a:cubicBezTo>
                    <a:pt x="1834306" y="1939556"/>
                    <a:pt x="1810840" y="1949276"/>
                    <a:pt x="1786372" y="1949276"/>
                  </a:cubicBezTo>
                  <a:lnTo>
                    <a:pt x="92257" y="1949276"/>
                  </a:lnTo>
                  <a:cubicBezTo>
                    <a:pt x="41305" y="1949276"/>
                    <a:pt x="0" y="1907971"/>
                    <a:pt x="0" y="1857019"/>
                  </a:cubicBezTo>
                  <a:lnTo>
                    <a:pt x="0" y="92257"/>
                  </a:lnTo>
                  <a:cubicBezTo>
                    <a:pt x="0" y="67789"/>
                    <a:pt x="9720" y="44323"/>
                    <a:pt x="27022" y="27022"/>
                  </a:cubicBezTo>
                  <a:cubicBezTo>
                    <a:pt x="44323" y="9720"/>
                    <a:pt x="67789" y="0"/>
                    <a:pt x="92257" y="0"/>
                  </a:cubicBezTo>
                  <a:close/>
                </a:path>
              </a:pathLst>
            </a:custGeom>
            <a:gradFill>
              <a:gsLst>
                <a:gs pos="0">
                  <a:srgbClr val="004AAD">
                    <a:alpha val="70196"/>
                  </a:srgbClr>
                </a:gs>
                <a:gs pos="100000">
                  <a:srgbClr val="CB6CE6">
                    <a:alpha val="70196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52"/>
            <p:cNvSpPr txBox="1"/>
            <p:nvPr/>
          </p:nvSpPr>
          <p:spPr>
            <a:xfrm>
              <a:off x="0" y="0"/>
              <a:ext cx="1878629" cy="19492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6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8" name="Google Shape;1068;p52"/>
          <p:cNvSpPr/>
          <p:nvPr/>
        </p:nvSpPr>
        <p:spPr>
          <a:xfrm>
            <a:off x="686394" y="2381286"/>
            <a:ext cx="9277511" cy="5088219"/>
          </a:xfrm>
          <a:custGeom>
            <a:rect b="b" l="l" r="r" t="t"/>
            <a:pathLst>
              <a:path extrusionOk="0" h="5088219" w="9277511">
                <a:moveTo>
                  <a:pt x="0" y="0"/>
                </a:moveTo>
                <a:lnTo>
                  <a:pt x="9277512" y="0"/>
                </a:lnTo>
                <a:lnTo>
                  <a:pt x="9277512" y="5088220"/>
                </a:lnTo>
                <a:lnTo>
                  <a:pt x="0" y="50882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465" l="0" r="0" t="-2096"/>
            </a:stretch>
          </a:blipFill>
          <a:ln cap="rnd" cmpd="sng" w="76200">
            <a:solidFill>
              <a:srgbClr val="FFFCF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9" name="Google Shape;1069;p52"/>
          <p:cNvSpPr txBox="1"/>
          <p:nvPr/>
        </p:nvSpPr>
        <p:spPr>
          <a:xfrm>
            <a:off x="10385700" y="3031825"/>
            <a:ext cx="7132800" cy="58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隨著元宇宙用戶數成長、技術不斷發展，</a:t>
            </a:r>
            <a:r>
              <a:rPr b="0" i="0" lang="en-US" sz="3516" u="none" cap="none" strike="noStrike">
                <a:solidFill>
                  <a:srgbClr val="BC1823"/>
                </a:solidFill>
                <a:latin typeface="Noto Sans TC"/>
                <a:ea typeface="Noto Sans TC"/>
                <a:cs typeface="Noto Sans TC"/>
                <a:sym typeface="Noto Sans TC"/>
              </a:rPr>
              <a:t>虛擬犯罪</a:t>
            </a:r>
            <a:r>
              <a:rPr b="0" i="0" lang="en-US" sz="35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的類型正不斷擴大，當中包括：兒童犯罪、數據偷竊、勒索軟件、網絡釣魚以及性侵和騷擾問題，為了防止虛擬世界中的犯罪行為，組織決定設立「警察元宇宙」。</a:t>
            </a:r>
            <a:endParaRPr/>
          </a:p>
        </p:txBody>
      </p:sp>
      <p:sp>
        <p:nvSpPr>
          <p:cNvPr id="1070" name="Google Shape;1070;p52"/>
          <p:cNvSpPr txBox="1"/>
          <p:nvPr/>
        </p:nvSpPr>
        <p:spPr>
          <a:xfrm>
            <a:off x="2574950" y="8525025"/>
            <a:ext cx="47217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圖片及資料來源： 香港經濟日報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5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076" name="Google Shape;1076;p53"/>
          <p:cNvGrpSpPr/>
          <p:nvPr/>
        </p:nvGrpSpPr>
        <p:grpSpPr>
          <a:xfrm>
            <a:off x="723765" y="8710272"/>
            <a:ext cx="16840470" cy="1191307"/>
            <a:chOff x="0" y="0"/>
            <a:chExt cx="22453960" cy="1588409"/>
          </a:xfrm>
        </p:grpSpPr>
        <p:sp>
          <p:nvSpPr>
            <p:cNvPr id="1077" name="Google Shape;1077;p53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-13856" t="-551169"/>
              </a:stretch>
            </a:blipFill>
            <a:ln>
              <a:noFill/>
            </a:ln>
          </p:spPr>
        </p:sp>
        <p:sp>
          <p:nvSpPr>
            <p:cNvPr id="1078" name="Google Shape;1078;p53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53986" r="0" t="-688644"/>
              </a:stretch>
            </a:blipFill>
            <a:ln>
              <a:noFill/>
            </a:ln>
          </p:spPr>
        </p:sp>
      </p:grpSp>
      <p:grpSp>
        <p:nvGrpSpPr>
          <p:cNvPr id="1079" name="Google Shape;1079;p53"/>
          <p:cNvGrpSpPr/>
          <p:nvPr/>
        </p:nvGrpSpPr>
        <p:grpSpPr>
          <a:xfrm rot="10800000">
            <a:off x="723765" y="643085"/>
            <a:ext cx="16840470" cy="1191307"/>
            <a:chOff x="0" y="0"/>
            <a:chExt cx="22453960" cy="1588409"/>
          </a:xfrm>
        </p:grpSpPr>
        <p:sp>
          <p:nvSpPr>
            <p:cNvPr id="1080" name="Google Shape;1080;p53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-13856" t="-551169"/>
              </a:stretch>
            </a:blipFill>
            <a:ln>
              <a:noFill/>
            </a:ln>
          </p:spPr>
        </p:sp>
        <p:sp>
          <p:nvSpPr>
            <p:cNvPr id="1081" name="Google Shape;1081;p53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6" r="0" t="-688644"/>
              </a:stretch>
            </a:blipFill>
            <a:ln>
              <a:noFill/>
            </a:ln>
          </p:spPr>
        </p:sp>
      </p:grpSp>
      <p:sp>
        <p:nvSpPr>
          <p:cNvPr id="1082" name="Google Shape;1082;p53"/>
          <p:cNvSpPr/>
          <p:nvPr/>
        </p:nvSpPr>
        <p:spPr>
          <a:xfrm>
            <a:off x="11123164" y="2687010"/>
            <a:ext cx="4520205" cy="4282555"/>
          </a:xfrm>
          <a:custGeom>
            <a:rect b="b" l="l" r="r" t="t"/>
            <a:pathLst>
              <a:path extrusionOk="0" h="4282555" w="4520205">
                <a:moveTo>
                  <a:pt x="0" y="0"/>
                </a:moveTo>
                <a:lnTo>
                  <a:pt x="4520205" y="0"/>
                </a:lnTo>
                <a:lnTo>
                  <a:pt x="4520205" y="4282555"/>
                </a:lnTo>
                <a:lnTo>
                  <a:pt x="0" y="42825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3" name="Google Shape;1083;p53"/>
          <p:cNvSpPr/>
          <p:nvPr/>
        </p:nvSpPr>
        <p:spPr>
          <a:xfrm>
            <a:off x="14184462" y="2054406"/>
            <a:ext cx="1702641" cy="2670810"/>
          </a:xfrm>
          <a:custGeom>
            <a:rect b="b" l="l" r="r" t="t"/>
            <a:pathLst>
              <a:path extrusionOk="0" h="2670810" w="1702641">
                <a:moveTo>
                  <a:pt x="0" y="0"/>
                </a:moveTo>
                <a:lnTo>
                  <a:pt x="1702642" y="0"/>
                </a:lnTo>
                <a:lnTo>
                  <a:pt x="1702642" y="2670810"/>
                </a:lnTo>
                <a:lnTo>
                  <a:pt x="0" y="26708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4" name="Google Shape;1084;p53"/>
          <p:cNvSpPr/>
          <p:nvPr/>
        </p:nvSpPr>
        <p:spPr>
          <a:xfrm>
            <a:off x="2993305" y="2687010"/>
            <a:ext cx="4300812" cy="4290060"/>
          </a:xfrm>
          <a:custGeom>
            <a:rect b="b" l="l" r="r" t="t"/>
            <a:pathLst>
              <a:path extrusionOk="0" h="4290060" w="4300812">
                <a:moveTo>
                  <a:pt x="0" y="0"/>
                </a:moveTo>
                <a:lnTo>
                  <a:pt x="4300812" y="0"/>
                </a:lnTo>
                <a:lnTo>
                  <a:pt x="4300812" y="4290060"/>
                </a:lnTo>
                <a:lnTo>
                  <a:pt x="0" y="4290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5" name="Google Shape;1085;p53"/>
          <p:cNvSpPr txBox="1"/>
          <p:nvPr/>
        </p:nvSpPr>
        <p:spPr>
          <a:xfrm>
            <a:off x="1518428" y="1209675"/>
            <a:ext cx="12908402" cy="8447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7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虛擬世界與現實世界的關係</a:t>
            </a:r>
            <a:endParaRPr/>
          </a:p>
        </p:txBody>
      </p:sp>
      <p:sp>
        <p:nvSpPr>
          <p:cNvPr id="1086" name="Google Shape;1086;p53"/>
          <p:cNvSpPr txBox="1"/>
          <p:nvPr/>
        </p:nvSpPr>
        <p:spPr>
          <a:xfrm>
            <a:off x="1302990" y="7526598"/>
            <a:ext cx="8148701" cy="19921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2062" lvl="1" marL="724124" marR="0" rtl="0" algn="l">
              <a:lnSpc>
                <a:spcPct val="161019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3353"/>
              <a:buFont typeface="Arial"/>
              <a:buChar char="•"/>
            </a:pPr>
            <a:r>
              <a:rPr b="0" i="0" lang="en-US" sz="3353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在元宇宙中的虛擬身份和虛擬資產，</a:t>
            </a:r>
            <a:endParaRPr/>
          </a:p>
          <a:p>
            <a:pPr indent="0" lvl="0" marL="0" marR="0" rtl="0" algn="l">
              <a:lnSpc>
                <a:spcPct val="161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53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       都與現實生活中的個人密切相關</a:t>
            </a:r>
            <a:endParaRPr/>
          </a:p>
          <a:p>
            <a:pPr indent="0" lvl="0" marL="0" marR="0" rtl="0" algn="l">
              <a:lnSpc>
                <a:spcPct val="161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353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7" name="Google Shape;1087;p53"/>
          <p:cNvSpPr txBox="1"/>
          <p:nvPr/>
        </p:nvSpPr>
        <p:spPr>
          <a:xfrm>
            <a:off x="10012561" y="6853245"/>
            <a:ext cx="7246739" cy="2673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9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2062" lvl="1" marL="724124" marR="0" rtl="0" algn="l">
              <a:lnSpc>
                <a:spcPct val="161019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3353"/>
              <a:buFont typeface="Arial"/>
              <a:buChar char="•"/>
            </a:pPr>
            <a:r>
              <a:rPr b="0" i="0" lang="en-US" sz="3353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現實世界的法律、道德標準等，</a:t>
            </a:r>
            <a:endParaRPr/>
          </a:p>
          <a:p>
            <a:pPr indent="0" lvl="0" marL="0" marR="0" rtl="0" algn="l">
              <a:lnSpc>
                <a:spcPct val="161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53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       也將滲透到元宇宙中</a:t>
            </a:r>
            <a:endParaRPr/>
          </a:p>
          <a:p>
            <a:pPr indent="0" lvl="0" marL="0" marR="0" rtl="0" algn="l">
              <a:lnSpc>
                <a:spcPct val="161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353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8" name="Google Shape;1088;p53"/>
          <p:cNvSpPr/>
          <p:nvPr/>
        </p:nvSpPr>
        <p:spPr>
          <a:xfrm>
            <a:off x="12127047" y="123873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85ABFF"/>
            </a:gs>
          </a:gsLst>
          <a:lin ang="0" scaled="0"/>
        </a:gradFill>
      </p:bgPr>
    </p:bg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5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568" r="-17568" t="0"/>
            </a:stretch>
          </a:blipFill>
          <a:ln>
            <a:noFill/>
          </a:ln>
        </p:spPr>
      </p:sp>
      <p:sp>
        <p:nvSpPr>
          <p:cNvPr id="1094" name="Google Shape;1094;p54"/>
          <p:cNvSpPr txBox="1"/>
          <p:nvPr/>
        </p:nvSpPr>
        <p:spPr>
          <a:xfrm>
            <a:off x="0" y="2906224"/>
            <a:ext cx="18288000" cy="46708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95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元宇宙</a:t>
            </a:r>
            <a:endParaRPr/>
          </a:p>
          <a:p>
            <a:pPr indent="0" lvl="0" marL="0" marR="0" rtl="0" algn="ctr">
              <a:lnSpc>
                <a:spcPct val="15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95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常見的不良行為</a:t>
            </a:r>
            <a:endParaRPr/>
          </a:p>
        </p:txBody>
      </p:sp>
      <p:sp>
        <p:nvSpPr>
          <p:cNvPr id="1095" name="Google Shape;1095;p54"/>
          <p:cNvSpPr/>
          <p:nvPr/>
        </p:nvSpPr>
        <p:spPr>
          <a:xfrm>
            <a:off x="11483514" y="2309741"/>
            <a:ext cx="8209026" cy="8229600"/>
          </a:xfrm>
          <a:custGeom>
            <a:rect b="b" l="l" r="r" t="t"/>
            <a:pathLst>
              <a:path extrusionOk="0" h="8229600" w="8209026">
                <a:moveTo>
                  <a:pt x="0" y="0"/>
                </a:moveTo>
                <a:lnTo>
                  <a:pt x="8209026" y="0"/>
                </a:lnTo>
                <a:lnTo>
                  <a:pt x="82090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5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1105" name="Google Shape;1105;p55"/>
          <p:cNvSpPr/>
          <p:nvPr/>
        </p:nvSpPr>
        <p:spPr>
          <a:xfrm>
            <a:off x="1028700" y="4343285"/>
            <a:ext cx="6451381" cy="4298351"/>
          </a:xfrm>
          <a:custGeom>
            <a:rect b="b" l="l" r="r" t="t"/>
            <a:pathLst>
              <a:path extrusionOk="0" h="4298351" w="6451381">
                <a:moveTo>
                  <a:pt x="0" y="0"/>
                </a:moveTo>
                <a:lnTo>
                  <a:pt x="6451381" y="0"/>
                </a:lnTo>
                <a:lnTo>
                  <a:pt x="6451381" y="4298351"/>
                </a:lnTo>
                <a:lnTo>
                  <a:pt x="0" y="42983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" r="0" t="0"/>
            </a:stretch>
          </a:blipFill>
          <a:ln cap="rnd" cmpd="sng" w="123825">
            <a:solidFill>
              <a:srgbClr val="FFFCF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6" name="Google Shape;1106;p55"/>
          <p:cNvSpPr/>
          <p:nvPr/>
        </p:nvSpPr>
        <p:spPr>
          <a:xfrm rot="5385533">
            <a:off x="9674217" y="1454777"/>
            <a:ext cx="6654408" cy="9840159"/>
          </a:xfrm>
          <a:custGeom>
            <a:rect b="b" l="l" r="r" t="t"/>
            <a:pathLst>
              <a:path extrusionOk="0" h="9840159" w="6654408">
                <a:moveTo>
                  <a:pt x="0" y="0"/>
                </a:moveTo>
                <a:lnTo>
                  <a:pt x="6654408" y="0"/>
                </a:lnTo>
                <a:lnTo>
                  <a:pt x="6654408" y="9840160"/>
                </a:lnTo>
                <a:lnTo>
                  <a:pt x="0" y="9840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7" name="Google Shape;1107;p55"/>
          <p:cNvSpPr txBox="1"/>
          <p:nvPr/>
        </p:nvSpPr>
        <p:spPr>
          <a:xfrm>
            <a:off x="8769703" y="4267085"/>
            <a:ext cx="8836234" cy="4917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4395" lvl="1" marL="648789" marR="0" rtl="0" algn="l">
              <a:lnSpc>
                <a:spcPct val="14499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5"/>
              <a:buFont typeface="Arial"/>
              <a:buChar char="•"/>
            </a:pPr>
            <a:r>
              <a:rPr b="0" i="0" lang="en-US" sz="30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台灣知名線上遊戲「天堂」，成立以來屢傳玩家</a:t>
            </a:r>
            <a:r>
              <a:rPr b="0" i="0" lang="en-US" sz="3005" u="none" cap="none" strike="noStrike">
                <a:solidFill>
                  <a:srgbClr val="BC1823"/>
                </a:solidFill>
                <a:latin typeface="Noto Sans TC"/>
                <a:ea typeface="Noto Sans TC"/>
                <a:cs typeface="Noto Sans TC"/>
                <a:sym typeface="Noto Sans TC"/>
              </a:rPr>
              <a:t>虛擬裝備遭竊</a:t>
            </a:r>
            <a:r>
              <a:rPr b="0" i="0" lang="en-US" sz="30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案件</a:t>
            </a:r>
            <a:endParaRPr/>
          </a:p>
          <a:p>
            <a:pPr indent="0" lvl="0" marL="0" marR="0" rtl="0" algn="l">
              <a:lnSpc>
                <a:spcPct val="14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5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24395" lvl="1" marL="648789" marR="0" rtl="0" algn="l">
              <a:lnSpc>
                <a:spcPct val="14499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5"/>
              <a:buFont typeface="Arial"/>
              <a:buChar char="•"/>
            </a:pPr>
            <a:r>
              <a:rPr b="0" i="0" lang="en-US" sz="30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嫌犯是植入「KEYLOG」（按鍵紀錄程式）的「木馬程式」（電腦病毒），存入多家網吧的電腦硬碟內，以亂碼紀錄天堂玩家的密碼與帳號，並進行解碼進而竊取受害玩家的寶物與裝備，於網路上轉手</a:t>
            </a:r>
            <a:r>
              <a:rPr b="0" i="0" lang="en-US" sz="3005" u="none" cap="none" strike="noStrike">
                <a:solidFill>
                  <a:srgbClr val="BC1823"/>
                </a:solidFill>
                <a:latin typeface="Noto Sans TC"/>
                <a:ea typeface="Noto Sans TC"/>
                <a:cs typeface="Noto Sans TC"/>
                <a:sym typeface="Noto Sans TC"/>
              </a:rPr>
              <a:t>變賣牟利</a:t>
            </a:r>
            <a:endParaRPr/>
          </a:p>
          <a:p>
            <a:pPr indent="0" lvl="0" marL="0" marR="0" rtl="0" algn="l">
              <a:lnSpc>
                <a:spcPct val="14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5" u="none" cap="none" strike="noStrike">
              <a:solidFill>
                <a:srgbClr val="BC1823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108" name="Google Shape;1108;p55"/>
          <p:cNvSpPr txBox="1"/>
          <p:nvPr/>
        </p:nvSpPr>
        <p:spPr>
          <a:xfrm>
            <a:off x="2067958" y="-133350"/>
            <a:ext cx="13403491" cy="2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505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500" u="none" cap="none" strike="noStrike">
                <a:solidFill>
                  <a:srgbClr val="85FFF5"/>
                </a:solidFill>
                <a:latin typeface="Noto Sans TC"/>
                <a:ea typeface="Noto Sans TC"/>
                <a:cs typeface="Noto Sans TC"/>
                <a:sym typeface="Noto Sans TC"/>
              </a:rPr>
              <a:t>在虛擬世界以非法手段盜取道具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5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1118" name="Google Shape;1118;p56"/>
          <p:cNvSpPr/>
          <p:nvPr/>
        </p:nvSpPr>
        <p:spPr>
          <a:xfrm rot="5385533">
            <a:off x="1599425" y="1550424"/>
            <a:ext cx="6623726" cy="9794789"/>
          </a:xfrm>
          <a:custGeom>
            <a:rect b="b" l="l" r="r" t="t"/>
            <a:pathLst>
              <a:path extrusionOk="0" h="9794789" w="6623726">
                <a:moveTo>
                  <a:pt x="0" y="0"/>
                </a:moveTo>
                <a:lnTo>
                  <a:pt x="6623726" y="0"/>
                </a:lnTo>
                <a:lnTo>
                  <a:pt x="6623726" y="9794789"/>
                </a:lnTo>
                <a:lnTo>
                  <a:pt x="0" y="97947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9" name="Google Shape;1119;p56"/>
          <p:cNvSpPr txBox="1"/>
          <p:nvPr/>
        </p:nvSpPr>
        <p:spPr>
          <a:xfrm>
            <a:off x="1567986" y="3799221"/>
            <a:ext cx="7443000" cy="13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40" u="none" cap="none" strike="noStrike">
                <a:solidFill>
                  <a:srgbClr val="85FFF5"/>
                </a:solidFill>
                <a:latin typeface="Noto Sans TC"/>
                <a:ea typeface="Noto Sans TC"/>
                <a:cs typeface="Noto Sans TC"/>
                <a:sym typeface="Noto Sans TC"/>
              </a:rPr>
              <a:t>南韓電競選手嗆「4個華人贏不了」　</a:t>
            </a:r>
            <a:endParaRPr/>
          </a:p>
        </p:txBody>
      </p:sp>
      <p:sp>
        <p:nvSpPr>
          <p:cNvPr id="1120" name="Google Shape;1120;p56"/>
          <p:cNvSpPr txBox="1"/>
          <p:nvPr/>
        </p:nvSpPr>
        <p:spPr>
          <a:xfrm>
            <a:off x="538275" y="4542475"/>
            <a:ext cx="9345000" cy="49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1" marL="6477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南韓《英雄聯盟》戰隊「Longzhu Gaming」（龍珠）受到世界各國的粉絲喜愛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23850" lvl="1" marL="6477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選手可汗因此爆氣，直接在聊天頻道嗆聲「4 chinese can't win」（4個華人贏不了比賽）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23850" lvl="1" marL="6477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可汗的歧視言論因此被截圖瘋傳，他</a:t>
            </a:r>
            <a:r>
              <a:rPr b="1" i="0" lang="en-US" sz="3000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事後以韓文、中文公開道歉</a:t>
            </a:r>
            <a:endParaRPr/>
          </a:p>
        </p:txBody>
      </p:sp>
      <p:sp>
        <p:nvSpPr>
          <p:cNvPr id="1121" name="Google Shape;1121;p56"/>
          <p:cNvSpPr/>
          <p:nvPr/>
        </p:nvSpPr>
        <p:spPr>
          <a:xfrm>
            <a:off x="10094344" y="4066569"/>
            <a:ext cx="7759984" cy="4762500"/>
          </a:xfrm>
          <a:custGeom>
            <a:rect b="b" l="l" r="r" t="t"/>
            <a:pathLst>
              <a:path extrusionOk="0" h="4762500" w="7759984">
                <a:moveTo>
                  <a:pt x="0" y="0"/>
                </a:moveTo>
                <a:lnTo>
                  <a:pt x="7759984" y="0"/>
                </a:lnTo>
                <a:lnTo>
                  <a:pt x="7759984" y="4762500"/>
                </a:lnTo>
                <a:lnTo>
                  <a:pt x="0" y="4762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rnd" cmpd="sng" w="123825">
            <a:solidFill>
              <a:srgbClr val="FFFCF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2" name="Google Shape;1122;p56"/>
          <p:cNvSpPr txBox="1"/>
          <p:nvPr/>
        </p:nvSpPr>
        <p:spPr>
          <a:xfrm>
            <a:off x="1136399" y="-93900"/>
            <a:ext cx="16015200" cy="23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5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93" u="none" cap="none" strike="noStrike">
                <a:solidFill>
                  <a:srgbClr val="01FFFF"/>
                </a:solidFill>
                <a:latin typeface="Noto Sans TC"/>
                <a:ea typeface="Noto Sans TC"/>
                <a:cs typeface="Noto Sans TC"/>
                <a:sym typeface="Noto Sans TC"/>
              </a:rPr>
              <a:t>在遊戲聊天中使用侮辱性或歧視性的語言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5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1132" name="Google Shape;1132;p57"/>
          <p:cNvSpPr txBox="1"/>
          <p:nvPr/>
        </p:nvSpPr>
        <p:spPr>
          <a:xfrm>
            <a:off x="1226822" y="-525925"/>
            <a:ext cx="15197527" cy="3425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505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500" u="none" cap="none" strike="noStrike">
                <a:solidFill>
                  <a:srgbClr val="01FFFF"/>
                </a:solidFill>
                <a:latin typeface="Noto Sans TC"/>
                <a:ea typeface="Noto Sans TC"/>
                <a:cs typeface="Noto Sans TC"/>
                <a:sym typeface="Noto Sans TC"/>
              </a:rPr>
              <a:t>作弊或利用漏洞影響遊戲公平性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500" u="none" cap="none" strike="noStrike">
              <a:solidFill>
                <a:srgbClr val="01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133" name="Google Shape;1133;p57"/>
          <p:cNvSpPr txBox="1"/>
          <p:nvPr/>
        </p:nvSpPr>
        <p:spPr>
          <a:xfrm>
            <a:off x="8825586" y="4066938"/>
            <a:ext cx="8669040" cy="37018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8121" lvl="1" marL="656242" marR="0" rtl="0" algn="l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39"/>
              <a:buFont typeface="Arial"/>
              <a:buChar char="•"/>
            </a:pPr>
            <a:r>
              <a:rPr b="0" i="0" lang="en-US" sz="303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2017年11 月統計，大概總共封鎖了 70 萬個使用外掛帳戶，然後去年 12 月底統計，累計有 150 萬個《絕地求生》帳號因為</a:t>
            </a:r>
            <a:r>
              <a:rPr b="1" i="0" lang="en-US" sz="3039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使用外掛遭到封鎖</a:t>
            </a:r>
            <a:endParaRPr/>
          </a:p>
          <a:p>
            <a:pPr indent="-328121" lvl="1" marL="656242" marR="0" rtl="0" algn="l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39"/>
              <a:buFont typeface="Arial"/>
              <a:buChar char="•"/>
            </a:pPr>
            <a:r>
              <a:rPr b="0" i="0" lang="en-US" sz="303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研發團隊表示，他們正在逐步升級遊戲內報告功能，讓</a:t>
            </a:r>
            <a:r>
              <a:rPr b="1" i="0" lang="en-US" sz="3039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玩家檢舉作弊行為的處理更快、更有效率</a:t>
            </a:r>
            <a:r>
              <a:rPr b="0" i="0" lang="en-US" sz="303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，還有決定停用家庭帳戶分享功能</a:t>
            </a:r>
            <a:endParaRPr/>
          </a:p>
        </p:txBody>
      </p:sp>
      <p:sp>
        <p:nvSpPr>
          <p:cNvPr id="1134" name="Google Shape;1134;p57"/>
          <p:cNvSpPr/>
          <p:nvPr/>
        </p:nvSpPr>
        <p:spPr>
          <a:xfrm rot="5400000">
            <a:off x="9836375" y="1049043"/>
            <a:ext cx="6623726" cy="9794789"/>
          </a:xfrm>
          <a:custGeom>
            <a:rect b="b" l="l" r="r" t="t"/>
            <a:pathLst>
              <a:path extrusionOk="0" h="9794789" w="6623726">
                <a:moveTo>
                  <a:pt x="0" y="0"/>
                </a:moveTo>
                <a:lnTo>
                  <a:pt x="6623726" y="0"/>
                </a:lnTo>
                <a:lnTo>
                  <a:pt x="6623726" y="9794788"/>
                </a:lnTo>
                <a:lnTo>
                  <a:pt x="0" y="97947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5" name="Google Shape;1135;p57">
            <a:hlinkClick r:id="rId5"/>
          </p:cNvPr>
          <p:cNvSpPr/>
          <p:nvPr/>
        </p:nvSpPr>
        <p:spPr>
          <a:xfrm>
            <a:off x="691796" y="3103371"/>
            <a:ext cx="7239996" cy="4665415"/>
          </a:xfrm>
          <a:custGeom>
            <a:rect b="b" l="l" r="r" t="t"/>
            <a:pathLst>
              <a:path extrusionOk="0" h="4665415" w="7239996">
                <a:moveTo>
                  <a:pt x="0" y="0"/>
                </a:moveTo>
                <a:lnTo>
                  <a:pt x="7239997" y="0"/>
                </a:lnTo>
                <a:lnTo>
                  <a:pt x="7239997" y="4665415"/>
                </a:lnTo>
                <a:lnTo>
                  <a:pt x="0" y="4665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0377" l="-5621" r="-50473" t="-15879"/>
            </a:stretch>
          </a:blipFill>
          <a:ln cap="sq" cmpd="sng" w="1905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36" name="Google Shape;1136;p57"/>
          <p:cNvSpPr txBox="1"/>
          <p:nvPr/>
        </p:nvSpPr>
        <p:spPr>
          <a:xfrm>
            <a:off x="542233" y="8160414"/>
            <a:ext cx="7389559" cy="349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3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Reference：</a:t>
            </a:r>
            <a:r>
              <a:rPr b="0" i="0" lang="en-US" sz="2030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https://gnn.gamer.com.tw/detail.php?sn=158844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5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1146" name="Google Shape;1146;p58"/>
          <p:cNvSpPr/>
          <p:nvPr/>
        </p:nvSpPr>
        <p:spPr>
          <a:xfrm>
            <a:off x="10367514" y="3622210"/>
            <a:ext cx="7636354" cy="4903176"/>
          </a:xfrm>
          <a:custGeom>
            <a:rect b="b" l="l" r="r" t="t"/>
            <a:pathLst>
              <a:path extrusionOk="0" h="4903176" w="7636354">
                <a:moveTo>
                  <a:pt x="0" y="0"/>
                </a:moveTo>
                <a:lnTo>
                  <a:pt x="7636354" y="0"/>
                </a:lnTo>
                <a:lnTo>
                  <a:pt x="7636354" y="4903175"/>
                </a:lnTo>
                <a:lnTo>
                  <a:pt x="0" y="4903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7" name="Google Shape;1147;p58"/>
          <p:cNvSpPr txBox="1"/>
          <p:nvPr/>
        </p:nvSpPr>
        <p:spPr>
          <a:xfrm>
            <a:off x="10647970" y="4521433"/>
            <a:ext cx="6668982" cy="33991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8261" lvl="1" marL="676523" marR="0" rtl="0" algn="l">
              <a:lnSpc>
                <a:spcPct val="14500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3"/>
              <a:buFont typeface="Arial"/>
              <a:buChar char="•"/>
            </a:pPr>
            <a:r>
              <a:rPr b="0" i="0" lang="en-US" sz="313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在虛擬空間內模擬暴力或非法行為</a:t>
            </a:r>
            <a:endParaRPr/>
          </a:p>
          <a:p>
            <a:pPr indent="-338261" lvl="1" marL="676523" marR="0" rtl="0" algn="l">
              <a:lnSpc>
                <a:spcPct val="14500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3"/>
              <a:buFont typeface="Arial"/>
              <a:buChar char="•"/>
            </a:pPr>
            <a:r>
              <a:rPr b="0" i="0" lang="en-US" sz="313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闖入他人私人虛擬空間，未經允許擅自操控</a:t>
            </a:r>
            <a:endParaRPr/>
          </a:p>
          <a:p>
            <a:pPr indent="-338261" lvl="1" marL="676523" marR="0" rtl="0" algn="l">
              <a:lnSpc>
                <a:spcPct val="14500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33"/>
              <a:buFont typeface="Arial"/>
              <a:buChar char="•"/>
            </a:pPr>
            <a:r>
              <a:rPr b="0" i="0" lang="en-US" sz="313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利用虛擬環境進行欺騙、勒索等非法活動</a:t>
            </a:r>
            <a:endParaRPr/>
          </a:p>
          <a:p>
            <a:pPr indent="0" lvl="0" marL="0" marR="0" rtl="0" algn="l">
              <a:lnSpc>
                <a:spcPct val="14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133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148" name="Google Shape;1148;p58"/>
          <p:cNvSpPr txBox="1"/>
          <p:nvPr/>
        </p:nvSpPr>
        <p:spPr>
          <a:xfrm>
            <a:off x="1756675" y="310282"/>
            <a:ext cx="15502625" cy="33119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490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02" u="none" cap="none" strike="noStrike">
                <a:solidFill>
                  <a:srgbClr val="01FFFF"/>
                </a:solidFill>
                <a:latin typeface="Noto Sans TC"/>
                <a:ea typeface="Noto Sans TC"/>
                <a:cs typeface="Noto Sans TC"/>
                <a:sym typeface="Noto Sans TC"/>
              </a:rPr>
              <a:t>對虛擬化身進行猥褻或不雅的行為</a:t>
            </a:r>
            <a:endParaRPr/>
          </a:p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302" u="none" cap="none" strike="noStrike">
              <a:solidFill>
                <a:srgbClr val="01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149" name="Google Shape;1149;p58"/>
          <p:cNvSpPr/>
          <p:nvPr/>
        </p:nvSpPr>
        <p:spPr>
          <a:xfrm>
            <a:off x="396550" y="3622210"/>
            <a:ext cx="9469009" cy="4965969"/>
          </a:xfrm>
          <a:custGeom>
            <a:rect b="b" l="l" r="r" t="t"/>
            <a:pathLst>
              <a:path extrusionOk="0" h="4965969" w="9469009">
                <a:moveTo>
                  <a:pt x="0" y="0"/>
                </a:moveTo>
                <a:lnTo>
                  <a:pt x="9469009" y="0"/>
                </a:lnTo>
                <a:lnTo>
                  <a:pt x="9469009" y="4965969"/>
                </a:lnTo>
                <a:lnTo>
                  <a:pt x="0" y="4965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30054"/>
            </a:gs>
            <a:gs pos="100000">
              <a:srgbClr val="582ED1"/>
            </a:gs>
          </a:gsLst>
          <a:lin ang="5400000" scaled="0"/>
        </a:gradFill>
      </p:bgPr>
    </p:bg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4" name="Google Shape;1154;p59"/>
          <p:cNvPicPr preferRelativeResize="0"/>
          <p:nvPr/>
        </p:nvPicPr>
        <p:blipFill rotWithShape="1">
          <a:blip r:embed="rId3">
            <a:alphaModFix/>
          </a:blip>
          <a:srcRect b="164" l="0" r="0" t="164"/>
          <a:stretch/>
        </p:blipFill>
        <p:spPr>
          <a:xfrm>
            <a:off x="-4240579" y="8734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5" name="Google Shape;1155;p59"/>
          <p:cNvSpPr/>
          <p:nvPr/>
        </p:nvSpPr>
        <p:spPr>
          <a:xfrm>
            <a:off x="8329285" y="3064619"/>
            <a:ext cx="9271660" cy="5868188"/>
          </a:xfrm>
          <a:custGeom>
            <a:rect b="b" l="l" r="r" t="t"/>
            <a:pathLst>
              <a:path extrusionOk="0" h="5868188" w="9271660">
                <a:moveTo>
                  <a:pt x="0" y="0"/>
                </a:moveTo>
                <a:lnTo>
                  <a:pt x="9271660" y="0"/>
                </a:lnTo>
                <a:lnTo>
                  <a:pt x="9271660" y="5868189"/>
                </a:lnTo>
                <a:lnTo>
                  <a:pt x="0" y="58681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6" name="Google Shape;1156;p59"/>
          <p:cNvSpPr/>
          <p:nvPr/>
        </p:nvSpPr>
        <p:spPr>
          <a:xfrm>
            <a:off x="10399484" y="6596041"/>
            <a:ext cx="2223242" cy="614423"/>
          </a:xfrm>
          <a:custGeom>
            <a:rect b="b" l="l" r="r" t="t"/>
            <a:pathLst>
              <a:path extrusionOk="0" h="614423" w="2223242">
                <a:moveTo>
                  <a:pt x="0" y="0"/>
                </a:moveTo>
                <a:lnTo>
                  <a:pt x="2223243" y="0"/>
                </a:lnTo>
                <a:lnTo>
                  <a:pt x="2223243" y="614423"/>
                </a:lnTo>
                <a:lnTo>
                  <a:pt x="0" y="614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7" name="Google Shape;1157;p59"/>
          <p:cNvSpPr/>
          <p:nvPr/>
        </p:nvSpPr>
        <p:spPr>
          <a:xfrm>
            <a:off x="13655955" y="6596041"/>
            <a:ext cx="2223242" cy="614423"/>
          </a:xfrm>
          <a:custGeom>
            <a:rect b="b" l="l" r="r" t="t"/>
            <a:pathLst>
              <a:path extrusionOk="0" h="614423" w="2223242">
                <a:moveTo>
                  <a:pt x="0" y="0"/>
                </a:moveTo>
                <a:lnTo>
                  <a:pt x="2223242" y="0"/>
                </a:lnTo>
                <a:lnTo>
                  <a:pt x="2223242" y="614423"/>
                </a:lnTo>
                <a:lnTo>
                  <a:pt x="0" y="614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8" name="Google Shape;1158;p59"/>
          <p:cNvSpPr/>
          <p:nvPr/>
        </p:nvSpPr>
        <p:spPr>
          <a:xfrm rot="-870764">
            <a:off x="16539054" y="7182921"/>
            <a:ext cx="1043866" cy="1777481"/>
          </a:xfrm>
          <a:custGeom>
            <a:rect b="b" l="l" r="r" t="t"/>
            <a:pathLst>
              <a:path extrusionOk="0" h="1777481" w="1043866">
                <a:moveTo>
                  <a:pt x="0" y="0"/>
                </a:moveTo>
                <a:lnTo>
                  <a:pt x="1043866" y="0"/>
                </a:lnTo>
                <a:lnTo>
                  <a:pt x="1043866" y="1777481"/>
                </a:lnTo>
                <a:lnTo>
                  <a:pt x="0" y="17774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9" name="Google Shape;1159;p59"/>
          <p:cNvSpPr txBox="1"/>
          <p:nvPr/>
        </p:nvSpPr>
        <p:spPr>
          <a:xfrm>
            <a:off x="10399484" y="4119476"/>
            <a:ext cx="5316609" cy="1875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2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718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是否確定永久删除你的虛擬化身？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60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65" name="Google Shape;1165;p60"/>
          <p:cNvGrpSpPr/>
          <p:nvPr/>
        </p:nvGrpSpPr>
        <p:grpSpPr>
          <a:xfrm>
            <a:off x="518582" y="2045927"/>
            <a:ext cx="3086100" cy="3086100"/>
            <a:chOff x="0" y="0"/>
            <a:chExt cx="812800" cy="812800"/>
          </a:xfrm>
        </p:grpSpPr>
        <p:sp>
          <p:nvSpPr>
            <p:cNvPr id="1166" name="Google Shape;1166;p6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130054">
                    <a:alpha val="70196"/>
                  </a:srgbClr>
                </a:gs>
                <a:gs pos="100000">
                  <a:srgbClr val="582ED1">
                    <a:alpha val="70196"/>
                  </a:srgbClr>
                </a:gs>
              </a:gsLst>
              <a:lin ang="5400000" scaled="0"/>
            </a:gradFill>
            <a:ln cap="sq" cmpd="sng" w="76200">
              <a:solidFill>
                <a:srgbClr val="F600FE">
                  <a:alpha val="7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6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8" name="Google Shape;1168;p60"/>
          <p:cNvGrpSpPr/>
          <p:nvPr/>
        </p:nvGrpSpPr>
        <p:grpSpPr>
          <a:xfrm>
            <a:off x="515383" y="6334125"/>
            <a:ext cx="3086100" cy="3086100"/>
            <a:chOff x="0" y="0"/>
            <a:chExt cx="812800" cy="812800"/>
          </a:xfrm>
        </p:grpSpPr>
        <p:sp>
          <p:nvSpPr>
            <p:cNvPr id="1169" name="Google Shape;1169;p6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130054">
                    <a:alpha val="70196"/>
                  </a:srgbClr>
                </a:gs>
                <a:gs pos="100000">
                  <a:srgbClr val="582ED1">
                    <a:alpha val="70196"/>
                  </a:srgbClr>
                </a:gs>
              </a:gsLst>
              <a:lin ang="5400000" scaled="0"/>
            </a:gradFill>
            <a:ln cap="sq" cmpd="sng" w="76200">
              <a:solidFill>
                <a:srgbClr val="F600FE">
                  <a:alpha val="7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6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1" name="Google Shape;1171;p60"/>
          <p:cNvGrpSpPr/>
          <p:nvPr/>
        </p:nvGrpSpPr>
        <p:grpSpPr>
          <a:xfrm>
            <a:off x="3881995" y="2045927"/>
            <a:ext cx="3086100" cy="3086100"/>
            <a:chOff x="0" y="0"/>
            <a:chExt cx="812800" cy="812800"/>
          </a:xfrm>
        </p:grpSpPr>
        <p:sp>
          <p:nvSpPr>
            <p:cNvPr id="1172" name="Google Shape;1172;p6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130054">
                    <a:alpha val="70196"/>
                  </a:srgbClr>
                </a:gs>
                <a:gs pos="100000">
                  <a:srgbClr val="582ED1">
                    <a:alpha val="70196"/>
                  </a:srgbClr>
                </a:gs>
              </a:gsLst>
              <a:lin ang="5400000" scaled="0"/>
            </a:gradFill>
            <a:ln cap="sq" cmpd="sng" w="76200">
              <a:solidFill>
                <a:srgbClr val="F600FE">
                  <a:alpha val="7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6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4" name="Google Shape;1174;p60"/>
          <p:cNvGrpSpPr/>
          <p:nvPr/>
        </p:nvGrpSpPr>
        <p:grpSpPr>
          <a:xfrm>
            <a:off x="3878796" y="6334125"/>
            <a:ext cx="3086100" cy="3086100"/>
            <a:chOff x="0" y="0"/>
            <a:chExt cx="812800" cy="812800"/>
          </a:xfrm>
        </p:grpSpPr>
        <p:sp>
          <p:nvSpPr>
            <p:cNvPr id="1175" name="Google Shape;1175;p6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130054">
                    <a:alpha val="70196"/>
                  </a:srgbClr>
                </a:gs>
                <a:gs pos="100000">
                  <a:srgbClr val="582ED1">
                    <a:alpha val="70196"/>
                  </a:srgbClr>
                </a:gs>
              </a:gsLst>
              <a:lin ang="5400000" scaled="0"/>
            </a:gradFill>
            <a:ln cap="sq" cmpd="sng" w="76200">
              <a:solidFill>
                <a:srgbClr val="F600FE">
                  <a:alpha val="7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6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7" name="Google Shape;1177;p60"/>
          <p:cNvGrpSpPr/>
          <p:nvPr/>
        </p:nvGrpSpPr>
        <p:grpSpPr>
          <a:xfrm>
            <a:off x="7415770" y="2045927"/>
            <a:ext cx="3086100" cy="3086100"/>
            <a:chOff x="0" y="0"/>
            <a:chExt cx="812800" cy="812800"/>
          </a:xfrm>
        </p:grpSpPr>
        <p:sp>
          <p:nvSpPr>
            <p:cNvPr id="1178" name="Google Shape;1178;p6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130054">
                    <a:alpha val="70196"/>
                  </a:srgbClr>
                </a:gs>
                <a:gs pos="100000">
                  <a:srgbClr val="582ED1">
                    <a:alpha val="70196"/>
                  </a:srgbClr>
                </a:gs>
              </a:gsLst>
              <a:lin ang="5400000" scaled="0"/>
            </a:gradFill>
            <a:ln cap="sq" cmpd="sng" w="76200">
              <a:solidFill>
                <a:srgbClr val="F600FE">
                  <a:alpha val="7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6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0" name="Google Shape;1180;p60"/>
          <p:cNvGrpSpPr/>
          <p:nvPr/>
        </p:nvGrpSpPr>
        <p:grpSpPr>
          <a:xfrm>
            <a:off x="7412571" y="6334125"/>
            <a:ext cx="3086100" cy="3086100"/>
            <a:chOff x="0" y="0"/>
            <a:chExt cx="812800" cy="812800"/>
          </a:xfrm>
        </p:grpSpPr>
        <p:sp>
          <p:nvSpPr>
            <p:cNvPr id="1181" name="Google Shape;1181;p6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130054">
                    <a:alpha val="70196"/>
                  </a:srgbClr>
                </a:gs>
                <a:gs pos="100000">
                  <a:srgbClr val="582ED1">
                    <a:alpha val="70196"/>
                  </a:srgbClr>
                </a:gs>
              </a:gsLst>
              <a:lin ang="5400000" scaled="0"/>
            </a:gradFill>
            <a:ln cap="sq" cmpd="sng" w="76200">
              <a:solidFill>
                <a:srgbClr val="F600FE">
                  <a:alpha val="7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6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3" name="Google Shape;1183;p60"/>
          <p:cNvSpPr/>
          <p:nvPr/>
        </p:nvSpPr>
        <p:spPr>
          <a:xfrm>
            <a:off x="7707647" y="5962945"/>
            <a:ext cx="2897125" cy="3292187"/>
          </a:xfrm>
          <a:custGeom>
            <a:rect b="b" l="l" r="r" t="t"/>
            <a:pathLst>
              <a:path extrusionOk="0" h="3292187" w="2897125">
                <a:moveTo>
                  <a:pt x="0" y="0"/>
                </a:moveTo>
                <a:lnTo>
                  <a:pt x="2897125" y="0"/>
                </a:lnTo>
                <a:lnTo>
                  <a:pt x="2897125" y="3292187"/>
                </a:lnTo>
                <a:lnTo>
                  <a:pt x="0" y="32921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4" name="Google Shape;1184;p60"/>
          <p:cNvSpPr/>
          <p:nvPr/>
        </p:nvSpPr>
        <p:spPr>
          <a:xfrm>
            <a:off x="3712998" y="6809083"/>
            <a:ext cx="3328844" cy="2484150"/>
          </a:xfrm>
          <a:custGeom>
            <a:rect b="b" l="l" r="r" t="t"/>
            <a:pathLst>
              <a:path extrusionOk="0" h="2484150" w="3328844">
                <a:moveTo>
                  <a:pt x="0" y="0"/>
                </a:moveTo>
                <a:lnTo>
                  <a:pt x="3328843" y="0"/>
                </a:lnTo>
                <a:lnTo>
                  <a:pt x="3328843" y="2484149"/>
                </a:lnTo>
                <a:lnTo>
                  <a:pt x="0" y="24841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5" name="Google Shape;1185;p60"/>
          <p:cNvSpPr/>
          <p:nvPr/>
        </p:nvSpPr>
        <p:spPr>
          <a:xfrm>
            <a:off x="612590" y="5905795"/>
            <a:ext cx="3065849" cy="3292187"/>
          </a:xfrm>
          <a:custGeom>
            <a:rect b="b" l="l" r="r" t="t"/>
            <a:pathLst>
              <a:path extrusionOk="0" h="3292187" w="3065849">
                <a:moveTo>
                  <a:pt x="0" y="0"/>
                </a:moveTo>
                <a:lnTo>
                  <a:pt x="3065849" y="0"/>
                </a:lnTo>
                <a:lnTo>
                  <a:pt x="3065849" y="3292187"/>
                </a:lnTo>
                <a:lnTo>
                  <a:pt x="0" y="32921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6" name="Google Shape;1186;p60"/>
          <p:cNvSpPr/>
          <p:nvPr/>
        </p:nvSpPr>
        <p:spPr>
          <a:xfrm>
            <a:off x="663600" y="1725704"/>
            <a:ext cx="2941082" cy="3286125"/>
          </a:xfrm>
          <a:custGeom>
            <a:rect b="b" l="l" r="r" t="t"/>
            <a:pathLst>
              <a:path extrusionOk="0" h="3286125" w="2941082">
                <a:moveTo>
                  <a:pt x="0" y="0"/>
                </a:moveTo>
                <a:lnTo>
                  <a:pt x="2941082" y="0"/>
                </a:lnTo>
                <a:lnTo>
                  <a:pt x="2941082" y="3286125"/>
                </a:lnTo>
                <a:lnTo>
                  <a:pt x="0" y="32861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7" name="Google Shape;1187;p60"/>
          <p:cNvSpPr/>
          <p:nvPr/>
        </p:nvSpPr>
        <p:spPr>
          <a:xfrm>
            <a:off x="7245407" y="1725704"/>
            <a:ext cx="3253264" cy="3286125"/>
          </a:xfrm>
          <a:custGeom>
            <a:rect b="b" l="l" r="r" t="t"/>
            <a:pathLst>
              <a:path extrusionOk="0" h="3286125" w="3253264">
                <a:moveTo>
                  <a:pt x="0" y="0"/>
                </a:moveTo>
                <a:lnTo>
                  <a:pt x="3253264" y="0"/>
                </a:lnTo>
                <a:lnTo>
                  <a:pt x="3253264" y="3286125"/>
                </a:lnTo>
                <a:lnTo>
                  <a:pt x="0" y="32861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8" name="Google Shape;1188;p60"/>
          <p:cNvSpPr/>
          <p:nvPr/>
        </p:nvSpPr>
        <p:spPr>
          <a:xfrm>
            <a:off x="4055685" y="1725704"/>
            <a:ext cx="2738720" cy="3279904"/>
          </a:xfrm>
          <a:custGeom>
            <a:rect b="b" l="l" r="r" t="t"/>
            <a:pathLst>
              <a:path extrusionOk="0" h="3279904" w="2738720">
                <a:moveTo>
                  <a:pt x="0" y="0"/>
                </a:moveTo>
                <a:lnTo>
                  <a:pt x="2738720" y="0"/>
                </a:lnTo>
                <a:lnTo>
                  <a:pt x="2738720" y="3279905"/>
                </a:lnTo>
                <a:lnTo>
                  <a:pt x="0" y="32799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9" name="Google Shape;1189;p60"/>
          <p:cNvSpPr/>
          <p:nvPr/>
        </p:nvSpPr>
        <p:spPr>
          <a:xfrm>
            <a:off x="11271522" y="4827227"/>
            <a:ext cx="6188126" cy="2235461"/>
          </a:xfrm>
          <a:custGeom>
            <a:rect b="b" l="l" r="r" t="t"/>
            <a:pathLst>
              <a:path extrusionOk="0" h="2235461" w="6188126">
                <a:moveTo>
                  <a:pt x="0" y="0"/>
                </a:moveTo>
                <a:lnTo>
                  <a:pt x="6188126" y="0"/>
                </a:lnTo>
                <a:lnTo>
                  <a:pt x="6188126" y="2235460"/>
                </a:lnTo>
                <a:lnTo>
                  <a:pt x="0" y="22354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190" name="Google Shape;1190;p6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5927972" y="6324302"/>
            <a:ext cx="1918728" cy="17268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1" name="Google Shape;1191;p60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1192" name="Google Shape;1192;p60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1193" name="Google Shape;1193;p60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1194" name="Google Shape;1194;p60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60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96" name="Google Shape;1196;p60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30054"/>
            </a:gs>
            <a:gs pos="100000">
              <a:srgbClr val="582ED1"/>
            </a:gs>
          </a:gsLst>
          <a:lin ang="5400000" scaled="0"/>
        </a:gradFill>
      </p:bgPr>
    </p:bg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1" name="Google Shape;1201;p61"/>
          <p:cNvPicPr preferRelativeResize="0"/>
          <p:nvPr/>
        </p:nvPicPr>
        <p:blipFill rotWithShape="1">
          <a:blip r:embed="rId3">
            <a:alphaModFix/>
          </a:blip>
          <a:srcRect b="164" l="0" r="0" t="164"/>
          <a:stretch/>
        </p:blipFill>
        <p:spPr>
          <a:xfrm>
            <a:off x="-4240579" y="8734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2" name="Google Shape;1202;p61"/>
          <p:cNvSpPr/>
          <p:nvPr/>
        </p:nvSpPr>
        <p:spPr>
          <a:xfrm>
            <a:off x="8329285" y="3064619"/>
            <a:ext cx="9271660" cy="5868188"/>
          </a:xfrm>
          <a:custGeom>
            <a:rect b="b" l="l" r="r" t="t"/>
            <a:pathLst>
              <a:path extrusionOk="0" h="5868188" w="9271660">
                <a:moveTo>
                  <a:pt x="0" y="0"/>
                </a:moveTo>
                <a:lnTo>
                  <a:pt x="9271660" y="0"/>
                </a:lnTo>
                <a:lnTo>
                  <a:pt x="9271660" y="5868189"/>
                </a:lnTo>
                <a:lnTo>
                  <a:pt x="0" y="58681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3" name="Google Shape;1203;p61"/>
          <p:cNvSpPr/>
          <p:nvPr/>
        </p:nvSpPr>
        <p:spPr>
          <a:xfrm rot="-870764">
            <a:off x="16539054" y="7182921"/>
            <a:ext cx="1043866" cy="1777481"/>
          </a:xfrm>
          <a:custGeom>
            <a:rect b="b" l="l" r="r" t="t"/>
            <a:pathLst>
              <a:path extrusionOk="0" h="1777481" w="1043866">
                <a:moveTo>
                  <a:pt x="0" y="0"/>
                </a:moveTo>
                <a:lnTo>
                  <a:pt x="1043866" y="0"/>
                </a:lnTo>
                <a:lnTo>
                  <a:pt x="1043866" y="1777481"/>
                </a:lnTo>
                <a:lnTo>
                  <a:pt x="0" y="17774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4" name="Google Shape;1204;p61"/>
          <p:cNvSpPr txBox="1"/>
          <p:nvPr/>
        </p:nvSpPr>
        <p:spPr>
          <a:xfrm>
            <a:off x="10399484" y="4119476"/>
            <a:ext cx="5316609" cy="1875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2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718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成功删除虛擬化身數目：6</a:t>
            </a:r>
            <a:endParaRPr/>
          </a:p>
        </p:txBody>
      </p:sp>
      <p:sp>
        <p:nvSpPr>
          <p:cNvPr id="1205" name="Google Shape;1205;p61"/>
          <p:cNvSpPr/>
          <p:nvPr/>
        </p:nvSpPr>
        <p:spPr>
          <a:xfrm>
            <a:off x="11245090" y="6579521"/>
            <a:ext cx="3625398" cy="1001928"/>
          </a:xfrm>
          <a:custGeom>
            <a:rect b="b" l="l" r="r" t="t"/>
            <a:pathLst>
              <a:path extrusionOk="0" h="1001928" w="3625398">
                <a:moveTo>
                  <a:pt x="0" y="0"/>
                </a:moveTo>
                <a:lnTo>
                  <a:pt x="3625398" y="0"/>
                </a:lnTo>
                <a:lnTo>
                  <a:pt x="3625398" y="1001928"/>
                </a:lnTo>
                <a:lnTo>
                  <a:pt x="0" y="1001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0" name="Google Shape;1210;p62"/>
          <p:cNvPicPr preferRelativeResize="0"/>
          <p:nvPr/>
        </p:nvPicPr>
        <p:blipFill rotWithShape="1">
          <a:blip r:embed="rId3">
            <a:alphaModFix/>
          </a:blip>
          <a:srcRect b="164" l="0" r="0" t="164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1" name="Google Shape;1211;p62"/>
          <p:cNvSpPr txBox="1"/>
          <p:nvPr/>
        </p:nvSpPr>
        <p:spPr>
          <a:xfrm>
            <a:off x="2224906" y="3538854"/>
            <a:ext cx="13838188" cy="4493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7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55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刪除虛擬化身後，</a:t>
            </a:r>
            <a:endParaRPr/>
          </a:p>
          <a:p>
            <a:pPr indent="0" lvl="0" marL="0" marR="0" rtl="0" algn="ctr">
              <a:lnSpc>
                <a:spcPct val="157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55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真的是不留痕跡，</a:t>
            </a:r>
            <a:endParaRPr/>
          </a:p>
          <a:p>
            <a:pPr indent="0" lvl="0" marL="0" marR="0" rtl="0" algn="ctr">
              <a:lnSpc>
                <a:spcPct val="157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55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罪行及責任也能一同刪除嗎？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6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1217" name="Google Shape;1217;p63"/>
          <p:cNvSpPr/>
          <p:nvPr/>
        </p:nvSpPr>
        <p:spPr>
          <a:xfrm>
            <a:off x="7249788" y="1028700"/>
            <a:ext cx="11038212" cy="9258300"/>
          </a:xfrm>
          <a:custGeom>
            <a:rect b="b" l="l" r="r" t="t"/>
            <a:pathLst>
              <a:path extrusionOk="0" h="9258300" w="11038212">
                <a:moveTo>
                  <a:pt x="0" y="0"/>
                </a:moveTo>
                <a:lnTo>
                  <a:pt x="11038212" y="0"/>
                </a:lnTo>
                <a:lnTo>
                  <a:pt x="11038212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218" name="Google Shape;1218;p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4000" y="3776133"/>
            <a:ext cx="1881717" cy="1881717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63"/>
          <p:cNvSpPr/>
          <p:nvPr/>
        </p:nvSpPr>
        <p:spPr>
          <a:xfrm flipH="1">
            <a:off x="492832" y="709276"/>
            <a:ext cx="9592026" cy="4089412"/>
          </a:xfrm>
          <a:custGeom>
            <a:rect b="b" l="l" r="r" t="t"/>
            <a:pathLst>
              <a:path extrusionOk="0" h="4089412" w="9592026">
                <a:moveTo>
                  <a:pt x="9592027" y="0"/>
                </a:moveTo>
                <a:lnTo>
                  <a:pt x="0" y="0"/>
                </a:lnTo>
                <a:lnTo>
                  <a:pt x="0" y="4089412"/>
                </a:lnTo>
                <a:lnTo>
                  <a:pt x="9592027" y="4089412"/>
                </a:lnTo>
                <a:lnTo>
                  <a:pt x="9592027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0" name="Google Shape;1220;p63"/>
          <p:cNvSpPr txBox="1"/>
          <p:nvPr/>
        </p:nvSpPr>
        <p:spPr>
          <a:xfrm>
            <a:off x="711698" y="1292752"/>
            <a:ext cx="6018211" cy="1953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28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系統顯示：</a:t>
            </a:r>
            <a:endParaRPr/>
          </a:p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28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畫面為虛擬身分所有的</a:t>
            </a:r>
            <a:endParaRPr/>
          </a:p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28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活動記錄及舉報畫面</a:t>
            </a:r>
            <a:endParaRPr/>
          </a:p>
        </p:txBody>
      </p:sp>
      <p:grpSp>
        <p:nvGrpSpPr>
          <p:cNvPr id="1221" name="Google Shape;1221;p63"/>
          <p:cNvGrpSpPr/>
          <p:nvPr/>
        </p:nvGrpSpPr>
        <p:grpSpPr>
          <a:xfrm>
            <a:off x="-853195" y="4487502"/>
            <a:ext cx="7583104" cy="7583104"/>
            <a:chOff x="0" y="0"/>
            <a:chExt cx="812800" cy="812800"/>
          </a:xfrm>
        </p:grpSpPr>
        <p:sp>
          <p:nvSpPr>
            <p:cNvPr id="1222" name="Google Shape;1222;p6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47843"/>
                  </a:srgbClr>
                </a:gs>
                <a:gs pos="100000">
                  <a:srgbClr val="85ABFF">
                    <a:alpha val="47843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6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4" name="Google Shape;1224;p63"/>
          <p:cNvSpPr txBox="1"/>
          <p:nvPr/>
        </p:nvSpPr>
        <p:spPr>
          <a:xfrm rot="1112239">
            <a:off x="2188625" y="5178699"/>
            <a:ext cx="3684588" cy="12413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2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你的網絡足跡，</a:t>
            </a:r>
            <a:endParaRPr/>
          </a:p>
          <a:p>
            <a:pPr indent="0" lvl="0" marL="0" marR="0" rtl="0" algn="ctr">
              <a:lnSpc>
                <a:spcPct val="14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2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比你想像的還要多</a:t>
            </a:r>
            <a:endParaRPr/>
          </a:p>
        </p:txBody>
      </p:sp>
      <p:sp>
        <p:nvSpPr>
          <p:cNvPr id="1225" name="Google Shape;1225;p63"/>
          <p:cNvSpPr/>
          <p:nvPr/>
        </p:nvSpPr>
        <p:spPr>
          <a:xfrm>
            <a:off x="809040" y="6271108"/>
            <a:ext cx="4258634" cy="4015892"/>
          </a:xfrm>
          <a:custGeom>
            <a:rect b="b" l="l" r="r" t="t"/>
            <a:pathLst>
              <a:path extrusionOk="0" h="4015892" w="4258634">
                <a:moveTo>
                  <a:pt x="0" y="0"/>
                </a:moveTo>
                <a:lnTo>
                  <a:pt x="4258634" y="0"/>
                </a:lnTo>
                <a:lnTo>
                  <a:pt x="4258634" y="4015892"/>
                </a:lnTo>
                <a:lnTo>
                  <a:pt x="0" y="40158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6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1231" name="Google Shape;1231;p64"/>
          <p:cNvSpPr/>
          <p:nvPr/>
        </p:nvSpPr>
        <p:spPr>
          <a:xfrm>
            <a:off x="12856113" y="6784914"/>
            <a:ext cx="2872965" cy="2857500"/>
          </a:xfrm>
          <a:custGeom>
            <a:rect b="b" l="l" r="r" t="t"/>
            <a:pathLst>
              <a:path extrusionOk="0" h="2857500" w="2872965">
                <a:moveTo>
                  <a:pt x="0" y="0"/>
                </a:moveTo>
                <a:lnTo>
                  <a:pt x="2872965" y="0"/>
                </a:lnTo>
                <a:lnTo>
                  <a:pt x="2872965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70" l="0" r="0" t="-270"/>
            </a:stretch>
          </a:blipFill>
          <a:ln cap="sq" cmpd="sng" w="85725">
            <a:solidFill>
              <a:srgbClr val="F600FE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32" name="Google Shape;1232;p64"/>
          <p:cNvSpPr/>
          <p:nvPr/>
        </p:nvSpPr>
        <p:spPr>
          <a:xfrm>
            <a:off x="2581969" y="6692121"/>
            <a:ext cx="3318190" cy="3140793"/>
          </a:xfrm>
          <a:custGeom>
            <a:rect b="b" l="l" r="r" t="t"/>
            <a:pathLst>
              <a:path extrusionOk="0" h="3140793" w="3318190">
                <a:moveTo>
                  <a:pt x="0" y="0"/>
                </a:moveTo>
                <a:lnTo>
                  <a:pt x="3318190" y="0"/>
                </a:lnTo>
                <a:lnTo>
                  <a:pt x="3318190" y="3140793"/>
                </a:lnTo>
                <a:lnTo>
                  <a:pt x="0" y="314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62" r="0" t="0"/>
            </a:stretch>
          </a:blipFill>
          <a:ln>
            <a:noFill/>
          </a:ln>
        </p:spPr>
      </p:sp>
      <p:grpSp>
        <p:nvGrpSpPr>
          <p:cNvPr id="1233" name="Google Shape;1233;p64"/>
          <p:cNvGrpSpPr/>
          <p:nvPr/>
        </p:nvGrpSpPr>
        <p:grpSpPr>
          <a:xfrm>
            <a:off x="1316048" y="866992"/>
            <a:ext cx="15633477" cy="4852243"/>
            <a:chOff x="0" y="-28575"/>
            <a:chExt cx="1486745" cy="461449"/>
          </a:xfrm>
        </p:grpSpPr>
        <p:sp>
          <p:nvSpPr>
            <p:cNvPr id="1234" name="Google Shape;1234;p64"/>
            <p:cNvSpPr/>
            <p:nvPr/>
          </p:nvSpPr>
          <p:spPr>
            <a:xfrm>
              <a:off x="0" y="0"/>
              <a:ext cx="1486745" cy="432874"/>
            </a:xfrm>
            <a:custGeom>
              <a:rect b="b" l="l" r="r" t="t"/>
              <a:pathLst>
                <a:path extrusionOk="0" h="432874" w="1486745">
                  <a:moveTo>
                    <a:pt x="1283545" y="0"/>
                  </a:moveTo>
                  <a:cubicBezTo>
                    <a:pt x="1395769" y="0"/>
                    <a:pt x="1486745" y="96902"/>
                    <a:pt x="1486745" y="216437"/>
                  </a:cubicBezTo>
                  <a:cubicBezTo>
                    <a:pt x="1486745" y="335972"/>
                    <a:pt x="1395769" y="432874"/>
                    <a:pt x="1283545" y="432874"/>
                  </a:cubicBezTo>
                  <a:lnTo>
                    <a:pt x="203200" y="432874"/>
                  </a:lnTo>
                  <a:cubicBezTo>
                    <a:pt x="90976" y="432874"/>
                    <a:pt x="0" y="335972"/>
                    <a:pt x="0" y="216437"/>
                  </a:cubicBezTo>
                  <a:cubicBezTo>
                    <a:pt x="0" y="96902"/>
                    <a:pt x="90976" y="0"/>
                    <a:pt x="203200" y="0"/>
                  </a:cubicBezTo>
                  <a:lnTo>
                    <a:pt x="1283545" y="0"/>
                  </a:lnTo>
                  <a:close/>
                </a:path>
              </a:pathLst>
            </a:custGeom>
            <a:solidFill>
              <a:srgbClr val="2E0249"/>
            </a:solidFill>
            <a:ln cap="sq" cmpd="sng" w="171450">
              <a:solidFill>
                <a:srgbClr val="F600F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64"/>
            <p:cNvSpPr txBox="1"/>
            <p:nvPr/>
          </p:nvSpPr>
          <p:spPr>
            <a:xfrm>
              <a:off x="0" y="-28575"/>
              <a:ext cx="1486745" cy="461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6" name="Google Shape;1236;p64"/>
          <p:cNvSpPr txBox="1"/>
          <p:nvPr/>
        </p:nvSpPr>
        <p:spPr>
          <a:xfrm>
            <a:off x="1291994" y="1912317"/>
            <a:ext cx="15943252" cy="16851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803" u="none" cap="none" strike="noStrike">
                <a:solidFill>
                  <a:srgbClr val="92F3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KAHOOT! 小測驗</a:t>
            </a:r>
            <a:endParaRPr/>
          </a:p>
        </p:txBody>
      </p:sp>
      <p:sp>
        <p:nvSpPr>
          <p:cNvPr id="1237" name="Google Shape;1237;p64"/>
          <p:cNvSpPr txBox="1"/>
          <p:nvPr/>
        </p:nvSpPr>
        <p:spPr>
          <a:xfrm>
            <a:off x="1316048" y="3492658"/>
            <a:ext cx="15943252" cy="2930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E680D2"/>
                </a:solidFill>
                <a:latin typeface="Noto Sans TC"/>
                <a:ea typeface="Noto Sans TC"/>
                <a:cs typeface="Noto Sans TC"/>
                <a:sym typeface="Noto Sans TC"/>
              </a:rPr>
              <a:t>透過問答遊戲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E680D2"/>
                </a:solidFill>
                <a:latin typeface="Noto Sans TC"/>
                <a:ea typeface="Noto Sans TC"/>
                <a:cs typeface="Noto Sans TC"/>
                <a:sym typeface="Noto Sans TC"/>
              </a:rPr>
              <a:t>重溫一下課堂學習到的知識！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581" u="none" cap="none" strike="noStrike">
              <a:solidFill>
                <a:srgbClr val="E680D2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238" name="Google Shape;1238;p64"/>
          <p:cNvSpPr/>
          <p:nvPr/>
        </p:nvSpPr>
        <p:spPr>
          <a:xfrm>
            <a:off x="6685625" y="7528293"/>
            <a:ext cx="5574130" cy="1895204"/>
          </a:xfrm>
          <a:custGeom>
            <a:rect b="b" l="l" r="r" t="t"/>
            <a:pathLst>
              <a:path extrusionOk="0" h="1895204" w="5574130">
                <a:moveTo>
                  <a:pt x="0" y="0"/>
                </a:moveTo>
                <a:lnTo>
                  <a:pt x="5574130" y="0"/>
                </a:lnTo>
                <a:lnTo>
                  <a:pt x="5574130" y="1895205"/>
                </a:lnTo>
                <a:lnTo>
                  <a:pt x="0" y="18952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9" name="Google Shape;1239;p64"/>
          <p:cNvSpPr txBox="1"/>
          <p:nvPr/>
        </p:nvSpPr>
        <p:spPr>
          <a:xfrm>
            <a:off x="6508291" y="7898313"/>
            <a:ext cx="5550939" cy="6965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61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KAHOOT.IT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6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245" name="Google Shape;1245;p65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246" name="Google Shape;1246;p65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247" name="Google Shape;1247;p65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8" name="Google Shape;1248;p65"/>
          <p:cNvSpPr/>
          <p:nvPr/>
        </p:nvSpPr>
        <p:spPr>
          <a:xfrm>
            <a:off x="470620" y="2889050"/>
            <a:ext cx="8743570" cy="5825403"/>
          </a:xfrm>
          <a:custGeom>
            <a:rect b="b" l="l" r="r" t="t"/>
            <a:pathLst>
              <a:path extrusionOk="0" h="5825403" w="8743570">
                <a:moveTo>
                  <a:pt x="0" y="0"/>
                </a:moveTo>
                <a:lnTo>
                  <a:pt x="8743569" y="0"/>
                </a:lnTo>
                <a:lnTo>
                  <a:pt x="8743569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9" name="Google Shape;1249;p65"/>
          <p:cNvSpPr txBox="1"/>
          <p:nvPr/>
        </p:nvSpPr>
        <p:spPr>
          <a:xfrm>
            <a:off x="-192054" y="498998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250" name="Google Shape;1250;p65"/>
          <p:cNvSpPr txBox="1"/>
          <p:nvPr/>
        </p:nvSpPr>
        <p:spPr>
          <a:xfrm>
            <a:off x="6202774" y="742332"/>
            <a:ext cx="11268732" cy="1078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問題一：元宇宙即是... ?</a:t>
            </a:r>
            <a:endParaRPr/>
          </a:p>
        </p:txBody>
      </p:sp>
      <p:sp>
        <p:nvSpPr>
          <p:cNvPr id="1251" name="Google Shape;1251;p65"/>
          <p:cNvSpPr txBox="1"/>
          <p:nvPr/>
        </p:nvSpPr>
        <p:spPr>
          <a:xfrm>
            <a:off x="10135687" y="2327075"/>
            <a:ext cx="7123613" cy="6011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A) 虛擬實境。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B) 互聯網。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C) 遊戲版面。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D) 一個網上和現實世界交互的虛擬空間。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6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257" name="Google Shape;1257;p66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258" name="Google Shape;1258;p66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259" name="Google Shape;1259;p66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0" name="Google Shape;1260;p66"/>
          <p:cNvSpPr/>
          <p:nvPr/>
        </p:nvSpPr>
        <p:spPr>
          <a:xfrm>
            <a:off x="470620" y="2889050"/>
            <a:ext cx="8743570" cy="5825403"/>
          </a:xfrm>
          <a:custGeom>
            <a:rect b="b" l="l" r="r" t="t"/>
            <a:pathLst>
              <a:path extrusionOk="0" h="5825403" w="8743570">
                <a:moveTo>
                  <a:pt x="0" y="0"/>
                </a:moveTo>
                <a:lnTo>
                  <a:pt x="8743569" y="0"/>
                </a:lnTo>
                <a:lnTo>
                  <a:pt x="8743569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1" name="Google Shape;1261;p66"/>
          <p:cNvSpPr txBox="1"/>
          <p:nvPr/>
        </p:nvSpPr>
        <p:spPr>
          <a:xfrm>
            <a:off x="-192054" y="45222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262" name="Google Shape;1262;p66"/>
          <p:cNvSpPr txBox="1"/>
          <p:nvPr/>
        </p:nvSpPr>
        <p:spPr>
          <a:xfrm>
            <a:off x="6202774" y="742332"/>
            <a:ext cx="11268732" cy="1082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問題一：元宇宙即是... ?</a:t>
            </a:r>
            <a:endParaRPr/>
          </a:p>
        </p:txBody>
      </p:sp>
      <p:sp>
        <p:nvSpPr>
          <p:cNvPr id="1263" name="Google Shape;1263;p66"/>
          <p:cNvSpPr txBox="1"/>
          <p:nvPr/>
        </p:nvSpPr>
        <p:spPr>
          <a:xfrm>
            <a:off x="10135687" y="2327075"/>
            <a:ext cx="7123613" cy="6011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虛擬實境。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互聯網。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遊戲版面。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E1F9"/>
                </a:solidFill>
                <a:latin typeface="Arial"/>
                <a:ea typeface="Arial"/>
                <a:cs typeface="Arial"/>
                <a:sym typeface="Arial"/>
              </a:rPr>
              <a:t>D) 一個網上和現實世界交互的虛擬空間。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6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269" name="Google Shape;1269;p67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270" name="Google Shape;1270;p67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271" name="Google Shape;1271;p67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2" name="Google Shape;1272;p67"/>
          <p:cNvSpPr/>
          <p:nvPr/>
        </p:nvSpPr>
        <p:spPr>
          <a:xfrm>
            <a:off x="238280" y="4053102"/>
            <a:ext cx="8151099" cy="4584993"/>
          </a:xfrm>
          <a:custGeom>
            <a:rect b="b" l="l" r="r" t="t"/>
            <a:pathLst>
              <a:path extrusionOk="0" h="4584993" w="8151099">
                <a:moveTo>
                  <a:pt x="0" y="0"/>
                </a:moveTo>
                <a:lnTo>
                  <a:pt x="8151099" y="0"/>
                </a:lnTo>
                <a:lnTo>
                  <a:pt x="8151099" y="4584993"/>
                </a:lnTo>
                <a:lnTo>
                  <a:pt x="0" y="45849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3" name="Google Shape;1273;p67"/>
          <p:cNvSpPr txBox="1"/>
          <p:nvPr/>
        </p:nvSpPr>
        <p:spPr>
          <a:xfrm>
            <a:off x="-192042" y="48102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274" name="Google Shape;1274;p67"/>
          <p:cNvSpPr txBox="1"/>
          <p:nvPr/>
        </p:nvSpPr>
        <p:spPr>
          <a:xfrm>
            <a:off x="6202774" y="742332"/>
            <a:ext cx="11268732" cy="21264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問題二：我們在元宇宙__遵守規則，因為_________。</a:t>
            </a:r>
            <a:endParaRPr/>
          </a:p>
        </p:txBody>
      </p:sp>
      <p:sp>
        <p:nvSpPr>
          <p:cNvPr id="1275" name="Google Shape;1275;p67"/>
          <p:cNvSpPr txBox="1"/>
          <p:nvPr/>
        </p:nvSpPr>
        <p:spPr>
          <a:xfrm>
            <a:off x="9144000" y="3058839"/>
            <a:ext cx="8683286" cy="6011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不需要，因為元宇宙只是虛擬實境。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不需要，因為元宇宙只是互聯網。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需要，因為元宇宙只是遊戲場景。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需要，因為元宇宙是一個網上和現實世界交互的虛擬空間。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6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281" name="Google Shape;1281;p68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282" name="Google Shape;1282;p68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283" name="Google Shape;1283;p68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4" name="Google Shape;1284;p68"/>
          <p:cNvSpPr txBox="1"/>
          <p:nvPr/>
        </p:nvSpPr>
        <p:spPr>
          <a:xfrm>
            <a:off x="-192042" y="661261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285" name="Google Shape;1285;p68"/>
          <p:cNvSpPr txBox="1"/>
          <p:nvPr/>
        </p:nvSpPr>
        <p:spPr>
          <a:xfrm>
            <a:off x="6202774" y="742332"/>
            <a:ext cx="11268732" cy="21245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問題二：我們在元宇宙__遵守規則，因為_________。</a:t>
            </a:r>
            <a:endParaRPr/>
          </a:p>
        </p:txBody>
      </p:sp>
      <p:sp>
        <p:nvSpPr>
          <p:cNvPr id="1286" name="Google Shape;1286;p68"/>
          <p:cNvSpPr txBox="1"/>
          <p:nvPr/>
        </p:nvSpPr>
        <p:spPr>
          <a:xfrm>
            <a:off x="9144000" y="3058839"/>
            <a:ext cx="8683286" cy="6011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不需要，因為元宇宙只是虛擬實境。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不需要，因為元宇宙只是互聯網。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需要，因為元宇宙只是遊戲場景。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E1F9"/>
                </a:solidFill>
                <a:latin typeface="Arial"/>
                <a:ea typeface="Arial"/>
                <a:cs typeface="Arial"/>
                <a:sym typeface="Arial"/>
              </a:rPr>
              <a:t>D) 需要，因為元宇宙是一個網上和現實世界交互的虛擬空間。</a:t>
            </a:r>
            <a:endParaRPr/>
          </a:p>
        </p:txBody>
      </p:sp>
      <p:sp>
        <p:nvSpPr>
          <p:cNvPr id="1287" name="Google Shape;1287;p68"/>
          <p:cNvSpPr/>
          <p:nvPr/>
        </p:nvSpPr>
        <p:spPr>
          <a:xfrm>
            <a:off x="238280" y="4053102"/>
            <a:ext cx="8151099" cy="4584993"/>
          </a:xfrm>
          <a:custGeom>
            <a:rect b="b" l="l" r="r" t="t"/>
            <a:pathLst>
              <a:path extrusionOk="0" h="4584993" w="8151099">
                <a:moveTo>
                  <a:pt x="0" y="0"/>
                </a:moveTo>
                <a:lnTo>
                  <a:pt x="8151099" y="0"/>
                </a:lnTo>
                <a:lnTo>
                  <a:pt x="8151099" y="4584993"/>
                </a:lnTo>
                <a:lnTo>
                  <a:pt x="0" y="45849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6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293" name="Google Shape;1293;p69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294" name="Google Shape;1294;p69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295" name="Google Shape;1295;p69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6" name="Google Shape;1296;p69"/>
          <p:cNvSpPr/>
          <p:nvPr/>
        </p:nvSpPr>
        <p:spPr>
          <a:xfrm>
            <a:off x="1028700" y="3418630"/>
            <a:ext cx="7728205" cy="6370602"/>
          </a:xfrm>
          <a:custGeom>
            <a:rect b="b" l="l" r="r" t="t"/>
            <a:pathLst>
              <a:path extrusionOk="0" h="6370602" w="7728205">
                <a:moveTo>
                  <a:pt x="0" y="0"/>
                </a:moveTo>
                <a:lnTo>
                  <a:pt x="7728205" y="0"/>
                </a:lnTo>
                <a:lnTo>
                  <a:pt x="7728205" y="6370602"/>
                </a:lnTo>
                <a:lnTo>
                  <a:pt x="0" y="63706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7" name="Google Shape;1297;p69"/>
          <p:cNvSpPr txBox="1"/>
          <p:nvPr/>
        </p:nvSpPr>
        <p:spPr>
          <a:xfrm>
            <a:off x="-192042" y="661261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298" name="Google Shape;1298;p69"/>
          <p:cNvSpPr txBox="1"/>
          <p:nvPr/>
        </p:nvSpPr>
        <p:spPr>
          <a:xfrm>
            <a:off x="6473681" y="591134"/>
            <a:ext cx="11268732" cy="21264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問題三：在元宇宙中，我們應該怎樣對待他人的私隱？</a:t>
            </a:r>
            <a:endParaRPr/>
          </a:p>
        </p:txBody>
      </p:sp>
      <p:sp>
        <p:nvSpPr>
          <p:cNvPr id="1299" name="Google Shape;1299;p69"/>
          <p:cNvSpPr txBox="1"/>
          <p:nvPr/>
        </p:nvSpPr>
        <p:spPr>
          <a:xfrm>
            <a:off x="10135687" y="3488534"/>
            <a:ext cx="7123613" cy="4796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擅自洩露他人信息。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偷看他人帳號、資料。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尊重他人的私隱和虛擬身份。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未經同意分享他人照片。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7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305" name="Google Shape;1305;p70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306" name="Google Shape;1306;p70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307" name="Google Shape;1307;p70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8" name="Google Shape;1308;p70"/>
          <p:cNvSpPr/>
          <p:nvPr/>
        </p:nvSpPr>
        <p:spPr>
          <a:xfrm>
            <a:off x="1028700" y="3418630"/>
            <a:ext cx="7728205" cy="6370602"/>
          </a:xfrm>
          <a:custGeom>
            <a:rect b="b" l="l" r="r" t="t"/>
            <a:pathLst>
              <a:path extrusionOk="0" h="6370602" w="7728205">
                <a:moveTo>
                  <a:pt x="0" y="0"/>
                </a:moveTo>
                <a:lnTo>
                  <a:pt x="7728205" y="0"/>
                </a:lnTo>
                <a:lnTo>
                  <a:pt x="7728205" y="6370602"/>
                </a:lnTo>
                <a:lnTo>
                  <a:pt x="0" y="63706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9" name="Google Shape;1309;p70"/>
          <p:cNvSpPr txBox="1"/>
          <p:nvPr/>
        </p:nvSpPr>
        <p:spPr>
          <a:xfrm>
            <a:off x="-192054" y="498982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310" name="Google Shape;1310;p70"/>
          <p:cNvSpPr txBox="1"/>
          <p:nvPr/>
        </p:nvSpPr>
        <p:spPr>
          <a:xfrm>
            <a:off x="10135687" y="3488534"/>
            <a:ext cx="7123613" cy="4796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擅自洩露他人信息。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偷看他人帳號、資料。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E1F9"/>
                </a:solidFill>
                <a:latin typeface="Arial"/>
                <a:ea typeface="Arial"/>
                <a:cs typeface="Arial"/>
                <a:sym typeface="Arial"/>
              </a:rPr>
              <a:t>C) 尊重他人的私隱和虛擬身份。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未經同意分享他人照片。</a:t>
            </a:r>
            <a:endParaRPr/>
          </a:p>
        </p:txBody>
      </p:sp>
      <p:sp>
        <p:nvSpPr>
          <p:cNvPr id="1311" name="Google Shape;1311;p70"/>
          <p:cNvSpPr txBox="1"/>
          <p:nvPr/>
        </p:nvSpPr>
        <p:spPr>
          <a:xfrm>
            <a:off x="6473681" y="591134"/>
            <a:ext cx="11268732" cy="21245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問題三：在元宇宙中，我們應該怎樣對待他人的私隱？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7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317" name="Google Shape;1317;p71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318" name="Google Shape;1318;p71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319" name="Google Shape;1319;p71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0" name="Google Shape;1320;p71"/>
          <p:cNvSpPr/>
          <p:nvPr/>
        </p:nvSpPr>
        <p:spPr>
          <a:xfrm>
            <a:off x="1596419" y="3256454"/>
            <a:ext cx="6666289" cy="5499688"/>
          </a:xfrm>
          <a:custGeom>
            <a:rect b="b" l="l" r="r" t="t"/>
            <a:pathLst>
              <a:path extrusionOk="0" h="5499688" w="6666289">
                <a:moveTo>
                  <a:pt x="0" y="0"/>
                </a:moveTo>
                <a:lnTo>
                  <a:pt x="6666289" y="0"/>
                </a:lnTo>
                <a:lnTo>
                  <a:pt x="6666289" y="5499688"/>
                </a:lnTo>
                <a:lnTo>
                  <a:pt x="0" y="5499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1" name="Google Shape;1321;p71"/>
          <p:cNvSpPr txBox="1"/>
          <p:nvPr/>
        </p:nvSpPr>
        <p:spPr>
          <a:xfrm>
            <a:off x="-192042" y="661261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322" name="Google Shape;1322;p71"/>
          <p:cNvSpPr txBox="1"/>
          <p:nvPr/>
        </p:nvSpPr>
        <p:spPr>
          <a:xfrm>
            <a:off x="6202774" y="742332"/>
            <a:ext cx="11268732" cy="21264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問題四：要維護良好的交流秩序，我們應該避免什麼？</a:t>
            </a:r>
            <a:endParaRPr/>
          </a:p>
        </p:txBody>
      </p:sp>
      <p:sp>
        <p:nvSpPr>
          <p:cNvPr id="1323" name="Google Shape;1323;p71"/>
          <p:cNvSpPr txBox="1"/>
          <p:nvPr/>
        </p:nvSpPr>
        <p:spPr>
          <a:xfrm>
            <a:off x="10135687" y="3122687"/>
            <a:ext cx="7123613" cy="4796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理性溝通。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謾罵、威脅和網絡暴力。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分享快樂。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問好朋友。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7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329" name="Google Shape;1329;p72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330" name="Google Shape;1330;p72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331" name="Google Shape;1331;p72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2" name="Google Shape;1332;p72"/>
          <p:cNvSpPr/>
          <p:nvPr/>
        </p:nvSpPr>
        <p:spPr>
          <a:xfrm>
            <a:off x="1596419" y="3256454"/>
            <a:ext cx="6666289" cy="5499688"/>
          </a:xfrm>
          <a:custGeom>
            <a:rect b="b" l="l" r="r" t="t"/>
            <a:pathLst>
              <a:path extrusionOk="0" h="5499688" w="6666289">
                <a:moveTo>
                  <a:pt x="0" y="0"/>
                </a:moveTo>
                <a:lnTo>
                  <a:pt x="6666289" y="0"/>
                </a:lnTo>
                <a:lnTo>
                  <a:pt x="6666289" y="5499688"/>
                </a:lnTo>
                <a:lnTo>
                  <a:pt x="0" y="5499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3" name="Google Shape;1333;p72"/>
          <p:cNvSpPr txBox="1"/>
          <p:nvPr/>
        </p:nvSpPr>
        <p:spPr>
          <a:xfrm>
            <a:off x="-192042" y="52897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334" name="Google Shape;1334;p72"/>
          <p:cNvSpPr txBox="1"/>
          <p:nvPr/>
        </p:nvSpPr>
        <p:spPr>
          <a:xfrm>
            <a:off x="6202774" y="742332"/>
            <a:ext cx="11268732" cy="21245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問題四：要維護良好的交流秩序，我們應該避免什麼？</a:t>
            </a:r>
            <a:endParaRPr/>
          </a:p>
        </p:txBody>
      </p:sp>
      <p:sp>
        <p:nvSpPr>
          <p:cNvPr id="1335" name="Google Shape;1335;p72"/>
          <p:cNvSpPr txBox="1"/>
          <p:nvPr/>
        </p:nvSpPr>
        <p:spPr>
          <a:xfrm>
            <a:off x="10135687" y="3122687"/>
            <a:ext cx="7123613" cy="4796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理性溝通。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E1F9"/>
                </a:solidFill>
                <a:latin typeface="Arial"/>
                <a:ea typeface="Arial"/>
                <a:cs typeface="Arial"/>
                <a:sym typeface="Arial"/>
              </a:rPr>
              <a:t>B) 謾罵、威脅和網絡暴力。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分享快樂。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問好朋友。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7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341" name="Google Shape;1341;p73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342" name="Google Shape;1342;p73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343" name="Google Shape;1343;p73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44" name="Google Shape;1344;p73"/>
          <p:cNvSpPr/>
          <p:nvPr/>
        </p:nvSpPr>
        <p:spPr>
          <a:xfrm>
            <a:off x="690517" y="3159965"/>
            <a:ext cx="8743570" cy="5825403"/>
          </a:xfrm>
          <a:custGeom>
            <a:rect b="b" l="l" r="r" t="t"/>
            <a:pathLst>
              <a:path extrusionOk="0" h="5825403" w="8743570">
                <a:moveTo>
                  <a:pt x="0" y="0"/>
                </a:moveTo>
                <a:lnTo>
                  <a:pt x="8743570" y="0"/>
                </a:lnTo>
                <a:lnTo>
                  <a:pt x="8743570" y="5825404"/>
                </a:lnTo>
                <a:lnTo>
                  <a:pt x="0" y="5825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5" name="Google Shape;1345;p73"/>
          <p:cNvSpPr txBox="1"/>
          <p:nvPr/>
        </p:nvSpPr>
        <p:spPr>
          <a:xfrm>
            <a:off x="-192067" y="756234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346" name="Google Shape;1346;p73"/>
          <p:cNvSpPr txBox="1"/>
          <p:nvPr/>
        </p:nvSpPr>
        <p:spPr>
          <a:xfrm>
            <a:off x="6202774" y="1090067"/>
            <a:ext cx="11766500" cy="1083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問題五：在元宇宙的行為不會受法律所限?</a:t>
            </a:r>
            <a:endParaRPr/>
          </a:p>
        </p:txBody>
      </p:sp>
      <p:sp>
        <p:nvSpPr>
          <p:cNvPr id="1347" name="Google Shape;1347;p73"/>
          <p:cNvSpPr txBox="1"/>
          <p:nvPr/>
        </p:nvSpPr>
        <p:spPr>
          <a:xfrm>
            <a:off x="10135687" y="4338076"/>
            <a:ext cx="7123613" cy="2365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是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否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p7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353" name="Google Shape;1353;p74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354" name="Google Shape;1354;p74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355" name="Google Shape;1355;p74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6" name="Google Shape;1356;p74"/>
          <p:cNvSpPr/>
          <p:nvPr/>
        </p:nvSpPr>
        <p:spPr>
          <a:xfrm>
            <a:off x="690517" y="3159965"/>
            <a:ext cx="8743570" cy="5825403"/>
          </a:xfrm>
          <a:custGeom>
            <a:rect b="b" l="l" r="r" t="t"/>
            <a:pathLst>
              <a:path extrusionOk="0" h="5825403" w="8743570">
                <a:moveTo>
                  <a:pt x="0" y="0"/>
                </a:moveTo>
                <a:lnTo>
                  <a:pt x="8743570" y="0"/>
                </a:lnTo>
                <a:lnTo>
                  <a:pt x="8743570" y="5825404"/>
                </a:lnTo>
                <a:lnTo>
                  <a:pt x="0" y="5825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7" name="Google Shape;1357;p74"/>
          <p:cNvSpPr txBox="1"/>
          <p:nvPr/>
        </p:nvSpPr>
        <p:spPr>
          <a:xfrm>
            <a:off x="-192067" y="756234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358" name="Google Shape;1358;p74"/>
          <p:cNvSpPr txBox="1"/>
          <p:nvPr/>
        </p:nvSpPr>
        <p:spPr>
          <a:xfrm>
            <a:off x="6202774" y="1090067"/>
            <a:ext cx="11766500" cy="1082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問題五：在元宇宙的行為不會受法律所限?</a:t>
            </a:r>
            <a:endParaRPr/>
          </a:p>
        </p:txBody>
      </p:sp>
      <p:sp>
        <p:nvSpPr>
          <p:cNvPr id="1359" name="Google Shape;1359;p74"/>
          <p:cNvSpPr txBox="1"/>
          <p:nvPr/>
        </p:nvSpPr>
        <p:spPr>
          <a:xfrm>
            <a:off x="10135687" y="4338076"/>
            <a:ext cx="7123613" cy="2365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是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E1F9"/>
                </a:solidFill>
                <a:latin typeface="Arial"/>
                <a:ea typeface="Arial"/>
                <a:cs typeface="Arial"/>
                <a:sym typeface="Arial"/>
              </a:rPr>
              <a:t>B) 否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7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365" name="Google Shape;1365;p75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366" name="Google Shape;1366;p75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367" name="Google Shape;1367;p75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8" name="Google Shape;1368;p75"/>
          <p:cNvSpPr/>
          <p:nvPr/>
        </p:nvSpPr>
        <p:spPr>
          <a:xfrm>
            <a:off x="1028700" y="3237645"/>
            <a:ext cx="7718789" cy="6020655"/>
          </a:xfrm>
          <a:custGeom>
            <a:rect b="b" l="l" r="r" t="t"/>
            <a:pathLst>
              <a:path extrusionOk="0" h="6020655" w="7718789">
                <a:moveTo>
                  <a:pt x="0" y="0"/>
                </a:moveTo>
                <a:lnTo>
                  <a:pt x="7718789" y="0"/>
                </a:lnTo>
                <a:lnTo>
                  <a:pt x="7718789" y="6020655"/>
                </a:lnTo>
                <a:lnTo>
                  <a:pt x="0" y="60206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9" name="Google Shape;1369;p75"/>
          <p:cNvSpPr txBox="1"/>
          <p:nvPr/>
        </p:nvSpPr>
        <p:spPr>
          <a:xfrm>
            <a:off x="-192067" y="63930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370" name="Google Shape;1370;p75"/>
          <p:cNvSpPr txBox="1"/>
          <p:nvPr/>
        </p:nvSpPr>
        <p:spPr>
          <a:xfrm>
            <a:off x="6202774" y="742332"/>
            <a:ext cx="11268732" cy="21264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問題六：在元宇宙中，為什麼要小心網絡足跡？</a:t>
            </a:r>
            <a:endParaRPr/>
          </a:p>
        </p:txBody>
      </p:sp>
      <p:sp>
        <p:nvSpPr>
          <p:cNvPr id="1371" name="Google Shape;1371;p75"/>
          <p:cNvSpPr txBox="1"/>
          <p:nvPr/>
        </p:nvSpPr>
        <p:spPr>
          <a:xfrm>
            <a:off x="10135687" y="2961213"/>
            <a:ext cx="7123613" cy="6011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因為它會消失。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B) 你的網絡足跡，比你想像的還要多。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C) 它不重要。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D) 可以隨便刪除。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7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377" name="Google Shape;1377;p76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378" name="Google Shape;1378;p76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379" name="Google Shape;1379;p76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0" name="Google Shape;1380;p76"/>
          <p:cNvSpPr/>
          <p:nvPr/>
        </p:nvSpPr>
        <p:spPr>
          <a:xfrm>
            <a:off x="1028700" y="3237645"/>
            <a:ext cx="7718789" cy="6020655"/>
          </a:xfrm>
          <a:custGeom>
            <a:rect b="b" l="l" r="r" t="t"/>
            <a:pathLst>
              <a:path extrusionOk="0" h="6020655" w="7718789">
                <a:moveTo>
                  <a:pt x="0" y="0"/>
                </a:moveTo>
                <a:lnTo>
                  <a:pt x="7718789" y="0"/>
                </a:lnTo>
                <a:lnTo>
                  <a:pt x="7718789" y="6020655"/>
                </a:lnTo>
                <a:lnTo>
                  <a:pt x="0" y="60206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1" name="Google Shape;1381;p76"/>
          <p:cNvSpPr txBox="1"/>
          <p:nvPr/>
        </p:nvSpPr>
        <p:spPr>
          <a:xfrm>
            <a:off x="-192067" y="-155827"/>
            <a:ext cx="6665748" cy="19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382" name="Google Shape;1382;p76"/>
          <p:cNvSpPr txBox="1"/>
          <p:nvPr/>
        </p:nvSpPr>
        <p:spPr>
          <a:xfrm>
            <a:off x="6202774" y="742332"/>
            <a:ext cx="11268732" cy="21245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問題六：在元宇宙中，為什麼要小心網絡足跡？</a:t>
            </a:r>
            <a:endParaRPr/>
          </a:p>
        </p:txBody>
      </p:sp>
      <p:sp>
        <p:nvSpPr>
          <p:cNvPr id="1383" name="Google Shape;1383;p76"/>
          <p:cNvSpPr txBox="1"/>
          <p:nvPr/>
        </p:nvSpPr>
        <p:spPr>
          <a:xfrm>
            <a:off x="10135687" y="2961213"/>
            <a:ext cx="7123613" cy="6011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因為它會消失。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E1F9"/>
                </a:solidFill>
                <a:latin typeface="Arial"/>
                <a:ea typeface="Arial"/>
                <a:cs typeface="Arial"/>
                <a:sym typeface="Arial"/>
              </a:rPr>
              <a:t>B) 你的網絡足跡，比你想像的還要多。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C) 它不重要。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D) 可以隨便刪除。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7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389" name="Google Shape;1389;p77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390" name="Google Shape;1390;p77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391" name="Google Shape;1391;p77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2" name="Google Shape;1392;p77"/>
          <p:cNvSpPr/>
          <p:nvPr/>
        </p:nvSpPr>
        <p:spPr>
          <a:xfrm>
            <a:off x="807563" y="2852737"/>
            <a:ext cx="8336437" cy="5898029"/>
          </a:xfrm>
          <a:custGeom>
            <a:rect b="b" l="l" r="r" t="t"/>
            <a:pathLst>
              <a:path extrusionOk="0" h="5898029" w="8336437">
                <a:moveTo>
                  <a:pt x="0" y="0"/>
                </a:moveTo>
                <a:lnTo>
                  <a:pt x="8336437" y="0"/>
                </a:lnTo>
                <a:lnTo>
                  <a:pt x="8336437" y="5898029"/>
                </a:lnTo>
                <a:lnTo>
                  <a:pt x="0" y="5898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3" name="Google Shape;1393;p77"/>
          <p:cNvSpPr txBox="1"/>
          <p:nvPr/>
        </p:nvSpPr>
        <p:spPr>
          <a:xfrm>
            <a:off x="-192067" y="63930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394" name="Google Shape;1394;p77"/>
          <p:cNvSpPr txBox="1"/>
          <p:nvPr/>
        </p:nvSpPr>
        <p:spPr>
          <a:xfrm>
            <a:off x="6202774" y="799482"/>
            <a:ext cx="12085226" cy="1083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問題七：刪除元宇宙的分身就等於擦去足跡</a:t>
            </a:r>
            <a:endParaRPr/>
          </a:p>
        </p:txBody>
      </p:sp>
      <p:sp>
        <p:nvSpPr>
          <p:cNvPr id="1395" name="Google Shape;1395;p77"/>
          <p:cNvSpPr txBox="1"/>
          <p:nvPr/>
        </p:nvSpPr>
        <p:spPr>
          <a:xfrm>
            <a:off x="10135687" y="4338076"/>
            <a:ext cx="7123613" cy="2365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是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否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7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401" name="Google Shape;1401;p78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402" name="Google Shape;1402;p78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403" name="Google Shape;1403;p78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04" name="Google Shape;1404;p78"/>
          <p:cNvSpPr/>
          <p:nvPr/>
        </p:nvSpPr>
        <p:spPr>
          <a:xfrm>
            <a:off x="807563" y="2852737"/>
            <a:ext cx="8336437" cy="5898029"/>
          </a:xfrm>
          <a:custGeom>
            <a:rect b="b" l="l" r="r" t="t"/>
            <a:pathLst>
              <a:path extrusionOk="0" h="5898029" w="8336437">
                <a:moveTo>
                  <a:pt x="0" y="0"/>
                </a:moveTo>
                <a:lnTo>
                  <a:pt x="8336437" y="0"/>
                </a:lnTo>
                <a:lnTo>
                  <a:pt x="8336437" y="5898029"/>
                </a:lnTo>
                <a:lnTo>
                  <a:pt x="0" y="5898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5" name="Google Shape;1405;p78"/>
          <p:cNvSpPr txBox="1"/>
          <p:nvPr/>
        </p:nvSpPr>
        <p:spPr>
          <a:xfrm>
            <a:off x="8" y="79947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406" name="Google Shape;1406;p78"/>
          <p:cNvSpPr txBox="1"/>
          <p:nvPr/>
        </p:nvSpPr>
        <p:spPr>
          <a:xfrm>
            <a:off x="6202774" y="799482"/>
            <a:ext cx="12085226" cy="1082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問題七：刪除元宇宙的分身就等於擦去足跡</a:t>
            </a:r>
            <a:endParaRPr/>
          </a:p>
        </p:txBody>
      </p:sp>
      <p:sp>
        <p:nvSpPr>
          <p:cNvPr id="1407" name="Google Shape;1407;p78"/>
          <p:cNvSpPr txBox="1"/>
          <p:nvPr/>
        </p:nvSpPr>
        <p:spPr>
          <a:xfrm>
            <a:off x="10135687" y="4338076"/>
            <a:ext cx="7123613" cy="2365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是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E1F9"/>
                </a:solidFill>
                <a:latin typeface="Arial"/>
                <a:ea typeface="Arial"/>
                <a:cs typeface="Arial"/>
                <a:sym typeface="Arial"/>
              </a:rPr>
              <a:t>B) 否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7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413" name="Google Shape;1413;p79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414" name="Google Shape;1414;p79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415" name="Google Shape;1415;p79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16" name="Google Shape;1416;p79"/>
          <p:cNvSpPr/>
          <p:nvPr/>
        </p:nvSpPr>
        <p:spPr>
          <a:xfrm>
            <a:off x="679776" y="3494776"/>
            <a:ext cx="6972467" cy="5763524"/>
          </a:xfrm>
          <a:custGeom>
            <a:rect b="b" l="l" r="r" t="t"/>
            <a:pathLst>
              <a:path extrusionOk="0" h="5763524" w="6972467">
                <a:moveTo>
                  <a:pt x="0" y="0"/>
                </a:moveTo>
                <a:lnTo>
                  <a:pt x="6972468" y="0"/>
                </a:lnTo>
                <a:lnTo>
                  <a:pt x="6972468" y="5763524"/>
                </a:lnTo>
                <a:lnTo>
                  <a:pt x="0" y="57635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4069" r="0" t="0"/>
            </a:stretch>
          </a:blipFill>
          <a:ln>
            <a:noFill/>
          </a:ln>
        </p:spPr>
      </p:sp>
      <p:sp>
        <p:nvSpPr>
          <p:cNvPr id="1417" name="Google Shape;1417;p79"/>
          <p:cNvSpPr txBox="1"/>
          <p:nvPr/>
        </p:nvSpPr>
        <p:spPr>
          <a:xfrm>
            <a:off x="-192067" y="569145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418" name="Google Shape;1418;p79"/>
          <p:cNvSpPr txBox="1"/>
          <p:nvPr/>
        </p:nvSpPr>
        <p:spPr>
          <a:xfrm>
            <a:off x="6202774" y="396623"/>
            <a:ext cx="12085226" cy="21217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問題八：以下哪些在「元宇宙美食節」的行為是錯誤的？</a:t>
            </a:r>
            <a:endParaRPr/>
          </a:p>
        </p:txBody>
      </p:sp>
      <p:sp>
        <p:nvSpPr>
          <p:cNvPr id="1419" name="Google Shape;1419;p79"/>
          <p:cNvSpPr txBox="1"/>
          <p:nvPr/>
        </p:nvSpPr>
        <p:spPr>
          <a:xfrm>
            <a:off x="8183692" y="3694616"/>
            <a:ext cx="9513822" cy="4801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A) 尊重他人，耐心排隊體驗虛擬攤位的活動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B)在活動中惡意干擾或取笑其他參加者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C) 與朋友在美食節的虛擬情景享受活動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D) 透過語音系統或聊天室說粗口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8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425" name="Google Shape;1425;p80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1426" name="Google Shape;1426;p80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427" name="Google Shape;1427;p80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8" name="Google Shape;1428;p80"/>
          <p:cNvSpPr/>
          <p:nvPr/>
        </p:nvSpPr>
        <p:spPr>
          <a:xfrm>
            <a:off x="679776" y="3494776"/>
            <a:ext cx="6972467" cy="5763524"/>
          </a:xfrm>
          <a:custGeom>
            <a:rect b="b" l="l" r="r" t="t"/>
            <a:pathLst>
              <a:path extrusionOk="0" h="5763524" w="6972467">
                <a:moveTo>
                  <a:pt x="0" y="0"/>
                </a:moveTo>
                <a:lnTo>
                  <a:pt x="6972468" y="0"/>
                </a:lnTo>
                <a:lnTo>
                  <a:pt x="6972468" y="5763524"/>
                </a:lnTo>
                <a:lnTo>
                  <a:pt x="0" y="57635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4069" r="0" t="0"/>
            </a:stretch>
          </a:blipFill>
          <a:ln>
            <a:noFill/>
          </a:ln>
        </p:spPr>
      </p:sp>
      <p:sp>
        <p:nvSpPr>
          <p:cNvPr id="1429" name="Google Shape;1429;p80"/>
          <p:cNvSpPr txBox="1"/>
          <p:nvPr/>
        </p:nvSpPr>
        <p:spPr>
          <a:xfrm>
            <a:off x="-192067" y="592531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1430" name="Google Shape;1430;p80"/>
          <p:cNvSpPr txBox="1"/>
          <p:nvPr/>
        </p:nvSpPr>
        <p:spPr>
          <a:xfrm>
            <a:off x="6202774" y="396623"/>
            <a:ext cx="12085226" cy="21245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問題八：以下哪些在「元宇宙美食節」的行為是錯誤的？</a:t>
            </a:r>
            <a:endParaRPr/>
          </a:p>
        </p:txBody>
      </p:sp>
      <p:sp>
        <p:nvSpPr>
          <p:cNvPr id="1431" name="Google Shape;1431;p80"/>
          <p:cNvSpPr txBox="1"/>
          <p:nvPr/>
        </p:nvSpPr>
        <p:spPr>
          <a:xfrm>
            <a:off x="8183692" y="3694616"/>
            <a:ext cx="9513822" cy="4796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A) 尊重他人，耐心排隊體驗虛擬攤位的活動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B)在活動中惡意干擾或取笑其他參加者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EFEFE"/>
                </a:solidFill>
                <a:latin typeface="Arial"/>
                <a:ea typeface="Arial"/>
                <a:cs typeface="Arial"/>
                <a:sym typeface="Arial"/>
              </a:rPr>
              <a:t>C) 與朋友在美食節的虛擬情景享受活動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9FEFF"/>
                </a:solidFill>
                <a:latin typeface="Arial"/>
                <a:ea typeface="Arial"/>
                <a:cs typeface="Arial"/>
                <a:sym typeface="Arial"/>
              </a:rPr>
              <a:t>D)透過語音系統或聊天室說粗口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8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1437" name="Google Shape;1437;p81"/>
          <p:cNvGrpSpPr/>
          <p:nvPr/>
        </p:nvGrpSpPr>
        <p:grpSpPr>
          <a:xfrm>
            <a:off x="1627017" y="1131331"/>
            <a:ext cx="15632283" cy="8005587"/>
            <a:chOff x="0" y="-95250"/>
            <a:chExt cx="4117145" cy="2108467"/>
          </a:xfrm>
        </p:grpSpPr>
        <p:sp>
          <p:nvSpPr>
            <p:cNvPr id="1438" name="Google Shape;1438;p81"/>
            <p:cNvSpPr/>
            <p:nvPr/>
          </p:nvSpPr>
          <p:spPr>
            <a:xfrm>
              <a:off x="0" y="0"/>
              <a:ext cx="4117144" cy="2013217"/>
            </a:xfrm>
            <a:custGeom>
              <a:rect b="b" l="l" r="r" t="t"/>
              <a:pathLst>
                <a:path extrusionOk="0" h="2013217" w="4117144">
                  <a:moveTo>
                    <a:pt x="29220" y="0"/>
                  </a:moveTo>
                  <a:lnTo>
                    <a:pt x="4087925" y="0"/>
                  </a:lnTo>
                  <a:cubicBezTo>
                    <a:pt x="4095674" y="0"/>
                    <a:pt x="4103107" y="3079"/>
                    <a:pt x="4108586" y="8558"/>
                  </a:cubicBezTo>
                  <a:cubicBezTo>
                    <a:pt x="4114066" y="14038"/>
                    <a:pt x="4117144" y="21470"/>
                    <a:pt x="4117144" y="29220"/>
                  </a:cubicBezTo>
                  <a:lnTo>
                    <a:pt x="4117144" y="1983998"/>
                  </a:lnTo>
                  <a:cubicBezTo>
                    <a:pt x="4117144" y="1991747"/>
                    <a:pt x="4114066" y="1999179"/>
                    <a:pt x="4108586" y="2004659"/>
                  </a:cubicBezTo>
                  <a:cubicBezTo>
                    <a:pt x="4103107" y="2010139"/>
                    <a:pt x="4095674" y="2013217"/>
                    <a:pt x="4087925" y="2013217"/>
                  </a:cubicBezTo>
                  <a:lnTo>
                    <a:pt x="29220" y="2013217"/>
                  </a:lnTo>
                  <a:cubicBezTo>
                    <a:pt x="21470" y="2013217"/>
                    <a:pt x="14038" y="2010139"/>
                    <a:pt x="8558" y="2004659"/>
                  </a:cubicBezTo>
                  <a:cubicBezTo>
                    <a:pt x="3079" y="1999179"/>
                    <a:pt x="0" y="1991747"/>
                    <a:pt x="0" y="1983998"/>
                  </a:cubicBezTo>
                  <a:lnTo>
                    <a:pt x="0" y="29220"/>
                  </a:lnTo>
                  <a:cubicBezTo>
                    <a:pt x="0" y="21470"/>
                    <a:pt x="3079" y="14038"/>
                    <a:pt x="8558" y="8558"/>
                  </a:cubicBezTo>
                  <a:cubicBezTo>
                    <a:pt x="14038" y="3079"/>
                    <a:pt x="21470" y="0"/>
                    <a:pt x="2922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81"/>
            <p:cNvSpPr txBox="1"/>
            <p:nvPr/>
          </p:nvSpPr>
          <p:spPr>
            <a:xfrm>
              <a:off x="0" y="-95250"/>
              <a:ext cx="4117145" cy="21084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0" name="Google Shape;1440;p81"/>
          <p:cNvSpPr txBox="1"/>
          <p:nvPr/>
        </p:nvSpPr>
        <p:spPr>
          <a:xfrm>
            <a:off x="3087319" y="2098870"/>
            <a:ext cx="12828900" cy="10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 結</a:t>
            </a:r>
            <a:endParaRPr/>
          </a:p>
        </p:txBody>
      </p:sp>
      <p:sp>
        <p:nvSpPr>
          <p:cNvPr id="1441" name="Google Shape;1441;p81"/>
          <p:cNvSpPr txBox="1"/>
          <p:nvPr/>
        </p:nvSpPr>
        <p:spPr>
          <a:xfrm>
            <a:off x="1434696" y="2389481"/>
            <a:ext cx="16017000" cy="77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500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2510" lvl="1" marL="1105019" marR="0" rtl="0" algn="ctr">
              <a:lnSpc>
                <a:spcPct val="17600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18"/>
              <a:buFont typeface="Arial"/>
              <a:buChar char="•"/>
            </a:pPr>
            <a:r>
              <a:rPr b="0" i="0" lang="en-US" sz="511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了解元宇宙的道德與法律標準，</a:t>
            </a:r>
            <a:endParaRPr/>
          </a:p>
          <a:p>
            <a:pPr indent="0" lvl="0" marL="0" marR="0" rtl="0" algn="ctr">
              <a:lnSpc>
                <a:spcPct val="17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1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助你在虛擬世界做出正確行為</a:t>
            </a:r>
            <a:endParaRPr/>
          </a:p>
          <a:p>
            <a:pPr indent="-552510" lvl="1" marL="1105019" marR="0" rtl="0" algn="ctr">
              <a:lnSpc>
                <a:spcPct val="17600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18"/>
              <a:buFont typeface="Arial"/>
              <a:buChar char="•"/>
            </a:pPr>
            <a:r>
              <a:rPr b="0" i="0" lang="en-US" sz="511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建立尊重及負責任的元宇宙使用態度，</a:t>
            </a:r>
            <a:endParaRPr/>
          </a:p>
          <a:p>
            <a:pPr indent="0" lvl="0" marL="0" marR="0" rtl="0" algn="ctr">
              <a:lnSpc>
                <a:spcPct val="17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1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保障自身與他人權益</a:t>
            </a:r>
            <a:endParaRPr/>
          </a:p>
          <a:p>
            <a:pPr indent="0" lvl="0" marL="0" marR="0" rtl="0" algn="ctr">
              <a:lnSpc>
                <a:spcPct val="2162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11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cxnSp>
        <p:nvCxnSpPr>
          <p:cNvPr id="1442" name="Google Shape;1442;p81"/>
          <p:cNvCxnSpPr/>
          <p:nvPr/>
        </p:nvCxnSpPr>
        <p:spPr>
          <a:xfrm>
            <a:off x="5492984" y="3502104"/>
            <a:ext cx="8246157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1443" name="Google Shape;1443;p81"/>
          <p:cNvSpPr/>
          <p:nvPr/>
        </p:nvSpPr>
        <p:spPr>
          <a:xfrm>
            <a:off x="14363505" y="1741187"/>
            <a:ext cx="4670298" cy="8229600"/>
          </a:xfrm>
          <a:custGeom>
            <a:rect b="b" l="l" r="r" t="t"/>
            <a:pathLst>
              <a:path extrusionOk="0" h="8229600" w="4670298">
                <a:moveTo>
                  <a:pt x="0" y="0"/>
                </a:moveTo>
                <a:lnTo>
                  <a:pt x="4670298" y="0"/>
                </a:lnTo>
                <a:lnTo>
                  <a:pt x="46702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8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1449" name="Google Shape;1449;p82"/>
          <p:cNvSpPr/>
          <p:nvPr/>
        </p:nvSpPr>
        <p:spPr>
          <a:xfrm>
            <a:off x="-3033234" y="-3023256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0" name="Google Shape;1450;p82"/>
          <p:cNvSpPr/>
          <p:nvPr/>
        </p:nvSpPr>
        <p:spPr>
          <a:xfrm>
            <a:off x="-5538778" y="5915050"/>
            <a:ext cx="10551506" cy="10551506"/>
          </a:xfrm>
          <a:custGeom>
            <a:rect b="b" l="l" r="r" t="t"/>
            <a:pathLst>
              <a:path extrusionOk="0"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1" name="Google Shape;1451;p82"/>
          <p:cNvSpPr/>
          <p:nvPr/>
        </p:nvSpPr>
        <p:spPr>
          <a:xfrm>
            <a:off x="13684656" y="-4177644"/>
            <a:ext cx="8355287" cy="8355287"/>
          </a:xfrm>
          <a:custGeom>
            <a:rect b="b" l="l" r="r" t="t"/>
            <a:pathLst>
              <a:path extrusionOk="0"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2" name="Google Shape;1452;p82"/>
          <p:cNvSpPr/>
          <p:nvPr/>
        </p:nvSpPr>
        <p:spPr>
          <a:xfrm>
            <a:off x="14261850" y="668655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3" name="Google Shape;1453;p82"/>
          <p:cNvSpPr/>
          <p:nvPr/>
        </p:nvSpPr>
        <p:spPr>
          <a:xfrm>
            <a:off x="11384998" y="-248630"/>
            <a:ext cx="8681329" cy="10784260"/>
          </a:xfrm>
          <a:custGeom>
            <a:rect b="b" l="l" r="r" t="t"/>
            <a:pathLst>
              <a:path extrusionOk="0" h="10784260" w="8681329">
                <a:moveTo>
                  <a:pt x="0" y="0"/>
                </a:moveTo>
                <a:lnTo>
                  <a:pt x="8681329" y="0"/>
                </a:lnTo>
                <a:lnTo>
                  <a:pt x="8681329" y="10784260"/>
                </a:lnTo>
                <a:lnTo>
                  <a:pt x="0" y="10784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4" name="Google Shape;1454;p82"/>
          <p:cNvSpPr/>
          <p:nvPr/>
        </p:nvSpPr>
        <p:spPr>
          <a:xfrm>
            <a:off x="-1869472" y="6320326"/>
            <a:ext cx="12832964" cy="303325"/>
          </a:xfrm>
          <a:custGeom>
            <a:rect b="b" l="l" r="r" t="t"/>
            <a:pathLst>
              <a:path extrusionOk="0" h="303325" w="12832964">
                <a:moveTo>
                  <a:pt x="0" y="0"/>
                </a:moveTo>
                <a:lnTo>
                  <a:pt x="12832964" y="0"/>
                </a:lnTo>
                <a:lnTo>
                  <a:pt x="12832964" y="303324"/>
                </a:lnTo>
                <a:lnTo>
                  <a:pt x="0" y="3033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55" name="Google Shape;1455;p82"/>
          <p:cNvGrpSpPr/>
          <p:nvPr/>
        </p:nvGrpSpPr>
        <p:grpSpPr>
          <a:xfrm>
            <a:off x="-351622" y="6491590"/>
            <a:ext cx="11276050" cy="3194596"/>
            <a:chOff x="0" y="-28575"/>
            <a:chExt cx="2969824" cy="841375"/>
          </a:xfrm>
        </p:grpSpPr>
        <p:sp>
          <p:nvSpPr>
            <p:cNvPr id="1456" name="Google Shape;1456;p82"/>
            <p:cNvSpPr/>
            <p:nvPr/>
          </p:nvSpPr>
          <p:spPr>
            <a:xfrm>
              <a:off x="0" y="0"/>
              <a:ext cx="2969824" cy="812800"/>
            </a:xfrm>
            <a:custGeom>
              <a:rect b="b" l="l" r="r" t="t"/>
              <a:pathLst>
                <a:path extrusionOk="0" h="812800" w="2969824">
                  <a:moveTo>
                    <a:pt x="0" y="0"/>
                  </a:moveTo>
                  <a:lnTo>
                    <a:pt x="2969824" y="0"/>
                  </a:lnTo>
                  <a:lnTo>
                    <a:pt x="296982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F1AAB"/>
            </a:solidFill>
            <a:ln>
              <a:noFill/>
            </a:ln>
          </p:spPr>
        </p:sp>
        <p:sp>
          <p:nvSpPr>
            <p:cNvPr id="1457" name="Google Shape;1457;p82"/>
            <p:cNvSpPr txBox="1"/>
            <p:nvPr/>
          </p:nvSpPr>
          <p:spPr>
            <a:xfrm>
              <a:off x="0" y="-28575"/>
              <a:ext cx="2969824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8" name="Google Shape;1458;p82"/>
          <p:cNvGrpSpPr/>
          <p:nvPr/>
        </p:nvGrpSpPr>
        <p:grpSpPr>
          <a:xfrm>
            <a:off x="-7061193" y="6491590"/>
            <a:ext cx="9047753" cy="3194596"/>
            <a:chOff x="0" y="-28575"/>
            <a:chExt cx="2382947" cy="841375"/>
          </a:xfrm>
        </p:grpSpPr>
        <p:sp>
          <p:nvSpPr>
            <p:cNvPr id="1459" name="Google Shape;1459;p82"/>
            <p:cNvSpPr/>
            <p:nvPr/>
          </p:nvSpPr>
          <p:spPr>
            <a:xfrm>
              <a:off x="0" y="0"/>
              <a:ext cx="2382947" cy="812800"/>
            </a:xfrm>
            <a:custGeom>
              <a:rect b="b" l="l" r="r" t="t"/>
              <a:pathLst>
                <a:path extrusionOk="0" h="812800" w="2382947">
                  <a:moveTo>
                    <a:pt x="0" y="0"/>
                  </a:moveTo>
                  <a:lnTo>
                    <a:pt x="2382947" y="0"/>
                  </a:lnTo>
                  <a:lnTo>
                    <a:pt x="2382947" y="812800"/>
                  </a:lnTo>
                  <a:lnTo>
                    <a:pt x="0" y="81280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1460" name="Google Shape;1460;p82"/>
            <p:cNvSpPr txBox="1"/>
            <p:nvPr/>
          </p:nvSpPr>
          <p:spPr>
            <a:xfrm>
              <a:off x="0" y="-28575"/>
              <a:ext cx="2382947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1" name="Google Shape;1461;p82"/>
          <p:cNvSpPr/>
          <p:nvPr/>
        </p:nvSpPr>
        <p:spPr>
          <a:xfrm>
            <a:off x="856050" y="6909400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2" name="Google Shape;1462;p82"/>
          <p:cNvSpPr/>
          <p:nvPr/>
        </p:nvSpPr>
        <p:spPr>
          <a:xfrm>
            <a:off x="856050" y="8750942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0"/>
                </a:lnTo>
                <a:lnTo>
                  <a:pt x="0" y="625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3" name="Google Shape;1463;p82"/>
          <p:cNvSpPr/>
          <p:nvPr/>
        </p:nvSpPr>
        <p:spPr>
          <a:xfrm>
            <a:off x="856050" y="7830606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464" name="Google Shape;1464;p8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114998" y="8804502"/>
            <a:ext cx="1270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5" name="Google Shape;1465;p82"/>
          <p:cNvSpPr/>
          <p:nvPr/>
        </p:nvSpPr>
        <p:spPr>
          <a:xfrm>
            <a:off x="11804611" y="1717902"/>
            <a:ext cx="4639437" cy="8229600"/>
          </a:xfrm>
          <a:custGeom>
            <a:rect b="b" l="l" r="r" t="t"/>
            <a:pathLst>
              <a:path extrusionOk="0" h="8229600" w="4639437">
                <a:moveTo>
                  <a:pt x="0" y="0"/>
                </a:moveTo>
                <a:lnTo>
                  <a:pt x="4639437" y="0"/>
                </a:lnTo>
                <a:lnTo>
                  <a:pt x="46394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6" name="Google Shape;1466;p82"/>
          <p:cNvSpPr txBox="1"/>
          <p:nvPr/>
        </p:nvSpPr>
        <p:spPr>
          <a:xfrm>
            <a:off x="0" y="844018"/>
            <a:ext cx="9155881" cy="52762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</a:t>
            </a:r>
            <a:endParaRPr/>
          </a:p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/>
          </a:p>
        </p:txBody>
      </p:sp>
      <p:sp>
        <p:nvSpPr>
          <p:cNvPr id="1467" name="Google Shape;1467;p82"/>
          <p:cNvSpPr txBox="1"/>
          <p:nvPr/>
        </p:nvSpPr>
        <p:spPr>
          <a:xfrm>
            <a:off x="2551674" y="6996505"/>
            <a:ext cx="2697639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3422 3161</a:t>
            </a:r>
            <a:endParaRPr/>
          </a:p>
        </p:txBody>
      </p:sp>
      <p:sp>
        <p:nvSpPr>
          <p:cNvPr id="1468" name="Google Shape;1468;p82"/>
          <p:cNvSpPr txBox="1"/>
          <p:nvPr/>
        </p:nvSpPr>
        <p:spPr>
          <a:xfrm>
            <a:off x="2551674" y="7913477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medialiteray.hk</a:t>
            </a:r>
            <a:endParaRPr/>
          </a:p>
        </p:txBody>
      </p:sp>
      <p:sp>
        <p:nvSpPr>
          <p:cNvPr id="1469" name="Google Shape;1469;p82"/>
          <p:cNvSpPr txBox="1"/>
          <p:nvPr/>
        </p:nvSpPr>
        <p:spPr>
          <a:xfrm>
            <a:off x="2551674" y="8831052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wmc@hkfyg.org.hk</a:t>
            </a:r>
            <a:endParaRPr/>
          </a:p>
        </p:txBody>
      </p:sp>
      <p:sp>
        <p:nvSpPr>
          <p:cNvPr id="1470" name="Google Shape;1470;p82"/>
          <p:cNvSpPr txBox="1"/>
          <p:nvPr/>
        </p:nvSpPr>
        <p:spPr>
          <a:xfrm>
            <a:off x="6602225" y="6623650"/>
            <a:ext cx="2018400" cy="32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後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問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卷</a:t>
            </a:r>
            <a:endParaRPr/>
          </a:p>
        </p:txBody>
      </p:sp>
      <p:pic>
        <p:nvPicPr>
          <p:cNvPr id="1471" name="Google Shape;1471;p8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356462" y="6604286"/>
            <a:ext cx="3060313" cy="3060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8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cxnSp>
        <p:nvCxnSpPr>
          <p:cNvPr id="1477" name="Google Shape;1477;p83"/>
          <p:cNvCxnSpPr/>
          <p:nvPr/>
        </p:nvCxnSpPr>
        <p:spPr>
          <a:xfrm>
            <a:off x="4308991" y="1333500"/>
            <a:ext cx="10636713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graphicFrame>
        <p:nvGraphicFramePr>
          <p:cNvPr id="1478" name="Google Shape;1478;p83"/>
          <p:cNvGraphicFramePr/>
          <p:nvPr/>
        </p:nvGraphicFramePr>
        <p:xfrm>
          <a:off x="3809471" y="1638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{C287B677-1A66-4176-930B-52B5B425E37C}</a:tableStyleId>
              </a:tblPr>
              <a:tblGrid>
                <a:gridCol w="4885325"/>
                <a:gridCol w="2919700"/>
                <a:gridCol w="3648900"/>
              </a:tblGrid>
              <a:tr h="114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環節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30-40分鐘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40分鐘</a:t>
                      </a:r>
                      <a:r>
                        <a:rPr b="1" lang="en-US" sz="1902" u="none" cap="none" strike="noStrike">
                          <a:solidFill>
                            <a:srgbClr val="E086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以上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2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元宇宙美食節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(P.1-10)</a:t>
                      </a:r>
                      <a:endParaRPr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482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RPG角色扮演遊戲「元始之旅」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(P.1</a:t>
                      </a:r>
                      <a:r>
                        <a:rPr lang="en-US" sz="1902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</a:t>
                      </a: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-</a:t>
                      </a:r>
                      <a:r>
                        <a:rPr lang="en-US" sz="1902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49</a:t>
                      </a: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)</a:t>
                      </a:r>
                      <a:endParaRPr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15分鐘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20分鐘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482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元宇宙</a:t>
                      </a:r>
                      <a:r>
                        <a:rPr lang="en-US" sz="1902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與現實關係及</a:t>
                      </a: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常見不良行為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(P.5</a:t>
                      </a:r>
                      <a:r>
                        <a:rPr lang="en-US" sz="1902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0</a:t>
                      </a: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-63)</a:t>
                      </a:r>
                      <a:endParaRPr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10分鐘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482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Kahoot!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(P.64-80)</a:t>
                      </a:r>
                      <a:endParaRPr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14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總結及問卷(P.</a:t>
                      </a:r>
                      <a:r>
                        <a:rPr lang="en-US" sz="1902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81-82</a:t>
                      </a: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)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</a:t>
                      </a: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分鐘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2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81225" marB="181225" marR="181225" marL="181225" anchor="ctr">
                    <a:lnL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62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</a:tbl>
          </a:graphicData>
        </a:graphic>
      </p:graphicFrame>
      <p:sp>
        <p:nvSpPr>
          <p:cNvPr id="1479" name="Google Shape;1479;p83"/>
          <p:cNvSpPr txBox="1"/>
          <p:nvPr/>
        </p:nvSpPr>
        <p:spPr>
          <a:xfrm>
            <a:off x="3908604" y="172752"/>
            <a:ext cx="10470792" cy="8559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26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課堂時間分配</a:t>
            </a:r>
            <a:endParaRPr/>
          </a:p>
        </p:txBody>
      </p:sp>
      <p:sp>
        <p:nvSpPr>
          <p:cNvPr id="1480" name="Google Shape;1480;p83"/>
          <p:cNvSpPr/>
          <p:nvPr/>
        </p:nvSpPr>
        <p:spPr>
          <a:xfrm flipH="1">
            <a:off x="15512911" y="6500854"/>
            <a:ext cx="2583770" cy="3527331"/>
          </a:xfrm>
          <a:custGeom>
            <a:rect b="b" l="l" r="r" t="t"/>
            <a:pathLst>
              <a:path extrusionOk="0" h="3527331" w="2583770">
                <a:moveTo>
                  <a:pt x="2583770" y="0"/>
                </a:moveTo>
                <a:lnTo>
                  <a:pt x="0" y="0"/>
                </a:lnTo>
                <a:lnTo>
                  <a:pt x="0" y="3527332"/>
                </a:lnTo>
                <a:lnTo>
                  <a:pt x="2583770" y="3527332"/>
                </a:lnTo>
                <a:lnTo>
                  <a:pt x="258377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