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</p:sldIdLst>
  <p:sldSz cy="10287000" cx="18288000"/>
  <p:notesSz cx="6858000" cy="9144000"/>
  <p:embeddedFontLst>
    <p:embeddedFont>
      <p:font typeface="Montserrat Medium"/>
      <p:regular r:id="rId47"/>
      <p:bold r:id="rId48"/>
      <p:italic r:id="rId49"/>
      <p:boldItalic r:id="rId50"/>
    </p:embeddedFont>
    <p:embeddedFont>
      <p:font typeface="Roboto Condensed"/>
      <p:regular r:id="rId51"/>
      <p:bold r:id="rId52"/>
      <p:italic r:id="rId53"/>
      <p:boldItalic r:id="rId54"/>
    </p:embeddedFont>
    <p:embeddedFont>
      <p:font typeface="Noto Sans TC"/>
      <p:bold r:id="rId5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56" roundtripDataSignature="AMtx7min2/EffpkqY1yHTW57Lp7s8k5lg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1A6EF01-EDB0-4FFA-BA75-5A95799B33B3}">
  <a:tblStyle styleId="{71A6EF01-EDB0-4FFA-BA75-5A95799B33B3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font" Target="fonts/MontserratMedium-bold.fntdata"/><Relationship Id="rId47" Type="http://schemas.openxmlformats.org/officeDocument/2006/relationships/font" Target="fonts/MontserratMedium-regular.fntdata"/><Relationship Id="rId49" Type="http://schemas.openxmlformats.org/officeDocument/2006/relationships/font" Target="fonts/MontserratMedium-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RobotoCondensed-regular.fntdata"/><Relationship Id="rId50" Type="http://schemas.openxmlformats.org/officeDocument/2006/relationships/font" Target="fonts/MontserratMedium-boldItalic.fntdata"/><Relationship Id="rId53" Type="http://schemas.openxmlformats.org/officeDocument/2006/relationships/font" Target="fonts/RobotoCondensed-italic.fntdata"/><Relationship Id="rId52" Type="http://schemas.openxmlformats.org/officeDocument/2006/relationships/font" Target="fonts/RobotoCondensed-bold.fntdata"/><Relationship Id="rId11" Type="http://schemas.openxmlformats.org/officeDocument/2006/relationships/slide" Target="slides/slide5.xml"/><Relationship Id="rId55" Type="http://schemas.openxmlformats.org/officeDocument/2006/relationships/font" Target="fonts/NotoSansTC-bold.fntdata"/><Relationship Id="rId10" Type="http://schemas.openxmlformats.org/officeDocument/2006/relationships/slide" Target="slides/slide4.xml"/><Relationship Id="rId54" Type="http://schemas.openxmlformats.org/officeDocument/2006/relationships/font" Target="fonts/RobotoCondensed-bold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56" Type="http://customschemas.google.com/relationships/presentationmetadata" Target="meta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86" name="Google Shape;86;p1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87" name="Google Shape;87;p1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p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高小 人工智能 實踐課一 圖像生成(Open Art)</a:t>
            </a:r>
            <a:endParaRPr/>
          </a:p>
        </p:txBody>
      </p:sp>
      <p:sp>
        <p:nvSpPr>
          <p:cNvPr id="89" name="Google Shape;89;p1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90" name="Google Shape;90;p1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54" name="Google Shape;154;p4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55" name="Google Shape;155;p4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6" name="Google Shape;156;p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4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58" name="Google Shape;158;p4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77" name="Google Shape;177;p5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78" name="Google Shape;178;p5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9" name="Google Shape;179;p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5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81" name="Google Shape;181;p5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6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00" name="Google Shape;200;p6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01" name="Google Shape;201;p6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2" name="Google Shape;202;p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6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04" name="Google Shape;204;p6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7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8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25" name="Google Shape;225;p8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26" name="Google Shape;226;p8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7" name="Google Shape;227;p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8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29" name="Google Shape;229;p8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9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47" name="Google Shape;247;p9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48" name="Google Shape;248;p9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9" name="Google Shape;249;p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9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51" name="Google Shape;251;p9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0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74" name="Google Shape;274;p10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75" name="Google Shape;275;p10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6" name="Google Shape;276;p1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10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78" name="Google Shape;278;p10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1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89" name="Google Shape;289;p11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90" name="Google Shape;290;p11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1" name="Google Shape;291;p1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11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93" name="Google Shape;293;p11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2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07" name="Google Shape;307;p12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308" name="Google Shape;308;p12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9" name="Google Shape;309;p1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12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11" name="Google Shape;311;p12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3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25" name="Google Shape;325;p13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326" name="Google Shape;326;p13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7" name="Google Shape;327;p1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13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29" name="Google Shape;329;p13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1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14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1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15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16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71" name="Google Shape;371;p16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372" name="Google Shape;372;p16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3" name="Google Shape;373;p1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16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75" name="Google Shape;375;p16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17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18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402" name="Google Shape;402;p18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403" name="Google Shape;403;p18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4" name="Google Shape;404;p1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Google Shape;405;p18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406" name="Google Shape;406;p18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19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20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436" name="Google Shape;436;p20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437" name="Google Shape;437;p20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8" name="Google Shape;438;p2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20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440" name="Google Shape;440;p20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21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452" name="Google Shape;452;p21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453" name="Google Shape;453;p21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4" name="Google Shape;454;p2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21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456" name="Google Shape;456;p21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22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468" name="Google Shape;468;p22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469" name="Google Shape;469;p22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0" name="Google Shape;470;p2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22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472" name="Google Shape;472;p22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2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2" name="Google Shape;482;p2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2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24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2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25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2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8" name="Google Shape;518;p26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27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540" name="Google Shape;540;p27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541" name="Google Shape;541;p27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2" name="Google Shape;542;p2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3" name="Google Shape;543;p27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544" name="Google Shape;544;p27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28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561" name="Google Shape;561;p28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562" name="Google Shape;562;p28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3" name="Google Shape;563;p2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4" name="Google Shape;564;p28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565" name="Google Shape;565;p28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29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582" name="Google Shape;582;p29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583" name="Google Shape;583;p29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4" name="Google Shape;584;p2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p29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586" name="Google Shape;586;p29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30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607" name="Google Shape;607;p30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608" name="Google Shape;608;p30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9" name="Google Shape;609;p3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0" name="Google Shape;610;p30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611" name="Google Shape;611;p30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31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628" name="Google Shape;628;p31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629" name="Google Shape;629;p31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0" name="Google Shape;630;p3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1" name="Google Shape;631;p31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632" name="Google Shape;632;p31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32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654" name="Google Shape;654;p32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655" name="Google Shape;655;p32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6" name="Google Shape;656;p3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7" name="Google Shape;657;p32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658" name="Google Shape;658;p32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3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7" name="Google Shape;677;p3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3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8" name="Google Shape;688;p34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3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0" name="Google Shape;700;p35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3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3" name="Google Shape;713;p36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3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7" name="Google Shape;727;p37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3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p3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5" name="Google Shape;765;p38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p39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778" name="Google Shape;778;p39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779" name="Google Shape;779;p39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0" name="Google Shape;780;p3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https://forms.gle/pFdxizp3qXrs5S2XA</a:t>
            </a:r>
            <a:endParaRPr/>
          </a:p>
        </p:txBody>
      </p:sp>
      <p:sp>
        <p:nvSpPr>
          <p:cNvPr id="781" name="Google Shape;781;p39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782" name="Google Shape;782;p39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8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p4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0" name="Google Shape;810;p40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4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4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" name="Google Shape;22;p4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4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4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4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4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4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4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4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4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4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4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4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4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4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4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4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4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4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4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4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4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4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4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4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4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4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4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5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5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5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5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5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5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5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5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5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5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5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5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5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5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5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4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4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4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4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8.png"/><Relationship Id="rId4" Type="http://schemas.openxmlformats.org/officeDocument/2006/relationships/image" Target="../media/image12.png"/><Relationship Id="rId5" Type="http://schemas.openxmlformats.org/officeDocument/2006/relationships/image" Target="../media/image2.png"/><Relationship Id="rId6" Type="http://schemas.openxmlformats.org/officeDocument/2006/relationships/image" Target="../media/image5.png"/><Relationship Id="rId7" Type="http://schemas.openxmlformats.org/officeDocument/2006/relationships/image" Target="../media/image1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10.jpg"/><Relationship Id="rId5" Type="http://schemas.openxmlformats.org/officeDocument/2006/relationships/image" Target="../media/image15.png"/><Relationship Id="rId6" Type="http://schemas.openxmlformats.org/officeDocument/2006/relationships/image" Target="../media/image6.png"/><Relationship Id="rId7" Type="http://schemas.openxmlformats.org/officeDocument/2006/relationships/image" Target="../media/image3.png"/><Relationship Id="rId8" Type="http://schemas.openxmlformats.org/officeDocument/2006/relationships/image" Target="../media/image1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0.png"/><Relationship Id="rId4" Type="http://schemas.openxmlformats.org/officeDocument/2006/relationships/image" Target="../media/image4.png"/><Relationship Id="rId5" Type="http://schemas.openxmlformats.org/officeDocument/2006/relationships/image" Target="../media/image9.png"/><Relationship Id="rId6" Type="http://schemas.openxmlformats.org/officeDocument/2006/relationships/image" Target="../media/image7.png"/><Relationship Id="rId7" Type="http://schemas.openxmlformats.org/officeDocument/2006/relationships/image" Target="../media/image1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Relationship Id="rId4" Type="http://schemas.openxmlformats.org/officeDocument/2006/relationships/image" Target="../media/image22.png"/><Relationship Id="rId5" Type="http://schemas.openxmlformats.org/officeDocument/2006/relationships/image" Target="../media/image46.png"/><Relationship Id="rId6" Type="http://schemas.openxmlformats.org/officeDocument/2006/relationships/hyperlink" Target="https://openart.ai/home" TargetMode="External"/><Relationship Id="rId7" Type="http://schemas.openxmlformats.org/officeDocument/2006/relationships/image" Target="../media/image1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Relationship Id="rId4" Type="http://schemas.openxmlformats.org/officeDocument/2006/relationships/image" Target="../media/image22.png"/><Relationship Id="rId5" Type="http://schemas.openxmlformats.org/officeDocument/2006/relationships/image" Target="../media/image24.png"/><Relationship Id="rId6" Type="http://schemas.openxmlformats.org/officeDocument/2006/relationships/hyperlink" Target="https://openart.ai/home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0.png"/><Relationship Id="rId4" Type="http://schemas.openxmlformats.org/officeDocument/2006/relationships/image" Target="../media/image5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0.png"/><Relationship Id="rId4" Type="http://schemas.openxmlformats.org/officeDocument/2006/relationships/image" Target="../media/image19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0.png"/><Relationship Id="rId4" Type="http://schemas.openxmlformats.org/officeDocument/2006/relationships/image" Target="../media/image2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0.png"/><Relationship Id="rId4" Type="http://schemas.openxmlformats.org/officeDocument/2006/relationships/image" Target="../media/image23.jpg"/><Relationship Id="rId5" Type="http://schemas.openxmlformats.org/officeDocument/2006/relationships/image" Target="../media/image26.png"/><Relationship Id="rId6" Type="http://schemas.openxmlformats.org/officeDocument/2006/relationships/image" Target="../media/image2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0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0.png"/><Relationship Id="rId4" Type="http://schemas.openxmlformats.org/officeDocument/2006/relationships/image" Target="../media/image5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1.jpg"/><Relationship Id="rId4" Type="http://schemas.openxmlformats.org/officeDocument/2006/relationships/image" Target="../media/image71.png"/><Relationship Id="rId5" Type="http://schemas.openxmlformats.org/officeDocument/2006/relationships/image" Target="../media/image33.png"/><Relationship Id="rId6" Type="http://schemas.openxmlformats.org/officeDocument/2006/relationships/image" Target="../media/image32.png"/><Relationship Id="rId7" Type="http://schemas.openxmlformats.org/officeDocument/2006/relationships/image" Target="../media/image3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0.png"/><Relationship Id="rId4" Type="http://schemas.openxmlformats.org/officeDocument/2006/relationships/image" Target="../media/image34.png"/><Relationship Id="rId5" Type="http://schemas.openxmlformats.org/officeDocument/2006/relationships/image" Target="../media/image38.png"/><Relationship Id="rId6" Type="http://schemas.openxmlformats.org/officeDocument/2006/relationships/image" Target="../media/image36.gif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0.png"/><Relationship Id="rId4" Type="http://schemas.openxmlformats.org/officeDocument/2006/relationships/image" Target="../media/image37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0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Relationship Id="rId5" Type="http://schemas.openxmlformats.org/officeDocument/2006/relationships/image" Target="../media/image40.png"/><Relationship Id="rId6" Type="http://schemas.openxmlformats.org/officeDocument/2006/relationships/image" Target="../media/image42.png"/><Relationship Id="rId7" Type="http://schemas.openxmlformats.org/officeDocument/2006/relationships/image" Target="../media/image41.png"/><Relationship Id="rId8" Type="http://schemas.openxmlformats.org/officeDocument/2006/relationships/image" Target="../media/image4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8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0.png"/><Relationship Id="rId4" Type="http://schemas.openxmlformats.org/officeDocument/2006/relationships/image" Target="../media/image45.png"/><Relationship Id="rId5" Type="http://schemas.openxmlformats.org/officeDocument/2006/relationships/image" Target="../media/image4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80.png"/><Relationship Id="rId4" Type="http://schemas.openxmlformats.org/officeDocument/2006/relationships/image" Target="../media/image48.png"/><Relationship Id="rId5" Type="http://schemas.openxmlformats.org/officeDocument/2006/relationships/image" Target="../media/image49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6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1.jpg"/><Relationship Id="rId4" Type="http://schemas.openxmlformats.org/officeDocument/2006/relationships/image" Target="../media/image71.png"/><Relationship Id="rId5" Type="http://schemas.openxmlformats.org/officeDocument/2006/relationships/image" Target="../media/image33.png"/><Relationship Id="rId6" Type="http://schemas.openxmlformats.org/officeDocument/2006/relationships/image" Target="../media/image32.png"/><Relationship Id="rId7" Type="http://schemas.openxmlformats.org/officeDocument/2006/relationships/image" Target="../media/image35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0.png"/><Relationship Id="rId4" Type="http://schemas.openxmlformats.org/officeDocument/2006/relationships/image" Target="../media/image34.png"/><Relationship Id="rId5" Type="http://schemas.openxmlformats.org/officeDocument/2006/relationships/image" Target="../media/image38.png"/><Relationship Id="rId6" Type="http://schemas.openxmlformats.org/officeDocument/2006/relationships/image" Target="../media/image36.gif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0.png"/><Relationship Id="rId4" Type="http://schemas.openxmlformats.org/officeDocument/2006/relationships/image" Target="../media/image36.gif"/><Relationship Id="rId5" Type="http://schemas.openxmlformats.org/officeDocument/2006/relationships/image" Target="../media/image9.png"/><Relationship Id="rId6" Type="http://schemas.openxmlformats.org/officeDocument/2006/relationships/image" Target="../media/image6.png"/><Relationship Id="rId7" Type="http://schemas.openxmlformats.org/officeDocument/2006/relationships/image" Target="../media/image65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80.png"/><Relationship Id="rId4" Type="http://schemas.openxmlformats.org/officeDocument/2006/relationships/image" Target="../media/image63.png"/><Relationship Id="rId5" Type="http://schemas.openxmlformats.org/officeDocument/2006/relationships/image" Target="../media/image6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80.png"/><Relationship Id="rId4" Type="http://schemas.openxmlformats.org/officeDocument/2006/relationships/image" Target="../media/image63.png"/><Relationship Id="rId5" Type="http://schemas.openxmlformats.org/officeDocument/2006/relationships/image" Target="../media/image66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80.png"/><Relationship Id="rId4" Type="http://schemas.openxmlformats.org/officeDocument/2006/relationships/image" Target="../media/image63.png"/><Relationship Id="rId5" Type="http://schemas.openxmlformats.org/officeDocument/2006/relationships/image" Target="../media/image66.jpg"/><Relationship Id="rId6" Type="http://schemas.openxmlformats.org/officeDocument/2006/relationships/image" Target="../media/image70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80.png"/><Relationship Id="rId4" Type="http://schemas.openxmlformats.org/officeDocument/2006/relationships/image" Target="../media/image63.png"/><Relationship Id="rId5" Type="http://schemas.openxmlformats.org/officeDocument/2006/relationships/image" Target="../media/image72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80.png"/><Relationship Id="rId4" Type="http://schemas.openxmlformats.org/officeDocument/2006/relationships/image" Target="../media/image63.png"/><Relationship Id="rId5" Type="http://schemas.openxmlformats.org/officeDocument/2006/relationships/image" Target="../media/image72.jpg"/><Relationship Id="rId6" Type="http://schemas.openxmlformats.org/officeDocument/2006/relationships/image" Target="../media/image74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80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.jpg"/><Relationship Id="rId4" Type="http://schemas.openxmlformats.org/officeDocument/2006/relationships/image" Target="../media/image76.jpg"/><Relationship Id="rId5" Type="http://schemas.openxmlformats.org/officeDocument/2006/relationships/image" Target="../media/image77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.jpg"/><Relationship Id="rId4" Type="http://schemas.openxmlformats.org/officeDocument/2006/relationships/image" Target="../media/image76.jpg"/><Relationship Id="rId5" Type="http://schemas.openxmlformats.org/officeDocument/2006/relationships/image" Target="../media/image77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.jpg"/><Relationship Id="rId4" Type="http://schemas.openxmlformats.org/officeDocument/2006/relationships/image" Target="../media/image76.jpg"/><Relationship Id="rId5" Type="http://schemas.openxmlformats.org/officeDocument/2006/relationships/image" Target="../media/image77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.jpg"/><Relationship Id="rId4" Type="http://schemas.openxmlformats.org/officeDocument/2006/relationships/image" Target="../media/image76.jpg"/><Relationship Id="rId5" Type="http://schemas.openxmlformats.org/officeDocument/2006/relationships/image" Target="../media/image77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80.png"/><Relationship Id="rId4" Type="http://schemas.openxmlformats.org/officeDocument/2006/relationships/image" Target="../media/image81.png"/><Relationship Id="rId5" Type="http://schemas.openxmlformats.org/officeDocument/2006/relationships/image" Target="../media/image82.png"/><Relationship Id="rId6" Type="http://schemas.openxmlformats.org/officeDocument/2006/relationships/image" Target="../media/image83.png"/><Relationship Id="rId7" Type="http://schemas.openxmlformats.org/officeDocument/2006/relationships/image" Target="../media/image91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80.png"/><Relationship Id="rId4" Type="http://schemas.openxmlformats.org/officeDocument/2006/relationships/image" Target="../media/image94.png"/><Relationship Id="rId5" Type="http://schemas.openxmlformats.org/officeDocument/2006/relationships/image" Target="../media/image95.png"/></Relationships>
</file>

<file path=ppt/slides/_rels/slide39.xml.rels><?xml version="1.0" encoding="UTF-8" standalone="yes"?><Relationships xmlns="http://schemas.openxmlformats.org/package/2006/relationships"><Relationship Id="rId11" Type="http://schemas.openxmlformats.org/officeDocument/2006/relationships/image" Target="../media/image85.png"/><Relationship Id="rId10" Type="http://schemas.openxmlformats.org/officeDocument/2006/relationships/image" Target="../media/image87.png"/><Relationship Id="rId13" Type="http://schemas.openxmlformats.org/officeDocument/2006/relationships/image" Target="../media/image88.gif"/><Relationship Id="rId12" Type="http://schemas.openxmlformats.org/officeDocument/2006/relationships/image" Target="../media/image9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80.png"/><Relationship Id="rId4" Type="http://schemas.openxmlformats.org/officeDocument/2006/relationships/image" Target="../media/image4.png"/><Relationship Id="rId9" Type="http://schemas.openxmlformats.org/officeDocument/2006/relationships/image" Target="../media/image96.png"/><Relationship Id="rId15" Type="http://schemas.openxmlformats.org/officeDocument/2006/relationships/image" Target="../media/image99.png"/><Relationship Id="rId14" Type="http://schemas.openxmlformats.org/officeDocument/2006/relationships/image" Target="../media/image98.png"/><Relationship Id="rId5" Type="http://schemas.openxmlformats.org/officeDocument/2006/relationships/image" Target="../media/image97.png"/><Relationship Id="rId6" Type="http://schemas.openxmlformats.org/officeDocument/2006/relationships/image" Target="../media/image89.png"/><Relationship Id="rId7" Type="http://schemas.openxmlformats.org/officeDocument/2006/relationships/image" Target="../media/image100.png"/><Relationship Id="rId8" Type="http://schemas.openxmlformats.org/officeDocument/2006/relationships/image" Target="../media/image92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80.png"/><Relationship Id="rId4" Type="http://schemas.openxmlformats.org/officeDocument/2006/relationships/image" Target="../media/image9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3" name="Google Shape;93;p1"/>
          <p:cNvSpPr txBox="1"/>
          <p:nvPr/>
        </p:nvSpPr>
        <p:spPr>
          <a:xfrm>
            <a:off x="698794" y="2819376"/>
            <a:ext cx="10224156" cy="59598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57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人工智能。實踐課</a:t>
            </a:r>
            <a:endParaRPr/>
          </a:p>
          <a:p>
            <a:pPr indent="0" lvl="0" marL="0" marR="0" rtl="0" algn="l">
              <a:lnSpc>
                <a:spcPct val="168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577" u="none" cap="none" strike="noStrike">
                <a:solidFill>
                  <a:srgbClr val="5D53D8"/>
                </a:solidFill>
                <a:latin typeface="Noto Sans TC"/>
                <a:ea typeface="Noto Sans TC"/>
                <a:cs typeface="Noto Sans TC"/>
                <a:sym typeface="Noto Sans TC"/>
              </a:rPr>
              <a:t>    A.I.體驗活動</a:t>
            </a:r>
            <a:endParaRPr/>
          </a:p>
          <a:p>
            <a:pPr indent="0" lvl="0" marL="0" marR="0" rtl="0" algn="l">
              <a:lnSpc>
                <a:spcPct val="168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9577" u="none" cap="none" strike="noStrike">
              <a:solidFill>
                <a:srgbClr val="5D53D8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grpSp>
        <p:nvGrpSpPr>
          <p:cNvPr id="94" name="Google Shape;94;p1"/>
          <p:cNvGrpSpPr/>
          <p:nvPr/>
        </p:nvGrpSpPr>
        <p:grpSpPr>
          <a:xfrm>
            <a:off x="767486" y="5563272"/>
            <a:ext cx="1038980" cy="1038980"/>
            <a:chOff x="0" y="0"/>
            <a:chExt cx="812800" cy="812800"/>
          </a:xfrm>
        </p:grpSpPr>
        <p:sp>
          <p:nvSpPr>
            <p:cNvPr id="95" name="Google Shape;95;p1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5960DC"/>
                </a:gs>
                <a:gs pos="100000">
                  <a:srgbClr val="FF99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7" name="Google Shape;97;p1"/>
          <p:cNvSpPr/>
          <p:nvPr/>
        </p:nvSpPr>
        <p:spPr>
          <a:xfrm>
            <a:off x="767486" y="8648700"/>
            <a:ext cx="5836596" cy="1028700"/>
          </a:xfrm>
          <a:custGeom>
            <a:rect b="b" l="l" r="r" t="t"/>
            <a:pathLst>
              <a:path extrusionOk="0" h="1028700" w="5836596">
                <a:moveTo>
                  <a:pt x="0" y="0"/>
                </a:moveTo>
                <a:lnTo>
                  <a:pt x="5836596" y="0"/>
                </a:lnTo>
                <a:lnTo>
                  <a:pt x="5836596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98" name="Google Shape;98;p1"/>
          <p:cNvGrpSpPr/>
          <p:nvPr/>
        </p:nvGrpSpPr>
        <p:grpSpPr>
          <a:xfrm>
            <a:off x="8992127" y="8880261"/>
            <a:ext cx="8575911" cy="522715"/>
            <a:chOff x="0" y="-57150"/>
            <a:chExt cx="11434548" cy="696954"/>
          </a:xfrm>
        </p:grpSpPr>
        <p:sp>
          <p:nvSpPr>
            <p:cNvPr id="99" name="Google Shape;99;p1"/>
            <p:cNvSpPr txBox="1"/>
            <p:nvPr/>
          </p:nvSpPr>
          <p:spPr>
            <a:xfrm>
              <a:off x="222633" y="-57150"/>
              <a:ext cx="10939118" cy="6969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1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214" u="none" cap="none" strike="noStrike">
                  <a:solidFill>
                    <a:srgbClr val="FFFFFF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Project NEXT 新興科技素養及價值教育計劃</a:t>
              </a: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0" y="208585"/>
              <a:ext cx="222633" cy="222633"/>
            </a:xfrm>
            <a:custGeom>
              <a:rect b="b" l="l" r="r" t="t"/>
              <a:pathLst>
                <a:path extrusionOk="0" h="222633" w="222633">
                  <a:moveTo>
                    <a:pt x="0" y="0"/>
                  </a:moveTo>
                  <a:lnTo>
                    <a:pt x="222633" y="0"/>
                  </a:lnTo>
                  <a:lnTo>
                    <a:pt x="222633" y="222634"/>
                  </a:lnTo>
                  <a:lnTo>
                    <a:pt x="0" y="22263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01" name="Google Shape;101;p1"/>
            <p:cNvSpPr/>
            <p:nvPr/>
          </p:nvSpPr>
          <p:spPr>
            <a:xfrm>
              <a:off x="11211915" y="208585"/>
              <a:ext cx="222633" cy="222633"/>
            </a:xfrm>
            <a:custGeom>
              <a:rect b="b" l="l" r="r" t="t"/>
              <a:pathLst>
                <a:path extrusionOk="0" h="222633" w="222633">
                  <a:moveTo>
                    <a:pt x="0" y="0"/>
                  </a:moveTo>
                  <a:lnTo>
                    <a:pt x="222633" y="0"/>
                  </a:lnTo>
                  <a:lnTo>
                    <a:pt x="222633" y="222634"/>
                  </a:lnTo>
                  <a:lnTo>
                    <a:pt x="0" y="22263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102" name="Google Shape;102;p1"/>
          <p:cNvSpPr/>
          <p:nvPr/>
        </p:nvSpPr>
        <p:spPr>
          <a:xfrm>
            <a:off x="10301355" y="5335428"/>
            <a:ext cx="2587808" cy="1266825"/>
          </a:xfrm>
          <a:custGeom>
            <a:rect b="b" l="l" r="r" t="t"/>
            <a:pathLst>
              <a:path extrusionOk="0" h="1266825" w="2587808">
                <a:moveTo>
                  <a:pt x="0" y="0"/>
                </a:moveTo>
                <a:lnTo>
                  <a:pt x="2587808" y="0"/>
                </a:lnTo>
                <a:lnTo>
                  <a:pt x="2587808" y="1266825"/>
                </a:lnTo>
                <a:lnTo>
                  <a:pt x="0" y="12668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3" name="Google Shape;103;p1"/>
          <p:cNvSpPr/>
          <p:nvPr/>
        </p:nvSpPr>
        <p:spPr>
          <a:xfrm>
            <a:off x="767486" y="551356"/>
            <a:ext cx="5686223" cy="1470575"/>
          </a:xfrm>
          <a:custGeom>
            <a:rect b="b" l="l" r="r" t="t"/>
            <a:pathLst>
              <a:path extrusionOk="0" h="1470575" w="5686223">
                <a:moveTo>
                  <a:pt x="0" y="0"/>
                </a:moveTo>
                <a:lnTo>
                  <a:pt x="5686223" y="0"/>
                </a:lnTo>
                <a:lnTo>
                  <a:pt x="5686223" y="1470575"/>
                </a:lnTo>
                <a:lnTo>
                  <a:pt x="0" y="14705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4" name="Google Shape;104;p1"/>
          <p:cNvSpPr txBox="1"/>
          <p:nvPr/>
        </p:nvSpPr>
        <p:spPr>
          <a:xfrm>
            <a:off x="869155" y="8730546"/>
            <a:ext cx="2621610" cy="7792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569" u="none" cap="none" strike="noStrike">
                <a:solidFill>
                  <a:srgbClr val="7453D4"/>
                </a:solidFill>
                <a:latin typeface="Noto Sans TC"/>
                <a:ea typeface="Noto Sans TC"/>
                <a:cs typeface="Noto Sans TC"/>
                <a:sym typeface="Noto Sans TC"/>
              </a:rPr>
              <a:t>教學簡報</a:t>
            </a:r>
            <a:endParaRPr/>
          </a:p>
        </p:txBody>
      </p:sp>
      <p:sp>
        <p:nvSpPr>
          <p:cNvPr id="105" name="Google Shape;105;p1"/>
          <p:cNvSpPr txBox="1"/>
          <p:nvPr/>
        </p:nvSpPr>
        <p:spPr>
          <a:xfrm>
            <a:off x="2854658" y="5467359"/>
            <a:ext cx="5912427" cy="34557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5168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6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538" u="none" cap="none" strike="noStrike">
                <a:solidFill>
                  <a:srgbClr val="5D53D8"/>
                </a:solidFill>
                <a:latin typeface="Noto Sans TC"/>
                <a:ea typeface="Noto Sans TC"/>
                <a:cs typeface="Noto Sans TC"/>
                <a:sym typeface="Noto Sans TC"/>
              </a:rPr>
              <a:t>    OPEN ART</a:t>
            </a:r>
            <a:endParaRPr/>
          </a:p>
          <a:p>
            <a:pPr indent="0" lvl="0" marL="0" marR="0" rtl="0" algn="l">
              <a:lnSpc>
                <a:spcPct val="16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5538" u="none" cap="none" strike="noStrike">
              <a:solidFill>
                <a:srgbClr val="5D53D8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11" name="Google Shape;111;p2"/>
          <p:cNvGrpSpPr/>
          <p:nvPr/>
        </p:nvGrpSpPr>
        <p:grpSpPr>
          <a:xfrm>
            <a:off x="13454432" y="1633686"/>
            <a:ext cx="7133684" cy="8782854"/>
            <a:chOff x="0" y="-28575"/>
            <a:chExt cx="2167467" cy="2668543"/>
          </a:xfrm>
        </p:grpSpPr>
        <p:sp>
          <p:nvSpPr>
            <p:cNvPr id="112" name="Google Shape;112;p2"/>
            <p:cNvSpPr/>
            <p:nvPr/>
          </p:nvSpPr>
          <p:spPr>
            <a:xfrm>
              <a:off x="0" y="0"/>
              <a:ext cx="2167467" cy="2639968"/>
            </a:xfrm>
            <a:custGeom>
              <a:rect b="b" l="l" r="r" t="t"/>
              <a:pathLst>
                <a:path extrusionOk="0" h="2639968" w="2167467">
                  <a:moveTo>
                    <a:pt x="95503" y="0"/>
                  </a:moveTo>
                  <a:lnTo>
                    <a:pt x="2071964" y="0"/>
                  </a:lnTo>
                  <a:cubicBezTo>
                    <a:pt x="2124708" y="0"/>
                    <a:pt x="2167467" y="42758"/>
                    <a:pt x="2167467" y="95503"/>
                  </a:cubicBezTo>
                  <a:lnTo>
                    <a:pt x="2167467" y="2544465"/>
                  </a:lnTo>
                  <a:cubicBezTo>
                    <a:pt x="2167467" y="2597210"/>
                    <a:pt x="2124708" y="2639968"/>
                    <a:pt x="2071964" y="2639968"/>
                  </a:cubicBezTo>
                  <a:lnTo>
                    <a:pt x="95503" y="2639968"/>
                  </a:lnTo>
                  <a:cubicBezTo>
                    <a:pt x="42758" y="2639968"/>
                    <a:pt x="0" y="2597210"/>
                    <a:pt x="0" y="2544465"/>
                  </a:cubicBezTo>
                  <a:lnTo>
                    <a:pt x="0" y="95503"/>
                  </a:lnTo>
                  <a:cubicBezTo>
                    <a:pt x="0" y="42758"/>
                    <a:pt x="42758" y="0"/>
                    <a:pt x="95503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2"/>
            <p:cNvSpPr txBox="1"/>
            <p:nvPr/>
          </p:nvSpPr>
          <p:spPr>
            <a:xfrm>
              <a:off x="0" y="-28575"/>
              <a:ext cx="2167467" cy="26685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4" name="Google Shape;114;p2"/>
          <p:cNvGrpSpPr/>
          <p:nvPr/>
        </p:nvGrpSpPr>
        <p:grpSpPr>
          <a:xfrm>
            <a:off x="11348363" y="2910242"/>
            <a:ext cx="5805378" cy="5995794"/>
            <a:chOff x="0" y="0"/>
            <a:chExt cx="6350000" cy="6558280"/>
          </a:xfrm>
        </p:grpSpPr>
        <p:sp>
          <p:nvSpPr>
            <p:cNvPr id="115" name="Google Shape;115;p2"/>
            <p:cNvSpPr/>
            <p:nvPr/>
          </p:nvSpPr>
          <p:spPr>
            <a:xfrm>
              <a:off x="74930" y="74930"/>
              <a:ext cx="6200140" cy="6408420"/>
            </a:xfrm>
            <a:custGeom>
              <a:rect b="b" l="l" r="r" t="t"/>
              <a:pathLst>
                <a:path extrusionOk="0"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-1677" r="-1678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0" y="0"/>
              <a:ext cx="6350000" cy="6558280"/>
            </a:xfrm>
            <a:custGeom>
              <a:rect b="b" l="l" r="r" t="t"/>
              <a:pathLst>
                <a:path extrusionOk="0"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7" name="Google Shape;117;p2"/>
          <p:cNvSpPr/>
          <p:nvPr/>
        </p:nvSpPr>
        <p:spPr>
          <a:xfrm>
            <a:off x="1028700" y="4355725"/>
            <a:ext cx="1069995" cy="1069995"/>
          </a:xfrm>
          <a:custGeom>
            <a:rect b="b" l="l" r="r" t="t"/>
            <a:pathLst>
              <a:path extrusionOk="0" h="1069995" w="1069995">
                <a:moveTo>
                  <a:pt x="0" y="0"/>
                </a:moveTo>
                <a:lnTo>
                  <a:pt x="1069995" y="0"/>
                </a:lnTo>
                <a:lnTo>
                  <a:pt x="1069995" y="1069995"/>
                </a:lnTo>
                <a:lnTo>
                  <a:pt x="0" y="10699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8" name="Google Shape;118;p2"/>
          <p:cNvSpPr/>
          <p:nvPr/>
        </p:nvSpPr>
        <p:spPr>
          <a:xfrm>
            <a:off x="1028700" y="7007605"/>
            <a:ext cx="1069995" cy="1069995"/>
          </a:xfrm>
          <a:custGeom>
            <a:rect b="b" l="l" r="r" t="t"/>
            <a:pathLst>
              <a:path extrusionOk="0" h="1069995" w="1069995">
                <a:moveTo>
                  <a:pt x="0" y="0"/>
                </a:moveTo>
                <a:lnTo>
                  <a:pt x="1069995" y="0"/>
                </a:lnTo>
                <a:lnTo>
                  <a:pt x="1069995" y="1069994"/>
                </a:lnTo>
                <a:lnTo>
                  <a:pt x="0" y="10699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9" name="Google Shape;119;p2"/>
          <p:cNvSpPr/>
          <p:nvPr/>
        </p:nvSpPr>
        <p:spPr>
          <a:xfrm>
            <a:off x="15660959" y="9315450"/>
            <a:ext cx="1512616" cy="428625"/>
          </a:xfrm>
          <a:custGeom>
            <a:rect b="b" l="l" r="r" t="t"/>
            <a:pathLst>
              <a:path extrusionOk="0" h="428625" w="1512616">
                <a:moveTo>
                  <a:pt x="0" y="0"/>
                </a:moveTo>
                <a:lnTo>
                  <a:pt x="1512616" y="0"/>
                </a:lnTo>
                <a:lnTo>
                  <a:pt x="1512616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87000"/>
            </a:blip>
            <a:stretch>
              <a:fillRect b="0" l="-72407" r="0" t="0"/>
            </a:stretch>
          </a:blipFill>
          <a:ln>
            <a:noFill/>
          </a:ln>
        </p:spPr>
      </p:sp>
      <p:sp>
        <p:nvSpPr>
          <p:cNvPr id="120" name="Google Shape;120;p2"/>
          <p:cNvSpPr/>
          <p:nvPr/>
        </p:nvSpPr>
        <p:spPr>
          <a:xfrm>
            <a:off x="1028700" y="1727734"/>
            <a:ext cx="5951877" cy="1634163"/>
          </a:xfrm>
          <a:custGeom>
            <a:rect b="b" l="l" r="r" t="t"/>
            <a:pathLst>
              <a:path extrusionOk="0" h="1634163" w="5951877">
                <a:moveTo>
                  <a:pt x="0" y="0"/>
                </a:moveTo>
                <a:lnTo>
                  <a:pt x="5951877" y="0"/>
                </a:lnTo>
                <a:lnTo>
                  <a:pt x="5951877" y="1634163"/>
                </a:lnTo>
                <a:lnTo>
                  <a:pt x="0" y="16341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1" name="Google Shape;121;p2"/>
          <p:cNvSpPr/>
          <p:nvPr/>
        </p:nvSpPr>
        <p:spPr>
          <a:xfrm>
            <a:off x="12101195" y="3881387"/>
            <a:ext cx="4448223" cy="4381500"/>
          </a:xfrm>
          <a:custGeom>
            <a:rect b="b" l="l" r="r" t="t"/>
            <a:pathLst>
              <a:path extrusionOk="0" h="4381500" w="4448223">
                <a:moveTo>
                  <a:pt x="0" y="0"/>
                </a:moveTo>
                <a:lnTo>
                  <a:pt x="4448223" y="0"/>
                </a:lnTo>
                <a:lnTo>
                  <a:pt x="4448223" y="4381500"/>
                </a:lnTo>
                <a:lnTo>
                  <a:pt x="0" y="43815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2" name="Google Shape;122;p2"/>
          <p:cNvSpPr txBox="1"/>
          <p:nvPr/>
        </p:nvSpPr>
        <p:spPr>
          <a:xfrm>
            <a:off x="2413252" y="4222375"/>
            <a:ext cx="7205903" cy="21766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l">
              <a:lnSpc>
                <a:spcPct val="1320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551" u="none" cap="none" strike="noStrike">
                <a:solidFill>
                  <a:srgbClr val="325ADF"/>
                </a:solidFill>
                <a:latin typeface="Noto Sans TC"/>
                <a:ea typeface="Noto Sans TC"/>
                <a:cs typeface="Noto Sans TC"/>
                <a:sym typeface="Noto Sans TC"/>
              </a:rPr>
              <a:t>實踐在科技課及價值課學習的知識</a:t>
            </a:r>
            <a:endParaRPr/>
          </a:p>
        </p:txBody>
      </p:sp>
      <p:sp>
        <p:nvSpPr>
          <p:cNvPr id="123" name="Google Shape;123;p2"/>
          <p:cNvSpPr txBox="1"/>
          <p:nvPr/>
        </p:nvSpPr>
        <p:spPr>
          <a:xfrm>
            <a:off x="2413252" y="6855205"/>
            <a:ext cx="6748739" cy="21766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20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551" u="none" cap="none" strike="noStrike">
                <a:solidFill>
                  <a:srgbClr val="325ADF"/>
                </a:solidFill>
                <a:latin typeface="Noto Sans TC"/>
                <a:ea typeface="Noto Sans TC"/>
                <a:cs typeface="Noto Sans TC"/>
                <a:sym typeface="Noto Sans TC"/>
              </a:rPr>
              <a:t>運用新興科技工具創作簡單藝術作品</a:t>
            </a:r>
            <a:endParaRPr/>
          </a:p>
        </p:txBody>
      </p:sp>
      <p:sp>
        <p:nvSpPr>
          <p:cNvPr id="124" name="Google Shape;124;p2"/>
          <p:cNvSpPr txBox="1"/>
          <p:nvPr/>
        </p:nvSpPr>
        <p:spPr>
          <a:xfrm>
            <a:off x="1028700" y="1988037"/>
            <a:ext cx="5951877" cy="12373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94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目標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sp>
        <p:nvSpPr>
          <p:cNvPr id="130" name="Google Shape;130;p3"/>
          <p:cNvSpPr/>
          <p:nvPr/>
        </p:nvSpPr>
        <p:spPr>
          <a:xfrm>
            <a:off x="615959" y="-4229100"/>
            <a:ext cx="7200900" cy="7200900"/>
          </a:xfrm>
          <a:custGeom>
            <a:rect b="b" l="l" r="r" t="t"/>
            <a:pathLst>
              <a:path extrusionOk="0" h="7200900" w="7200900">
                <a:moveTo>
                  <a:pt x="0" y="0"/>
                </a:moveTo>
                <a:lnTo>
                  <a:pt x="7200900" y="0"/>
                </a:lnTo>
                <a:lnTo>
                  <a:pt x="7200900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1" name="Google Shape;131;p3"/>
          <p:cNvSpPr/>
          <p:nvPr/>
        </p:nvSpPr>
        <p:spPr>
          <a:xfrm>
            <a:off x="1158401" y="1028700"/>
            <a:ext cx="8229600" cy="8229600"/>
          </a:xfrm>
          <a:custGeom>
            <a:rect b="b" l="l" r="r" t="t"/>
            <a:pathLst>
              <a:path extrusionOk="0" h="8229600" w="8229600">
                <a:moveTo>
                  <a:pt x="0" y="0"/>
                </a:moveTo>
                <a:lnTo>
                  <a:pt x="8229600" y="0"/>
                </a:lnTo>
                <a:lnTo>
                  <a:pt x="82296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2" name="Google Shape;132;p3"/>
          <p:cNvSpPr/>
          <p:nvPr/>
        </p:nvSpPr>
        <p:spPr>
          <a:xfrm>
            <a:off x="-8610836" y="-1798519"/>
            <a:ext cx="13884037" cy="13884037"/>
          </a:xfrm>
          <a:custGeom>
            <a:rect b="b" l="l" r="r" t="t"/>
            <a:pathLst>
              <a:path extrusionOk="0" h="13884037" w="13884037">
                <a:moveTo>
                  <a:pt x="0" y="0"/>
                </a:moveTo>
                <a:lnTo>
                  <a:pt x="13884037" y="0"/>
                </a:lnTo>
                <a:lnTo>
                  <a:pt x="13884037" y="13884038"/>
                </a:lnTo>
                <a:lnTo>
                  <a:pt x="0" y="138840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33" name="Google Shape;133;p3"/>
          <p:cNvGrpSpPr/>
          <p:nvPr/>
        </p:nvGrpSpPr>
        <p:grpSpPr>
          <a:xfrm>
            <a:off x="1986750" y="1959440"/>
            <a:ext cx="6566553" cy="6373665"/>
            <a:chOff x="-23042" y="66269"/>
            <a:chExt cx="6542159" cy="6349987"/>
          </a:xfrm>
        </p:grpSpPr>
        <p:sp>
          <p:nvSpPr>
            <p:cNvPr id="134" name="Google Shape;134;p3"/>
            <p:cNvSpPr/>
            <p:nvPr/>
          </p:nvSpPr>
          <p:spPr>
            <a:xfrm>
              <a:off x="-23042" y="119185"/>
              <a:ext cx="6542159" cy="6244242"/>
            </a:xfrm>
            <a:custGeom>
              <a:rect b="b" l="l" r="r" t="t"/>
              <a:pathLst>
                <a:path extrusionOk="0" h="6244242" w="6542159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0" l="-49143" r="-7324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3"/>
            <p:cNvSpPr/>
            <p:nvPr/>
          </p:nvSpPr>
          <p:spPr>
            <a:xfrm>
              <a:off x="73038" y="66269"/>
              <a:ext cx="6350000" cy="6349987"/>
            </a:xfrm>
            <a:custGeom>
              <a:rect b="b" l="l" r="r" t="t"/>
              <a:pathLst>
                <a:path extrusionOk="0" h="6349987" w="6350000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B4E4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6" name="Google Shape;136;p3"/>
          <p:cNvSpPr txBox="1"/>
          <p:nvPr/>
        </p:nvSpPr>
        <p:spPr>
          <a:xfrm>
            <a:off x="9927850" y="1028700"/>
            <a:ext cx="6398241" cy="10177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9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04" u="none" cap="none" strike="noStrike">
                <a:solidFill>
                  <a:srgbClr val="A8DFFD"/>
                </a:solidFill>
                <a:latin typeface="Noto Sans TC"/>
                <a:ea typeface="Noto Sans TC"/>
                <a:cs typeface="Noto Sans TC"/>
                <a:sym typeface="Noto Sans TC"/>
              </a:rPr>
              <a:t>課堂流程</a:t>
            </a:r>
            <a:endParaRPr/>
          </a:p>
        </p:txBody>
      </p:sp>
      <p:sp>
        <p:nvSpPr>
          <p:cNvPr id="137" name="Google Shape;137;p3"/>
          <p:cNvSpPr/>
          <p:nvPr/>
        </p:nvSpPr>
        <p:spPr>
          <a:xfrm>
            <a:off x="10067536" y="2744842"/>
            <a:ext cx="953654" cy="953654"/>
          </a:xfrm>
          <a:custGeom>
            <a:rect b="b" l="l" r="r" t="t"/>
            <a:pathLst>
              <a:path extrusionOk="0" h="953654" w="953654">
                <a:moveTo>
                  <a:pt x="0" y="0"/>
                </a:moveTo>
                <a:lnTo>
                  <a:pt x="953654" y="0"/>
                </a:lnTo>
                <a:lnTo>
                  <a:pt x="953654" y="953654"/>
                </a:lnTo>
                <a:lnTo>
                  <a:pt x="0" y="9536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8" name="Google Shape;138;p3"/>
          <p:cNvSpPr/>
          <p:nvPr/>
        </p:nvSpPr>
        <p:spPr>
          <a:xfrm>
            <a:off x="10067536" y="4154999"/>
            <a:ext cx="953654" cy="953654"/>
          </a:xfrm>
          <a:custGeom>
            <a:rect b="b" l="l" r="r" t="t"/>
            <a:pathLst>
              <a:path extrusionOk="0" h="953654" w="953654">
                <a:moveTo>
                  <a:pt x="0" y="0"/>
                </a:moveTo>
                <a:lnTo>
                  <a:pt x="953654" y="0"/>
                </a:lnTo>
                <a:lnTo>
                  <a:pt x="953654" y="953653"/>
                </a:lnTo>
                <a:lnTo>
                  <a:pt x="0" y="9536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9" name="Google Shape;139;p3"/>
          <p:cNvSpPr/>
          <p:nvPr/>
        </p:nvSpPr>
        <p:spPr>
          <a:xfrm>
            <a:off x="10067536" y="5567621"/>
            <a:ext cx="953654" cy="953654"/>
          </a:xfrm>
          <a:custGeom>
            <a:rect b="b" l="l" r="r" t="t"/>
            <a:pathLst>
              <a:path extrusionOk="0" h="953654" w="953654">
                <a:moveTo>
                  <a:pt x="0" y="0"/>
                </a:moveTo>
                <a:lnTo>
                  <a:pt x="953654" y="0"/>
                </a:lnTo>
                <a:lnTo>
                  <a:pt x="953654" y="953653"/>
                </a:lnTo>
                <a:lnTo>
                  <a:pt x="0" y="9536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0" name="Google Shape;140;p3"/>
          <p:cNvSpPr/>
          <p:nvPr/>
        </p:nvSpPr>
        <p:spPr>
          <a:xfrm>
            <a:off x="10067536" y="6980242"/>
            <a:ext cx="953654" cy="953654"/>
          </a:xfrm>
          <a:custGeom>
            <a:rect b="b" l="l" r="r" t="t"/>
            <a:pathLst>
              <a:path extrusionOk="0" h="953654" w="953654">
                <a:moveTo>
                  <a:pt x="0" y="0"/>
                </a:moveTo>
                <a:lnTo>
                  <a:pt x="953654" y="0"/>
                </a:lnTo>
                <a:lnTo>
                  <a:pt x="953654" y="953654"/>
                </a:lnTo>
                <a:lnTo>
                  <a:pt x="0" y="9536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1" name="Google Shape;141;p3"/>
          <p:cNvSpPr txBox="1"/>
          <p:nvPr/>
        </p:nvSpPr>
        <p:spPr>
          <a:xfrm>
            <a:off x="10334502" y="2913436"/>
            <a:ext cx="686688" cy="5455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42" u="none" cap="none" strike="noStrike">
                <a:solidFill>
                  <a:srgbClr val="A8DFF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01</a:t>
            </a:r>
            <a:endParaRPr/>
          </a:p>
        </p:txBody>
      </p:sp>
      <p:sp>
        <p:nvSpPr>
          <p:cNvPr id="142" name="Google Shape;142;p3"/>
          <p:cNvSpPr txBox="1"/>
          <p:nvPr/>
        </p:nvSpPr>
        <p:spPr>
          <a:xfrm>
            <a:off x="10334502" y="4323592"/>
            <a:ext cx="686688" cy="5455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42" u="none" cap="none" strike="noStrike">
                <a:solidFill>
                  <a:srgbClr val="A8DFF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02</a:t>
            </a:r>
            <a:endParaRPr/>
          </a:p>
        </p:txBody>
      </p:sp>
      <p:sp>
        <p:nvSpPr>
          <p:cNvPr id="143" name="Google Shape;143;p3"/>
          <p:cNvSpPr txBox="1"/>
          <p:nvPr/>
        </p:nvSpPr>
        <p:spPr>
          <a:xfrm>
            <a:off x="10334502" y="5736214"/>
            <a:ext cx="686688" cy="5455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42" u="none" cap="none" strike="noStrike">
                <a:solidFill>
                  <a:srgbClr val="A8DFF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03</a:t>
            </a:r>
            <a:endParaRPr/>
          </a:p>
        </p:txBody>
      </p:sp>
      <p:sp>
        <p:nvSpPr>
          <p:cNvPr id="144" name="Google Shape;144;p3"/>
          <p:cNvSpPr txBox="1"/>
          <p:nvPr/>
        </p:nvSpPr>
        <p:spPr>
          <a:xfrm>
            <a:off x="10334502" y="7148836"/>
            <a:ext cx="686688" cy="5455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42" u="none" cap="none" strike="noStrike">
                <a:solidFill>
                  <a:srgbClr val="A8DFF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04</a:t>
            </a:r>
            <a:endParaRPr/>
          </a:p>
        </p:txBody>
      </p:sp>
      <p:sp>
        <p:nvSpPr>
          <p:cNvPr id="145" name="Google Shape;145;p3"/>
          <p:cNvSpPr txBox="1"/>
          <p:nvPr/>
        </p:nvSpPr>
        <p:spPr>
          <a:xfrm>
            <a:off x="11444598" y="2780521"/>
            <a:ext cx="5851840" cy="6489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7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Open art 教學</a:t>
            </a:r>
            <a:endParaRPr/>
          </a:p>
        </p:txBody>
      </p:sp>
      <p:sp>
        <p:nvSpPr>
          <p:cNvPr id="146" name="Google Shape;146;p3"/>
          <p:cNvSpPr txBox="1"/>
          <p:nvPr/>
        </p:nvSpPr>
        <p:spPr>
          <a:xfrm>
            <a:off x="11444598" y="4220278"/>
            <a:ext cx="6306663" cy="6489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7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課堂練習一：超級英雄</a:t>
            </a:r>
            <a:endParaRPr/>
          </a:p>
        </p:txBody>
      </p:sp>
      <p:sp>
        <p:nvSpPr>
          <p:cNvPr id="147" name="Google Shape;147;p3"/>
          <p:cNvSpPr txBox="1"/>
          <p:nvPr/>
        </p:nvSpPr>
        <p:spPr>
          <a:xfrm>
            <a:off x="11444598" y="5681891"/>
            <a:ext cx="6306663" cy="6489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7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課堂練習二：神奇寵物</a:t>
            </a:r>
            <a:endParaRPr/>
          </a:p>
        </p:txBody>
      </p:sp>
      <p:sp>
        <p:nvSpPr>
          <p:cNvPr id="148" name="Google Shape;148;p3"/>
          <p:cNvSpPr txBox="1"/>
          <p:nvPr/>
        </p:nvSpPr>
        <p:spPr>
          <a:xfrm>
            <a:off x="11444598" y="7055499"/>
            <a:ext cx="5851840" cy="6489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7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Ｑ ＆ Ａ</a:t>
            </a:r>
            <a:endParaRPr/>
          </a:p>
        </p:txBody>
      </p:sp>
      <p:sp>
        <p:nvSpPr>
          <p:cNvPr id="149" name="Google Shape;149;p3"/>
          <p:cNvSpPr/>
          <p:nvPr/>
        </p:nvSpPr>
        <p:spPr>
          <a:xfrm>
            <a:off x="10067536" y="8392864"/>
            <a:ext cx="953654" cy="953654"/>
          </a:xfrm>
          <a:custGeom>
            <a:rect b="b" l="l" r="r" t="t"/>
            <a:pathLst>
              <a:path extrusionOk="0" h="953654" w="953654">
                <a:moveTo>
                  <a:pt x="0" y="0"/>
                </a:moveTo>
                <a:lnTo>
                  <a:pt x="953654" y="0"/>
                </a:lnTo>
                <a:lnTo>
                  <a:pt x="953654" y="953654"/>
                </a:lnTo>
                <a:lnTo>
                  <a:pt x="0" y="9536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0" name="Google Shape;150;p3"/>
          <p:cNvSpPr txBox="1"/>
          <p:nvPr/>
        </p:nvSpPr>
        <p:spPr>
          <a:xfrm>
            <a:off x="10334502" y="8561458"/>
            <a:ext cx="686688" cy="5455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42" u="none" cap="none" strike="noStrike">
                <a:solidFill>
                  <a:srgbClr val="A8DFF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05</a:t>
            </a:r>
            <a:endParaRPr/>
          </a:p>
        </p:txBody>
      </p:sp>
      <p:sp>
        <p:nvSpPr>
          <p:cNvPr id="151" name="Google Shape;151;p3"/>
          <p:cNvSpPr txBox="1"/>
          <p:nvPr/>
        </p:nvSpPr>
        <p:spPr>
          <a:xfrm>
            <a:off x="11444598" y="8551933"/>
            <a:ext cx="5851840" cy="6489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7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總結及問卷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4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61" name="Google Shape;161;p4"/>
          <p:cNvGrpSpPr/>
          <p:nvPr/>
        </p:nvGrpSpPr>
        <p:grpSpPr>
          <a:xfrm>
            <a:off x="16808238" y="9927643"/>
            <a:ext cx="1581627" cy="704564"/>
            <a:chOff x="0" y="0"/>
            <a:chExt cx="2108835" cy="939419"/>
          </a:xfrm>
        </p:grpSpPr>
        <p:sp>
          <p:nvSpPr>
            <p:cNvPr id="162" name="Google Shape;162;p4"/>
            <p:cNvSpPr/>
            <p:nvPr/>
          </p:nvSpPr>
          <p:spPr>
            <a:xfrm>
              <a:off x="0" y="0"/>
              <a:ext cx="710565" cy="939419"/>
            </a:xfrm>
            <a:custGeom>
              <a:rect b="b" l="l" r="r" t="t"/>
              <a:pathLst>
                <a:path extrusionOk="0" h="939419" w="710565">
                  <a:moveTo>
                    <a:pt x="710565" y="0"/>
                  </a:moveTo>
                  <a:lnTo>
                    <a:pt x="637794" y="0"/>
                  </a:lnTo>
                  <a:lnTo>
                    <a:pt x="0" y="939419"/>
                  </a:lnTo>
                  <a:lnTo>
                    <a:pt x="72644" y="939419"/>
                  </a:lnTo>
                  <a:lnTo>
                    <a:pt x="710565" y="0"/>
                  </a:lnTo>
                  <a:close/>
                </a:path>
              </a:pathLst>
            </a:custGeom>
            <a:gradFill>
              <a:gsLst>
                <a:gs pos="0">
                  <a:srgbClr val="F600FE"/>
                </a:gs>
                <a:gs pos="25000">
                  <a:srgbClr val="C900FE"/>
                </a:gs>
                <a:gs pos="50000">
                  <a:srgbClr val="A136FF"/>
                </a:gs>
                <a:gs pos="75000">
                  <a:srgbClr val="5142F0"/>
                </a:gs>
                <a:gs pos="100000">
                  <a:srgbClr val="0033D9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</p:sp>
        <p:sp>
          <p:nvSpPr>
            <p:cNvPr id="163" name="Google Shape;163;p4"/>
            <p:cNvSpPr/>
            <p:nvPr/>
          </p:nvSpPr>
          <p:spPr>
            <a:xfrm>
              <a:off x="349504" y="0"/>
              <a:ext cx="710565" cy="939419"/>
            </a:xfrm>
            <a:custGeom>
              <a:rect b="b" l="l" r="r" t="t"/>
              <a:pathLst>
                <a:path extrusionOk="0" h="939419" w="710565">
                  <a:moveTo>
                    <a:pt x="710565" y="0"/>
                  </a:moveTo>
                  <a:lnTo>
                    <a:pt x="637794" y="0"/>
                  </a:lnTo>
                  <a:lnTo>
                    <a:pt x="0" y="939419"/>
                  </a:lnTo>
                  <a:lnTo>
                    <a:pt x="72771" y="939419"/>
                  </a:lnTo>
                  <a:lnTo>
                    <a:pt x="710565" y="0"/>
                  </a:lnTo>
                  <a:close/>
                </a:path>
              </a:pathLst>
            </a:custGeom>
            <a:gradFill>
              <a:gsLst>
                <a:gs pos="0">
                  <a:srgbClr val="F600FE"/>
                </a:gs>
                <a:gs pos="25000">
                  <a:srgbClr val="C900FE"/>
                </a:gs>
                <a:gs pos="50000">
                  <a:srgbClr val="A136FF"/>
                </a:gs>
                <a:gs pos="75000">
                  <a:srgbClr val="5142F0"/>
                </a:gs>
                <a:gs pos="100000">
                  <a:srgbClr val="0033D9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</p:sp>
        <p:sp>
          <p:nvSpPr>
            <p:cNvPr id="164" name="Google Shape;164;p4"/>
            <p:cNvSpPr/>
            <p:nvPr/>
          </p:nvSpPr>
          <p:spPr>
            <a:xfrm>
              <a:off x="699135" y="0"/>
              <a:ext cx="710565" cy="939419"/>
            </a:xfrm>
            <a:custGeom>
              <a:rect b="b" l="l" r="r" t="t"/>
              <a:pathLst>
                <a:path extrusionOk="0" h="939419" w="710565">
                  <a:moveTo>
                    <a:pt x="710565" y="0"/>
                  </a:moveTo>
                  <a:lnTo>
                    <a:pt x="637794" y="0"/>
                  </a:lnTo>
                  <a:lnTo>
                    <a:pt x="0" y="939419"/>
                  </a:lnTo>
                  <a:lnTo>
                    <a:pt x="72390" y="939419"/>
                  </a:lnTo>
                  <a:lnTo>
                    <a:pt x="710565" y="0"/>
                  </a:lnTo>
                  <a:close/>
                </a:path>
              </a:pathLst>
            </a:custGeom>
            <a:gradFill>
              <a:gsLst>
                <a:gs pos="0">
                  <a:srgbClr val="F600FE"/>
                </a:gs>
                <a:gs pos="25000">
                  <a:srgbClr val="C900FE"/>
                </a:gs>
                <a:gs pos="50000">
                  <a:srgbClr val="A136FF"/>
                </a:gs>
                <a:gs pos="75000">
                  <a:srgbClr val="5142F0"/>
                </a:gs>
                <a:gs pos="100000">
                  <a:srgbClr val="0033D9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</p:sp>
        <p:sp>
          <p:nvSpPr>
            <p:cNvPr id="165" name="Google Shape;165;p4"/>
            <p:cNvSpPr/>
            <p:nvPr/>
          </p:nvSpPr>
          <p:spPr>
            <a:xfrm>
              <a:off x="1048766" y="0"/>
              <a:ext cx="710565" cy="939419"/>
            </a:xfrm>
            <a:custGeom>
              <a:rect b="b" l="l" r="r" t="t"/>
              <a:pathLst>
                <a:path extrusionOk="0" h="939419" w="710565">
                  <a:moveTo>
                    <a:pt x="710565" y="0"/>
                  </a:moveTo>
                  <a:lnTo>
                    <a:pt x="637794" y="0"/>
                  </a:lnTo>
                  <a:lnTo>
                    <a:pt x="0" y="939419"/>
                  </a:lnTo>
                  <a:lnTo>
                    <a:pt x="72390" y="939419"/>
                  </a:lnTo>
                  <a:lnTo>
                    <a:pt x="710565" y="0"/>
                  </a:lnTo>
                  <a:close/>
                </a:path>
              </a:pathLst>
            </a:custGeom>
            <a:gradFill>
              <a:gsLst>
                <a:gs pos="0">
                  <a:srgbClr val="F600FE"/>
                </a:gs>
                <a:gs pos="25000">
                  <a:srgbClr val="C900FE"/>
                </a:gs>
                <a:gs pos="50000">
                  <a:srgbClr val="A136FF"/>
                </a:gs>
                <a:gs pos="75000">
                  <a:srgbClr val="5142F0"/>
                </a:gs>
                <a:gs pos="100000">
                  <a:srgbClr val="0033D9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</p:sp>
        <p:sp>
          <p:nvSpPr>
            <p:cNvPr id="166" name="Google Shape;166;p4"/>
            <p:cNvSpPr/>
            <p:nvPr/>
          </p:nvSpPr>
          <p:spPr>
            <a:xfrm>
              <a:off x="1398397" y="0"/>
              <a:ext cx="710438" cy="939419"/>
            </a:xfrm>
            <a:custGeom>
              <a:rect b="b" l="l" r="r" t="t"/>
              <a:pathLst>
                <a:path extrusionOk="0" h="939419" w="710438">
                  <a:moveTo>
                    <a:pt x="710438" y="0"/>
                  </a:moveTo>
                  <a:lnTo>
                    <a:pt x="637667" y="0"/>
                  </a:lnTo>
                  <a:lnTo>
                    <a:pt x="0" y="939419"/>
                  </a:lnTo>
                  <a:lnTo>
                    <a:pt x="72390" y="939419"/>
                  </a:lnTo>
                  <a:lnTo>
                    <a:pt x="710438" y="0"/>
                  </a:lnTo>
                  <a:close/>
                </a:path>
              </a:pathLst>
            </a:custGeom>
            <a:gradFill>
              <a:gsLst>
                <a:gs pos="0">
                  <a:srgbClr val="F600FE"/>
                </a:gs>
                <a:gs pos="25000">
                  <a:srgbClr val="C900FE"/>
                </a:gs>
                <a:gs pos="50000">
                  <a:srgbClr val="A136FF"/>
                </a:gs>
                <a:gs pos="75000">
                  <a:srgbClr val="5142F0"/>
                </a:gs>
                <a:gs pos="100000">
                  <a:srgbClr val="0033D9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</p:sp>
      </p:grpSp>
      <p:sp>
        <p:nvSpPr>
          <p:cNvPr id="167" name="Google Shape;167;p4"/>
          <p:cNvSpPr/>
          <p:nvPr/>
        </p:nvSpPr>
        <p:spPr>
          <a:xfrm>
            <a:off x="354" y="175904"/>
            <a:ext cx="2055495" cy="295466"/>
          </a:xfrm>
          <a:custGeom>
            <a:rect b="b" l="l" r="r" t="t"/>
            <a:pathLst>
              <a:path extrusionOk="0" h="393954" w="2740660">
                <a:moveTo>
                  <a:pt x="2050161" y="393954"/>
                </a:moveTo>
                <a:lnTo>
                  <a:pt x="1711960" y="55753"/>
                </a:lnTo>
                <a:lnTo>
                  <a:pt x="1370330" y="393954"/>
                </a:lnTo>
                <a:lnTo>
                  <a:pt x="1032129" y="55753"/>
                </a:lnTo>
                <a:lnTo>
                  <a:pt x="693928" y="393954"/>
                </a:lnTo>
                <a:lnTo>
                  <a:pt x="352171" y="55753"/>
                </a:lnTo>
                <a:lnTo>
                  <a:pt x="27940" y="380111"/>
                </a:lnTo>
                <a:lnTo>
                  <a:pt x="0" y="352171"/>
                </a:lnTo>
                <a:lnTo>
                  <a:pt x="352171" y="0"/>
                </a:lnTo>
                <a:lnTo>
                  <a:pt x="693928" y="338201"/>
                </a:lnTo>
                <a:lnTo>
                  <a:pt x="1032129" y="0"/>
                </a:lnTo>
                <a:lnTo>
                  <a:pt x="1370330" y="338201"/>
                </a:lnTo>
                <a:lnTo>
                  <a:pt x="1711960" y="0"/>
                </a:lnTo>
                <a:lnTo>
                  <a:pt x="2050161" y="338201"/>
                </a:lnTo>
                <a:lnTo>
                  <a:pt x="2388489" y="0"/>
                </a:lnTo>
                <a:lnTo>
                  <a:pt x="2740660" y="352171"/>
                </a:lnTo>
                <a:lnTo>
                  <a:pt x="2716276" y="380111"/>
                </a:lnTo>
                <a:lnTo>
                  <a:pt x="2388489" y="55753"/>
                </a:lnTo>
                <a:lnTo>
                  <a:pt x="2050161" y="39395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68" name="Google Shape;168;p4"/>
          <p:cNvSpPr/>
          <p:nvPr/>
        </p:nvSpPr>
        <p:spPr>
          <a:xfrm>
            <a:off x="354" y="644004"/>
            <a:ext cx="2055495" cy="295466"/>
          </a:xfrm>
          <a:custGeom>
            <a:rect b="b" l="l" r="r" t="t"/>
            <a:pathLst>
              <a:path extrusionOk="0" h="393954" w="2740660">
                <a:moveTo>
                  <a:pt x="2050161" y="393954"/>
                </a:moveTo>
                <a:lnTo>
                  <a:pt x="1711960" y="55753"/>
                </a:lnTo>
                <a:lnTo>
                  <a:pt x="1370330" y="393954"/>
                </a:lnTo>
                <a:lnTo>
                  <a:pt x="1032129" y="55753"/>
                </a:lnTo>
                <a:lnTo>
                  <a:pt x="693928" y="393954"/>
                </a:lnTo>
                <a:lnTo>
                  <a:pt x="352171" y="55753"/>
                </a:lnTo>
                <a:lnTo>
                  <a:pt x="27940" y="380111"/>
                </a:lnTo>
                <a:lnTo>
                  <a:pt x="0" y="355600"/>
                </a:lnTo>
                <a:lnTo>
                  <a:pt x="352171" y="0"/>
                </a:lnTo>
                <a:lnTo>
                  <a:pt x="693928" y="341757"/>
                </a:lnTo>
                <a:lnTo>
                  <a:pt x="1032129" y="0"/>
                </a:lnTo>
                <a:lnTo>
                  <a:pt x="1370330" y="341757"/>
                </a:lnTo>
                <a:lnTo>
                  <a:pt x="1711960" y="0"/>
                </a:lnTo>
                <a:lnTo>
                  <a:pt x="2050161" y="341757"/>
                </a:lnTo>
                <a:lnTo>
                  <a:pt x="2388489" y="0"/>
                </a:lnTo>
                <a:lnTo>
                  <a:pt x="2740660" y="355600"/>
                </a:lnTo>
                <a:lnTo>
                  <a:pt x="2716276" y="379984"/>
                </a:lnTo>
                <a:lnTo>
                  <a:pt x="2388489" y="55753"/>
                </a:lnTo>
                <a:lnTo>
                  <a:pt x="2050161" y="39395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69" name="Google Shape;169;p4"/>
          <p:cNvSpPr/>
          <p:nvPr/>
        </p:nvSpPr>
        <p:spPr>
          <a:xfrm>
            <a:off x="6017871" y="400058"/>
            <a:ext cx="6626009" cy="1068444"/>
          </a:xfrm>
          <a:custGeom>
            <a:rect b="b" l="l" r="r" t="t"/>
            <a:pathLst>
              <a:path extrusionOk="0" h="1068444" w="6626009">
                <a:moveTo>
                  <a:pt x="0" y="0"/>
                </a:moveTo>
                <a:lnTo>
                  <a:pt x="6626009" y="0"/>
                </a:lnTo>
                <a:lnTo>
                  <a:pt x="6626009" y="1068444"/>
                </a:lnTo>
                <a:lnTo>
                  <a:pt x="0" y="10684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0" name="Google Shape;170;p4"/>
          <p:cNvSpPr/>
          <p:nvPr/>
        </p:nvSpPr>
        <p:spPr>
          <a:xfrm>
            <a:off x="2338258" y="2641822"/>
            <a:ext cx="14469979" cy="7387842"/>
          </a:xfrm>
          <a:custGeom>
            <a:rect b="b" l="l" r="r" t="t"/>
            <a:pathLst>
              <a:path extrusionOk="0" h="7387842" w="14469979">
                <a:moveTo>
                  <a:pt x="0" y="0"/>
                </a:moveTo>
                <a:lnTo>
                  <a:pt x="14469980" y="0"/>
                </a:lnTo>
                <a:lnTo>
                  <a:pt x="14469980" y="7387841"/>
                </a:lnTo>
                <a:lnTo>
                  <a:pt x="0" y="73878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7506" l="-118103" r="-2209" t="-13857"/>
            </a:stretch>
          </a:blipFill>
          <a:ln>
            <a:noFill/>
          </a:ln>
        </p:spPr>
      </p:sp>
      <p:sp>
        <p:nvSpPr>
          <p:cNvPr id="171" name="Google Shape;171;p4"/>
          <p:cNvSpPr txBox="1"/>
          <p:nvPr/>
        </p:nvSpPr>
        <p:spPr>
          <a:xfrm>
            <a:off x="7131878" y="658055"/>
            <a:ext cx="5178006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400" u="sng" cap="none" strike="noStrike">
                <a:solidFill>
                  <a:srgbClr val="8B36DD"/>
                </a:solidFill>
                <a:latin typeface="Noto Sans TC"/>
                <a:ea typeface="Noto Sans TC"/>
                <a:cs typeface="Noto Sans TC"/>
                <a:sym typeface="Noto Sans T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 openart.ai/home</a:t>
            </a:r>
            <a:endParaRPr/>
          </a:p>
        </p:txBody>
      </p:sp>
      <p:sp>
        <p:nvSpPr>
          <p:cNvPr id="172" name="Google Shape;172;p4"/>
          <p:cNvSpPr/>
          <p:nvPr/>
        </p:nvSpPr>
        <p:spPr>
          <a:xfrm>
            <a:off x="7115685" y="8924423"/>
            <a:ext cx="4056127" cy="1355635"/>
          </a:xfrm>
          <a:custGeom>
            <a:rect b="b" l="l" r="r" t="t"/>
            <a:pathLst>
              <a:path extrusionOk="0" h="1560037" w="4667705">
                <a:moveTo>
                  <a:pt x="158040" y="0"/>
                </a:moveTo>
                <a:lnTo>
                  <a:pt x="4509666" y="0"/>
                </a:lnTo>
                <a:cubicBezTo>
                  <a:pt x="4596851" y="0"/>
                  <a:pt x="4667705" y="30329"/>
                  <a:pt x="4667705" y="67902"/>
                </a:cubicBezTo>
                <a:lnTo>
                  <a:pt x="4667705" y="1492136"/>
                </a:lnTo>
                <a:cubicBezTo>
                  <a:pt x="4667705" y="1529595"/>
                  <a:pt x="4597115" y="1560037"/>
                  <a:pt x="4509666" y="1560037"/>
                </a:cubicBezTo>
                <a:lnTo>
                  <a:pt x="158040" y="1560037"/>
                </a:lnTo>
                <a:cubicBezTo>
                  <a:pt x="70855" y="1560037"/>
                  <a:pt x="0" y="1529708"/>
                  <a:pt x="0" y="1492136"/>
                </a:cubicBezTo>
                <a:lnTo>
                  <a:pt x="0" y="67902"/>
                </a:lnTo>
                <a:cubicBezTo>
                  <a:pt x="0" y="30329"/>
                  <a:pt x="70591" y="0"/>
                  <a:pt x="158040" y="0"/>
                </a:cubicBezTo>
                <a:moveTo>
                  <a:pt x="158040" y="135690"/>
                </a:moveTo>
                <a:lnTo>
                  <a:pt x="158040" y="67902"/>
                </a:lnTo>
                <a:lnTo>
                  <a:pt x="316080" y="67902"/>
                </a:lnTo>
                <a:lnTo>
                  <a:pt x="316080" y="1492136"/>
                </a:lnTo>
                <a:lnTo>
                  <a:pt x="158040" y="1492136"/>
                </a:lnTo>
                <a:lnTo>
                  <a:pt x="158040" y="1424234"/>
                </a:lnTo>
                <a:lnTo>
                  <a:pt x="4509666" y="1424234"/>
                </a:lnTo>
                <a:lnTo>
                  <a:pt x="4509666" y="1492136"/>
                </a:lnTo>
                <a:lnTo>
                  <a:pt x="4351626" y="1492136"/>
                </a:lnTo>
                <a:lnTo>
                  <a:pt x="4351626" y="67902"/>
                </a:lnTo>
                <a:lnTo>
                  <a:pt x="4509666" y="67902"/>
                </a:lnTo>
                <a:lnTo>
                  <a:pt x="4509666" y="135803"/>
                </a:lnTo>
                <a:lnTo>
                  <a:pt x="158040" y="135803"/>
                </a:lnTo>
                <a:close/>
              </a:path>
            </a:pathLst>
          </a:custGeom>
          <a:gradFill>
            <a:gsLst>
              <a:gs pos="0">
                <a:srgbClr val="F600FE"/>
              </a:gs>
              <a:gs pos="25000">
                <a:srgbClr val="C900FE"/>
              </a:gs>
              <a:gs pos="50000">
                <a:srgbClr val="A136FF"/>
              </a:gs>
              <a:gs pos="75000">
                <a:srgbClr val="5142F0"/>
              </a:gs>
              <a:gs pos="100000">
                <a:srgbClr val="0033D9"/>
              </a:gs>
            </a:gsLst>
            <a:path path="circle">
              <a:fillToRect b="100%" r="100%"/>
            </a:path>
            <a:tileRect l="-10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4"/>
          <p:cNvSpPr/>
          <p:nvPr/>
        </p:nvSpPr>
        <p:spPr>
          <a:xfrm>
            <a:off x="13608648" y="2382203"/>
            <a:ext cx="2970225" cy="1435916"/>
          </a:xfrm>
          <a:custGeom>
            <a:rect b="b" l="l" r="r" t="t"/>
            <a:pathLst>
              <a:path extrusionOk="0" h="1560037" w="3226972">
                <a:moveTo>
                  <a:pt x="109259" y="0"/>
                </a:moveTo>
                <a:lnTo>
                  <a:pt x="3117713" y="0"/>
                </a:lnTo>
                <a:cubicBezTo>
                  <a:pt x="3177988" y="0"/>
                  <a:pt x="3226972" y="30329"/>
                  <a:pt x="3226972" y="67902"/>
                </a:cubicBezTo>
                <a:lnTo>
                  <a:pt x="3226972" y="1492136"/>
                </a:lnTo>
                <a:cubicBezTo>
                  <a:pt x="3226972" y="1529595"/>
                  <a:pt x="3178170" y="1560037"/>
                  <a:pt x="3117713" y="1560037"/>
                </a:cubicBezTo>
                <a:lnTo>
                  <a:pt x="109259" y="1560037"/>
                </a:lnTo>
                <a:cubicBezTo>
                  <a:pt x="48985" y="1560037"/>
                  <a:pt x="0" y="1529708"/>
                  <a:pt x="0" y="1492136"/>
                </a:cubicBezTo>
                <a:lnTo>
                  <a:pt x="0" y="67902"/>
                </a:lnTo>
                <a:cubicBezTo>
                  <a:pt x="0" y="30329"/>
                  <a:pt x="48802" y="0"/>
                  <a:pt x="109259" y="0"/>
                </a:cubicBezTo>
                <a:moveTo>
                  <a:pt x="109259" y="135690"/>
                </a:moveTo>
                <a:lnTo>
                  <a:pt x="109259" y="67902"/>
                </a:lnTo>
                <a:lnTo>
                  <a:pt x="218519" y="67902"/>
                </a:lnTo>
                <a:lnTo>
                  <a:pt x="218519" y="1492136"/>
                </a:lnTo>
                <a:lnTo>
                  <a:pt x="109259" y="1492136"/>
                </a:lnTo>
                <a:lnTo>
                  <a:pt x="109259" y="1424234"/>
                </a:lnTo>
                <a:lnTo>
                  <a:pt x="3117713" y="1424234"/>
                </a:lnTo>
                <a:lnTo>
                  <a:pt x="3117713" y="1492136"/>
                </a:lnTo>
                <a:lnTo>
                  <a:pt x="3008454" y="1492136"/>
                </a:lnTo>
                <a:lnTo>
                  <a:pt x="3008454" y="67902"/>
                </a:lnTo>
                <a:lnTo>
                  <a:pt x="3117713" y="67902"/>
                </a:lnTo>
                <a:lnTo>
                  <a:pt x="3117713" y="135803"/>
                </a:lnTo>
                <a:lnTo>
                  <a:pt x="109259" y="135803"/>
                </a:lnTo>
                <a:close/>
              </a:path>
            </a:pathLst>
          </a:custGeom>
          <a:gradFill>
            <a:gsLst>
              <a:gs pos="0">
                <a:srgbClr val="F600FE"/>
              </a:gs>
              <a:gs pos="25000">
                <a:srgbClr val="C900FE"/>
              </a:gs>
              <a:gs pos="50000">
                <a:srgbClr val="A136FF"/>
              </a:gs>
              <a:gs pos="75000">
                <a:srgbClr val="5142F0"/>
              </a:gs>
              <a:gs pos="100000">
                <a:srgbClr val="0033D9"/>
              </a:gs>
            </a:gsLst>
            <a:path path="circle">
              <a:fillToRect b="100%" r="100%"/>
            </a:path>
            <a:tileRect l="-10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4" name="Google Shape;174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3038009" y="-44727"/>
            <a:ext cx="2647560" cy="26475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5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84" name="Google Shape;184;p5"/>
          <p:cNvGrpSpPr/>
          <p:nvPr/>
        </p:nvGrpSpPr>
        <p:grpSpPr>
          <a:xfrm>
            <a:off x="16705580" y="9373250"/>
            <a:ext cx="1581627" cy="704564"/>
            <a:chOff x="0" y="0"/>
            <a:chExt cx="2108835" cy="939419"/>
          </a:xfrm>
        </p:grpSpPr>
        <p:sp>
          <p:nvSpPr>
            <p:cNvPr id="185" name="Google Shape;185;p5"/>
            <p:cNvSpPr/>
            <p:nvPr/>
          </p:nvSpPr>
          <p:spPr>
            <a:xfrm>
              <a:off x="0" y="0"/>
              <a:ext cx="710565" cy="939419"/>
            </a:xfrm>
            <a:custGeom>
              <a:rect b="b" l="l" r="r" t="t"/>
              <a:pathLst>
                <a:path extrusionOk="0" h="939419" w="710565">
                  <a:moveTo>
                    <a:pt x="710565" y="0"/>
                  </a:moveTo>
                  <a:lnTo>
                    <a:pt x="637794" y="0"/>
                  </a:lnTo>
                  <a:lnTo>
                    <a:pt x="0" y="939419"/>
                  </a:lnTo>
                  <a:lnTo>
                    <a:pt x="72644" y="939419"/>
                  </a:lnTo>
                  <a:lnTo>
                    <a:pt x="710565" y="0"/>
                  </a:lnTo>
                  <a:close/>
                </a:path>
              </a:pathLst>
            </a:custGeom>
            <a:gradFill>
              <a:gsLst>
                <a:gs pos="0">
                  <a:srgbClr val="F600FE"/>
                </a:gs>
                <a:gs pos="25000">
                  <a:srgbClr val="C900FE"/>
                </a:gs>
                <a:gs pos="50000">
                  <a:srgbClr val="A136FF"/>
                </a:gs>
                <a:gs pos="75000">
                  <a:srgbClr val="5142F0"/>
                </a:gs>
                <a:gs pos="100000">
                  <a:srgbClr val="0033D9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</p:sp>
        <p:sp>
          <p:nvSpPr>
            <p:cNvPr id="186" name="Google Shape;186;p5"/>
            <p:cNvSpPr/>
            <p:nvPr/>
          </p:nvSpPr>
          <p:spPr>
            <a:xfrm>
              <a:off x="349504" y="0"/>
              <a:ext cx="710565" cy="939419"/>
            </a:xfrm>
            <a:custGeom>
              <a:rect b="b" l="l" r="r" t="t"/>
              <a:pathLst>
                <a:path extrusionOk="0" h="939419" w="710565">
                  <a:moveTo>
                    <a:pt x="710565" y="0"/>
                  </a:moveTo>
                  <a:lnTo>
                    <a:pt x="637794" y="0"/>
                  </a:lnTo>
                  <a:lnTo>
                    <a:pt x="0" y="939419"/>
                  </a:lnTo>
                  <a:lnTo>
                    <a:pt x="72771" y="939419"/>
                  </a:lnTo>
                  <a:lnTo>
                    <a:pt x="710565" y="0"/>
                  </a:lnTo>
                  <a:close/>
                </a:path>
              </a:pathLst>
            </a:custGeom>
            <a:gradFill>
              <a:gsLst>
                <a:gs pos="0">
                  <a:srgbClr val="F600FE"/>
                </a:gs>
                <a:gs pos="25000">
                  <a:srgbClr val="C900FE"/>
                </a:gs>
                <a:gs pos="50000">
                  <a:srgbClr val="A136FF"/>
                </a:gs>
                <a:gs pos="75000">
                  <a:srgbClr val="5142F0"/>
                </a:gs>
                <a:gs pos="100000">
                  <a:srgbClr val="0033D9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</p:sp>
        <p:sp>
          <p:nvSpPr>
            <p:cNvPr id="187" name="Google Shape;187;p5"/>
            <p:cNvSpPr/>
            <p:nvPr/>
          </p:nvSpPr>
          <p:spPr>
            <a:xfrm>
              <a:off x="699135" y="0"/>
              <a:ext cx="710565" cy="939419"/>
            </a:xfrm>
            <a:custGeom>
              <a:rect b="b" l="l" r="r" t="t"/>
              <a:pathLst>
                <a:path extrusionOk="0" h="939419" w="710565">
                  <a:moveTo>
                    <a:pt x="710565" y="0"/>
                  </a:moveTo>
                  <a:lnTo>
                    <a:pt x="637794" y="0"/>
                  </a:lnTo>
                  <a:lnTo>
                    <a:pt x="0" y="939419"/>
                  </a:lnTo>
                  <a:lnTo>
                    <a:pt x="72390" y="939419"/>
                  </a:lnTo>
                  <a:lnTo>
                    <a:pt x="710565" y="0"/>
                  </a:lnTo>
                  <a:close/>
                </a:path>
              </a:pathLst>
            </a:custGeom>
            <a:gradFill>
              <a:gsLst>
                <a:gs pos="0">
                  <a:srgbClr val="F600FE"/>
                </a:gs>
                <a:gs pos="25000">
                  <a:srgbClr val="C900FE"/>
                </a:gs>
                <a:gs pos="50000">
                  <a:srgbClr val="A136FF"/>
                </a:gs>
                <a:gs pos="75000">
                  <a:srgbClr val="5142F0"/>
                </a:gs>
                <a:gs pos="100000">
                  <a:srgbClr val="0033D9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</p:sp>
        <p:sp>
          <p:nvSpPr>
            <p:cNvPr id="188" name="Google Shape;188;p5"/>
            <p:cNvSpPr/>
            <p:nvPr/>
          </p:nvSpPr>
          <p:spPr>
            <a:xfrm>
              <a:off x="1048766" y="0"/>
              <a:ext cx="710565" cy="939419"/>
            </a:xfrm>
            <a:custGeom>
              <a:rect b="b" l="l" r="r" t="t"/>
              <a:pathLst>
                <a:path extrusionOk="0" h="939419" w="710565">
                  <a:moveTo>
                    <a:pt x="710565" y="0"/>
                  </a:moveTo>
                  <a:lnTo>
                    <a:pt x="637794" y="0"/>
                  </a:lnTo>
                  <a:lnTo>
                    <a:pt x="0" y="939419"/>
                  </a:lnTo>
                  <a:lnTo>
                    <a:pt x="72390" y="939419"/>
                  </a:lnTo>
                  <a:lnTo>
                    <a:pt x="710565" y="0"/>
                  </a:lnTo>
                  <a:close/>
                </a:path>
              </a:pathLst>
            </a:custGeom>
            <a:gradFill>
              <a:gsLst>
                <a:gs pos="0">
                  <a:srgbClr val="F600FE"/>
                </a:gs>
                <a:gs pos="25000">
                  <a:srgbClr val="C900FE"/>
                </a:gs>
                <a:gs pos="50000">
                  <a:srgbClr val="A136FF"/>
                </a:gs>
                <a:gs pos="75000">
                  <a:srgbClr val="5142F0"/>
                </a:gs>
                <a:gs pos="100000">
                  <a:srgbClr val="0033D9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</p:sp>
        <p:sp>
          <p:nvSpPr>
            <p:cNvPr id="189" name="Google Shape;189;p5"/>
            <p:cNvSpPr/>
            <p:nvPr/>
          </p:nvSpPr>
          <p:spPr>
            <a:xfrm>
              <a:off x="1398397" y="0"/>
              <a:ext cx="710438" cy="939419"/>
            </a:xfrm>
            <a:custGeom>
              <a:rect b="b" l="l" r="r" t="t"/>
              <a:pathLst>
                <a:path extrusionOk="0" h="939419" w="710438">
                  <a:moveTo>
                    <a:pt x="710438" y="0"/>
                  </a:moveTo>
                  <a:lnTo>
                    <a:pt x="637667" y="0"/>
                  </a:lnTo>
                  <a:lnTo>
                    <a:pt x="0" y="939419"/>
                  </a:lnTo>
                  <a:lnTo>
                    <a:pt x="72390" y="939419"/>
                  </a:lnTo>
                  <a:lnTo>
                    <a:pt x="710438" y="0"/>
                  </a:lnTo>
                  <a:close/>
                </a:path>
              </a:pathLst>
            </a:custGeom>
            <a:gradFill>
              <a:gsLst>
                <a:gs pos="0">
                  <a:srgbClr val="F600FE"/>
                </a:gs>
                <a:gs pos="25000">
                  <a:srgbClr val="C900FE"/>
                </a:gs>
                <a:gs pos="50000">
                  <a:srgbClr val="A136FF"/>
                </a:gs>
                <a:gs pos="75000">
                  <a:srgbClr val="5142F0"/>
                </a:gs>
                <a:gs pos="100000">
                  <a:srgbClr val="0033D9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</p:sp>
      </p:grpSp>
      <p:sp>
        <p:nvSpPr>
          <p:cNvPr id="190" name="Google Shape;190;p5"/>
          <p:cNvSpPr/>
          <p:nvPr/>
        </p:nvSpPr>
        <p:spPr>
          <a:xfrm>
            <a:off x="354" y="175904"/>
            <a:ext cx="2055495" cy="295466"/>
          </a:xfrm>
          <a:custGeom>
            <a:rect b="b" l="l" r="r" t="t"/>
            <a:pathLst>
              <a:path extrusionOk="0" h="393954" w="2740660">
                <a:moveTo>
                  <a:pt x="2050161" y="393954"/>
                </a:moveTo>
                <a:lnTo>
                  <a:pt x="1711960" y="55753"/>
                </a:lnTo>
                <a:lnTo>
                  <a:pt x="1370330" y="393954"/>
                </a:lnTo>
                <a:lnTo>
                  <a:pt x="1032129" y="55753"/>
                </a:lnTo>
                <a:lnTo>
                  <a:pt x="693928" y="393954"/>
                </a:lnTo>
                <a:lnTo>
                  <a:pt x="352171" y="55753"/>
                </a:lnTo>
                <a:lnTo>
                  <a:pt x="27940" y="380111"/>
                </a:lnTo>
                <a:lnTo>
                  <a:pt x="0" y="352171"/>
                </a:lnTo>
                <a:lnTo>
                  <a:pt x="352171" y="0"/>
                </a:lnTo>
                <a:lnTo>
                  <a:pt x="693928" y="338201"/>
                </a:lnTo>
                <a:lnTo>
                  <a:pt x="1032129" y="0"/>
                </a:lnTo>
                <a:lnTo>
                  <a:pt x="1370330" y="338201"/>
                </a:lnTo>
                <a:lnTo>
                  <a:pt x="1711960" y="0"/>
                </a:lnTo>
                <a:lnTo>
                  <a:pt x="2050161" y="338201"/>
                </a:lnTo>
                <a:lnTo>
                  <a:pt x="2388489" y="0"/>
                </a:lnTo>
                <a:lnTo>
                  <a:pt x="2740660" y="352171"/>
                </a:lnTo>
                <a:lnTo>
                  <a:pt x="2716276" y="380111"/>
                </a:lnTo>
                <a:lnTo>
                  <a:pt x="2388489" y="55753"/>
                </a:lnTo>
                <a:lnTo>
                  <a:pt x="2050161" y="39395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91" name="Google Shape;191;p5"/>
          <p:cNvSpPr/>
          <p:nvPr/>
        </p:nvSpPr>
        <p:spPr>
          <a:xfrm>
            <a:off x="354" y="644004"/>
            <a:ext cx="2055495" cy="295466"/>
          </a:xfrm>
          <a:custGeom>
            <a:rect b="b" l="l" r="r" t="t"/>
            <a:pathLst>
              <a:path extrusionOk="0" h="393954" w="2740660">
                <a:moveTo>
                  <a:pt x="2050161" y="393954"/>
                </a:moveTo>
                <a:lnTo>
                  <a:pt x="1711960" y="55753"/>
                </a:lnTo>
                <a:lnTo>
                  <a:pt x="1370330" y="393954"/>
                </a:lnTo>
                <a:lnTo>
                  <a:pt x="1032129" y="55753"/>
                </a:lnTo>
                <a:lnTo>
                  <a:pt x="693928" y="393954"/>
                </a:lnTo>
                <a:lnTo>
                  <a:pt x="352171" y="55753"/>
                </a:lnTo>
                <a:lnTo>
                  <a:pt x="27940" y="380111"/>
                </a:lnTo>
                <a:lnTo>
                  <a:pt x="0" y="355600"/>
                </a:lnTo>
                <a:lnTo>
                  <a:pt x="352171" y="0"/>
                </a:lnTo>
                <a:lnTo>
                  <a:pt x="693928" y="341757"/>
                </a:lnTo>
                <a:lnTo>
                  <a:pt x="1032129" y="0"/>
                </a:lnTo>
                <a:lnTo>
                  <a:pt x="1370330" y="341757"/>
                </a:lnTo>
                <a:lnTo>
                  <a:pt x="1711960" y="0"/>
                </a:lnTo>
                <a:lnTo>
                  <a:pt x="2050161" y="341757"/>
                </a:lnTo>
                <a:lnTo>
                  <a:pt x="2388489" y="0"/>
                </a:lnTo>
                <a:lnTo>
                  <a:pt x="2740660" y="355600"/>
                </a:lnTo>
                <a:lnTo>
                  <a:pt x="2716276" y="379984"/>
                </a:lnTo>
                <a:lnTo>
                  <a:pt x="2388489" y="55753"/>
                </a:lnTo>
                <a:lnTo>
                  <a:pt x="2050161" y="39395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92" name="Google Shape;192;p5"/>
          <p:cNvSpPr/>
          <p:nvPr/>
        </p:nvSpPr>
        <p:spPr>
          <a:xfrm>
            <a:off x="6017871" y="400058"/>
            <a:ext cx="6626009" cy="1068444"/>
          </a:xfrm>
          <a:custGeom>
            <a:rect b="b" l="l" r="r" t="t"/>
            <a:pathLst>
              <a:path extrusionOk="0" h="1068444" w="6626009">
                <a:moveTo>
                  <a:pt x="0" y="0"/>
                </a:moveTo>
                <a:lnTo>
                  <a:pt x="6626009" y="0"/>
                </a:lnTo>
                <a:lnTo>
                  <a:pt x="6626009" y="1068444"/>
                </a:lnTo>
                <a:lnTo>
                  <a:pt x="0" y="10684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3" name="Google Shape;193;p5"/>
          <p:cNvSpPr/>
          <p:nvPr/>
        </p:nvSpPr>
        <p:spPr>
          <a:xfrm>
            <a:off x="5746475" y="5576741"/>
            <a:ext cx="2108637" cy="1285901"/>
          </a:xfrm>
          <a:custGeom>
            <a:rect b="b" l="l" r="r" t="t"/>
            <a:pathLst>
              <a:path extrusionOk="0" h="2161172" w="3543915">
                <a:moveTo>
                  <a:pt x="47221" y="0"/>
                </a:moveTo>
                <a:lnTo>
                  <a:pt x="3496694" y="0"/>
                </a:lnTo>
                <a:cubicBezTo>
                  <a:pt x="3522744" y="0"/>
                  <a:pt x="3543915" y="36020"/>
                  <a:pt x="3543915" y="80641"/>
                </a:cubicBezTo>
                <a:lnTo>
                  <a:pt x="3543915" y="2080531"/>
                </a:lnTo>
                <a:cubicBezTo>
                  <a:pt x="3543915" y="2125018"/>
                  <a:pt x="3522823" y="2161172"/>
                  <a:pt x="3496694" y="2161172"/>
                </a:cubicBezTo>
                <a:lnTo>
                  <a:pt x="47221" y="2161172"/>
                </a:lnTo>
                <a:cubicBezTo>
                  <a:pt x="21171" y="2161172"/>
                  <a:pt x="0" y="2125152"/>
                  <a:pt x="0" y="2080531"/>
                </a:cubicBezTo>
                <a:lnTo>
                  <a:pt x="0" y="80641"/>
                </a:lnTo>
                <a:cubicBezTo>
                  <a:pt x="0" y="36020"/>
                  <a:pt x="21092" y="0"/>
                  <a:pt x="47221" y="0"/>
                </a:cubicBezTo>
                <a:moveTo>
                  <a:pt x="47221" y="161147"/>
                </a:moveTo>
                <a:lnTo>
                  <a:pt x="47221" y="80641"/>
                </a:lnTo>
                <a:lnTo>
                  <a:pt x="94441" y="80641"/>
                </a:lnTo>
                <a:lnTo>
                  <a:pt x="94441" y="2080531"/>
                </a:lnTo>
                <a:lnTo>
                  <a:pt x="47221" y="2080531"/>
                </a:lnTo>
                <a:lnTo>
                  <a:pt x="47221" y="1999890"/>
                </a:lnTo>
                <a:lnTo>
                  <a:pt x="3496694" y="1999890"/>
                </a:lnTo>
                <a:lnTo>
                  <a:pt x="3496694" y="2080531"/>
                </a:lnTo>
                <a:lnTo>
                  <a:pt x="3449474" y="2080531"/>
                </a:lnTo>
                <a:lnTo>
                  <a:pt x="3449474" y="80641"/>
                </a:lnTo>
                <a:lnTo>
                  <a:pt x="3496694" y="80641"/>
                </a:lnTo>
                <a:lnTo>
                  <a:pt x="3496694" y="161281"/>
                </a:lnTo>
                <a:lnTo>
                  <a:pt x="47221" y="161281"/>
                </a:lnTo>
                <a:close/>
              </a:path>
            </a:pathLst>
          </a:custGeom>
          <a:gradFill>
            <a:gsLst>
              <a:gs pos="0">
                <a:srgbClr val="F600FE"/>
              </a:gs>
              <a:gs pos="25000">
                <a:srgbClr val="C900FE"/>
              </a:gs>
              <a:gs pos="50000">
                <a:srgbClr val="A136FF"/>
              </a:gs>
              <a:gs pos="75000">
                <a:srgbClr val="5142F0"/>
              </a:gs>
              <a:gs pos="100000">
                <a:srgbClr val="0033D9"/>
              </a:gs>
            </a:gsLst>
            <a:path path="circle">
              <a:fillToRect b="100%" r="100%"/>
            </a:path>
            <a:tileRect l="-10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5"/>
          <p:cNvSpPr/>
          <p:nvPr/>
        </p:nvSpPr>
        <p:spPr>
          <a:xfrm>
            <a:off x="2652696" y="1624367"/>
            <a:ext cx="14052884" cy="7904747"/>
          </a:xfrm>
          <a:custGeom>
            <a:rect b="b" l="l" r="r" t="t"/>
            <a:pathLst>
              <a:path extrusionOk="0" h="7904747" w="14052884">
                <a:moveTo>
                  <a:pt x="0" y="0"/>
                </a:moveTo>
                <a:lnTo>
                  <a:pt x="14052883" y="0"/>
                </a:lnTo>
                <a:lnTo>
                  <a:pt x="14052883" y="7904748"/>
                </a:lnTo>
                <a:lnTo>
                  <a:pt x="0" y="79047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5" name="Google Shape;195;p5"/>
          <p:cNvSpPr txBox="1"/>
          <p:nvPr/>
        </p:nvSpPr>
        <p:spPr>
          <a:xfrm>
            <a:off x="7131878" y="658055"/>
            <a:ext cx="5178006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400" u="sng" cap="none" strike="noStrike">
                <a:solidFill>
                  <a:srgbClr val="8B36DD"/>
                </a:solidFill>
                <a:latin typeface="Noto Sans TC"/>
                <a:ea typeface="Noto Sans TC"/>
                <a:cs typeface="Noto Sans TC"/>
                <a:sym typeface="Noto Sans T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 openart.ai/home</a:t>
            </a:r>
            <a:endParaRPr/>
          </a:p>
        </p:txBody>
      </p:sp>
      <p:sp>
        <p:nvSpPr>
          <p:cNvPr id="196" name="Google Shape;196;p5"/>
          <p:cNvSpPr txBox="1"/>
          <p:nvPr/>
        </p:nvSpPr>
        <p:spPr>
          <a:xfrm>
            <a:off x="8738427" y="7578858"/>
            <a:ext cx="5219753" cy="7153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79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77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點擊Skip All 跳過教學</a:t>
            </a:r>
            <a:endParaRPr/>
          </a:p>
        </p:txBody>
      </p:sp>
      <p:sp>
        <p:nvSpPr>
          <p:cNvPr id="197" name="Google Shape;197;p5"/>
          <p:cNvSpPr/>
          <p:nvPr/>
        </p:nvSpPr>
        <p:spPr>
          <a:xfrm>
            <a:off x="5326909" y="5779141"/>
            <a:ext cx="2528190" cy="1083494"/>
          </a:xfrm>
          <a:custGeom>
            <a:rect b="b" l="l" r="r" t="t"/>
            <a:pathLst>
              <a:path extrusionOk="0" h="1177151" w="2746728">
                <a:moveTo>
                  <a:pt x="92999" y="0"/>
                </a:moveTo>
                <a:lnTo>
                  <a:pt x="2653729" y="0"/>
                </a:lnTo>
                <a:cubicBezTo>
                  <a:pt x="2705034" y="0"/>
                  <a:pt x="2746728" y="22885"/>
                  <a:pt x="2746728" y="51236"/>
                </a:cubicBezTo>
                <a:lnTo>
                  <a:pt x="2746728" y="1125915"/>
                </a:lnTo>
                <a:cubicBezTo>
                  <a:pt x="2746728" y="1154180"/>
                  <a:pt x="2705189" y="1177151"/>
                  <a:pt x="2653729" y="1177151"/>
                </a:cubicBezTo>
                <a:lnTo>
                  <a:pt x="92999" y="1177151"/>
                </a:lnTo>
                <a:cubicBezTo>
                  <a:pt x="41695" y="1177151"/>
                  <a:pt x="0" y="1154265"/>
                  <a:pt x="0" y="1125915"/>
                </a:cubicBezTo>
                <a:lnTo>
                  <a:pt x="0" y="51236"/>
                </a:lnTo>
                <a:cubicBezTo>
                  <a:pt x="0" y="22885"/>
                  <a:pt x="41540" y="0"/>
                  <a:pt x="92999" y="0"/>
                </a:cubicBezTo>
                <a:moveTo>
                  <a:pt x="92999" y="102387"/>
                </a:moveTo>
                <a:lnTo>
                  <a:pt x="92999" y="51236"/>
                </a:lnTo>
                <a:lnTo>
                  <a:pt x="185998" y="51236"/>
                </a:lnTo>
                <a:lnTo>
                  <a:pt x="185998" y="1125915"/>
                </a:lnTo>
                <a:lnTo>
                  <a:pt x="92999" y="1125915"/>
                </a:lnTo>
                <a:lnTo>
                  <a:pt x="92999" y="1074679"/>
                </a:lnTo>
                <a:lnTo>
                  <a:pt x="2653729" y="1074679"/>
                </a:lnTo>
                <a:lnTo>
                  <a:pt x="2653729" y="1125915"/>
                </a:lnTo>
                <a:lnTo>
                  <a:pt x="2560730" y="1125915"/>
                </a:lnTo>
                <a:lnTo>
                  <a:pt x="2560730" y="51236"/>
                </a:lnTo>
                <a:lnTo>
                  <a:pt x="2653729" y="51236"/>
                </a:lnTo>
                <a:lnTo>
                  <a:pt x="2653729" y="102472"/>
                </a:lnTo>
                <a:lnTo>
                  <a:pt x="92999" y="102472"/>
                </a:lnTo>
                <a:close/>
              </a:path>
            </a:pathLst>
          </a:custGeom>
          <a:gradFill>
            <a:gsLst>
              <a:gs pos="0">
                <a:srgbClr val="F600FE"/>
              </a:gs>
              <a:gs pos="25000">
                <a:srgbClr val="C900FE"/>
              </a:gs>
              <a:gs pos="50000">
                <a:srgbClr val="A136FF"/>
              </a:gs>
              <a:gs pos="75000">
                <a:srgbClr val="5142F0"/>
              </a:gs>
              <a:gs pos="100000">
                <a:srgbClr val="0033D9"/>
              </a:gs>
            </a:gsLst>
            <a:path path="circle">
              <a:fillToRect b="100%" r="100%"/>
            </a:path>
            <a:tileRect l="-10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6"/>
          <p:cNvSpPr/>
          <p:nvPr/>
        </p:nvSpPr>
        <p:spPr>
          <a:xfrm>
            <a:off x="-104280" y="0"/>
            <a:ext cx="18275308" cy="10289003"/>
          </a:xfrm>
          <a:custGeom>
            <a:rect b="b" l="l" r="r" t="t"/>
            <a:pathLst>
              <a:path extrusionOk="0" h="10289003" w="18275308">
                <a:moveTo>
                  <a:pt x="0" y="0"/>
                </a:moveTo>
                <a:lnTo>
                  <a:pt x="18275308" y="0"/>
                </a:lnTo>
                <a:lnTo>
                  <a:pt x="18275308" y="10289003"/>
                </a:lnTo>
                <a:lnTo>
                  <a:pt x="0" y="102890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00172" r="0" t="0"/>
            </a:stretch>
          </a:blipFill>
          <a:ln>
            <a:noFill/>
          </a:ln>
        </p:spPr>
      </p:sp>
      <p:grpSp>
        <p:nvGrpSpPr>
          <p:cNvPr id="207" name="Google Shape;207;p6"/>
          <p:cNvGrpSpPr/>
          <p:nvPr/>
        </p:nvGrpSpPr>
        <p:grpSpPr>
          <a:xfrm>
            <a:off x="-104280" y="2969132"/>
            <a:ext cx="12655931" cy="1973831"/>
            <a:chOff x="0" y="0"/>
            <a:chExt cx="16874574" cy="2631775"/>
          </a:xfrm>
        </p:grpSpPr>
        <p:grpSp>
          <p:nvGrpSpPr>
            <p:cNvPr id="208" name="Google Shape;208;p6"/>
            <p:cNvGrpSpPr/>
            <p:nvPr/>
          </p:nvGrpSpPr>
          <p:grpSpPr>
            <a:xfrm>
              <a:off x="0" y="1958835"/>
              <a:ext cx="2599299" cy="672940"/>
              <a:chOff x="0" y="0"/>
              <a:chExt cx="2599299" cy="672940"/>
            </a:xfrm>
          </p:grpSpPr>
          <p:sp>
            <p:nvSpPr>
              <p:cNvPr id="209" name="Google Shape;209;p6"/>
              <p:cNvSpPr/>
              <p:nvPr/>
            </p:nvSpPr>
            <p:spPr>
              <a:xfrm>
                <a:off x="82574" y="90796"/>
                <a:ext cx="2434150" cy="491355"/>
              </a:xfrm>
              <a:custGeom>
                <a:rect b="b" l="l" r="r" t="t"/>
                <a:pathLst>
                  <a:path extrusionOk="0" h="491355" w="2434150">
                    <a:moveTo>
                      <a:pt x="0" y="0"/>
                    </a:moveTo>
                    <a:lnTo>
                      <a:pt x="2434150" y="0"/>
                    </a:lnTo>
                    <a:lnTo>
                      <a:pt x="2434150" y="491355"/>
                    </a:lnTo>
                    <a:lnTo>
                      <a:pt x="0" y="49135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2627"/>
              </a:solidFill>
              <a:ln>
                <a:noFill/>
              </a:ln>
            </p:spPr>
          </p:sp>
          <p:sp>
            <p:nvSpPr>
              <p:cNvPr id="210" name="Google Shape;210;p6"/>
              <p:cNvSpPr/>
              <p:nvPr/>
            </p:nvSpPr>
            <p:spPr>
              <a:xfrm>
                <a:off x="0" y="0"/>
                <a:ext cx="2599299" cy="672940"/>
              </a:xfrm>
              <a:custGeom>
                <a:rect b="b" l="l" r="r" t="t"/>
                <a:pathLst>
                  <a:path extrusionOk="0" h="672940" w="2599299">
                    <a:moveTo>
                      <a:pt x="82574" y="0"/>
                    </a:moveTo>
                    <a:lnTo>
                      <a:pt x="2516724" y="0"/>
                    </a:lnTo>
                    <a:cubicBezTo>
                      <a:pt x="2562278" y="0"/>
                      <a:pt x="2599299" y="40555"/>
                      <a:pt x="2599299" y="90796"/>
                    </a:cubicBezTo>
                    <a:lnTo>
                      <a:pt x="2599299" y="582151"/>
                    </a:lnTo>
                    <a:cubicBezTo>
                      <a:pt x="2599299" y="632240"/>
                      <a:pt x="2562415" y="672940"/>
                      <a:pt x="2516724" y="672940"/>
                    </a:cubicBezTo>
                    <a:lnTo>
                      <a:pt x="82574" y="672940"/>
                    </a:lnTo>
                    <a:cubicBezTo>
                      <a:pt x="37021" y="672940"/>
                      <a:pt x="0" y="632391"/>
                      <a:pt x="0" y="582151"/>
                    </a:cubicBezTo>
                    <a:lnTo>
                      <a:pt x="0" y="90796"/>
                    </a:lnTo>
                    <a:cubicBezTo>
                      <a:pt x="0" y="40555"/>
                      <a:pt x="36883" y="0"/>
                      <a:pt x="82574" y="0"/>
                    </a:cubicBezTo>
                    <a:moveTo>
                      <a:pt x="82574" y="181440"/>
                    </a:moveTo>
                    <a:lnTo>
                      <a:pt x="82574" y="90796"/>
                    </a:lnTo>
                    <a:lnTo>
                      <a:pt x="165148" y="90796"/>
                    </a:lnTo>
                    <a:lnTo>
                      <a:pt x="165148" y="582151"/>
                    </a:lnTo>
                    <a:lnTo>
                      <a:pt x="82574" y="582151"/>
                    </a:lnTo>
                    <a:lnTo>
                      <a:pt x="82574" y="491355"/>
                    </a:lnTo>
                    <a:lnTo>
                      <a:pt x="2516724" y="491355"/>
                    </a:lnTo>
                    <a:lnTo>
                      <a:pt x="2516724" y="582151"/>
                    </a:lnTo>
                    <a:lnTo>
                      <a:pt x="2434150" y="582151"/>
                    </a:lnTo>
                    <a:lnTo>
                      <a:pt x="2434150" y="90796"/>
                    </a:lnTo>
                    <a:lnTo>
                      <a:pt x="2516724" y="90796"/>
                    </a:lnTo>
                    <a:lnTo>
                      <a:pt x="2516724" y="181591"/>
                    </a:lnTo>
                    <a:lnTo>
                      <a:pt x="82574" y="181591"/>
                    </a:lnTo>
                    <a:close/>
                  </a:path>
                </a:pathLst>
              </a:custGeom>
              <a:solidFill>
                <a:srgbClr val="24262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1" name="Google Shape;211;p6"/>
            <p:cNvGrpSpPr/>
            <p:nvPr/>
          </p:nvGrpSpPr>
          <p:grpSpPr>
            <a:xfrm>
              <a:off x="15422932" y="0"/>
              <a:ext cx="1451642" cy="1083437"/>
              <a:chOff x="0" y="0"/>
              <a:chExt cx="1451642" cy="1083437"/>
            </a:xfrm>
          </p:grpSpPr>
          <p:sp>
            <p:nvSpPr>
              <p:cNvPr id="212" name="Google Shape;212;p6"/>
              <p:cNvSpPr/>
              <p:nvPr/>
            </p:nvSpPr>
            <p:spPr>
              <a:xfrm>
                <a:off x="76375" y="76200"/>
                <a:ext cx="1298891" cy="931037"/>
              </a:xfrm>
              <a:custGeom>
                <a:rect b="b" l="l" r="r" t="t"/>
                <a:pathLst>
                  <a:path extrusionOk="0" h="931037" w="1298891">
                    <a:moveTo>
                      <a:pt x="0" y="0"/>
                    </a:moveTo>
                    <a:lnTo>
                      <a:pt x="1298891" y="0"/>
                    </a:lnTo>
                    <a:lnTo>
                      <a:pt x="1298891" y="931037"/>
                    </a:lnTo>
                    <a:lnTo>
                      <a:pt x="0" y="93103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2627"/>
              </a:solidFill>
              <a:ln>
                <a:noFill/>
              </a:ln>
            </p:spPr>
          </p:sp>
          <p:sp>
            <p:nvSpPr>
              <p:cNvPr id="213" name="Google Shape;213;p6"/>
              <p:cNvSpPr/>
              <p:nvPr/>
            </p:nvSpPr>
            <p:spPr>
              <a:xfrm>
                <a:off x="0" y="0"/>
                <a:ext cx="1451642" cy="1083437"/>
              </a:xfrm>
              <a:custGeom>
                <a:rect b="b" l="l" r="r" t="t"/>
                <a:pathLst>
                  <a:path extrusionOk="0" h="1083437" w="1451642">
                    <a:moveTo>
                      <a:pt x="76375" y="0"/>
                    </a:moveTo>
                    <a:lnTo>
                      <a:pt x="1375266" y="0"/>
                    </a:lnTo>
                    <a:cubicBezTo>
                      <a:pt x="1417400" y="0"/>
                      <a:pt x="1451642" y="34036"/>
                      <a:pt x="1451642" y="76200"/>
                    </a:cubicBezTo>
                    <a:lnTo>
                      <a:pt x="1451642" y="1007237"/>
                    </a:lnTo>
                    <a:cubicBezTo>
                      <a:pt x="1451642" y="1049274"/>
                      <a:pt x="1417528" y="1083437"/>
                      <a:pt x="1375266" y="1083437"/>
                    </a:cubicBezTo>
                    <a:lnTo>
                      <a:pt x="76375" y="1083437"/>
                    </a:lnTo>
                    <a:cubicBezTo>
                      <a:pt x="34242" y="1083437"/>
                      <a:pt x="0" y="1049401"/>
                      <a:pt x="0" y="1007237"/>
                    </a:cubicBezTo>
                    <a:lnTo>
                      <a:pt x="0" y="76200"/>
                    </a:lnTo>
                    <a:cubicBezTo>
                      <a:pt x="0" y="34036"/>
                      <a:pt x="34114" y="0"/>
                      <a:pt x="76375" y="0"/>
                    </a:cubicBezTo>
                    <a:moveTo>
                      <a:pt x="76375" y="152273"/>
                    </a:moveTo>
                    <a:lnTo>
                      <a:pt x="76375" y="76200"/>
                    </a:lnTo>
                    <a:lnTo>
                      <a:pt x="152751" y="76200"/>
                    </a:lnTo>
                    <a:lnTo>
                      <a:pt x="152751" y="1007237"/>
                    </a:lnTo>
                    <a:lnTo>
                      <a:pt x="76375" y="1007237"/>
                    </a:lnTo>
                    <a:lnTo>
                      <a:pt x="76375" y="931037"/>
                    </a:lnTo>
                    <a:lnTo>
                      <a:pt x="1375266" y="931037"/>
                    </a:lnTo>
                    <a:lnTo>
                      <a:pt x="1375266" y="1007237"/>
                    </a:lnTo>
                    <a:lnTo>
                      <a:pt x="1298891" y="1007237"/>
                    </a:lnTo>
                    <a:lnTo>
                      <a:pt x="1298891" y="76200"/>
                    </a:lnTo>
                    <a:lnTo>
                      <a:pt x="1375266" y="76200"/>
                    </a:lnTo>
                    <a:lnTo>
                      <a:pt x="1375266" y="152400"/>
                    </a:lnTo>
                    <a:lnTo>
                      <a:pt x="76375" y="152400"/>
                    </a:lnTo>
                    <a:close/>
                  </a:path>
                </a:pathLst>
              </a:custGeom>
              <a:solidFill>
                <a:srgbClr val="24262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14" name="Google Shape;214;p6"/>
          <p:cNvSpPr/>
          <p:nvPr/>
        </p:nvSpPr>
        <p:spPr>
          <a:xfrm>
            <a:off x="16954345" y="1028700"/>
            <a:ext cx="1320799" cy="1118315"/>
          </a:xfrm>
          <a:custGeom>
            <a:rect b="b" l="l" r="r" t="t"/>
            <a:pathLst>
              <a:path extrusionOk="0" h="1491087" w="1761066">
                <a:moveTo>
                  <a:pt x="59626" y="0"/>
                </a:moveTo>
                <a:lnTo>
                  <a:pt x="1701439" y="0"/>
                </a:lnTo>
                <a:cubicBezTo>
                  <a:pt x="1734333" y="0"/>
                  <a:pt x="1761066" y="28989"/>
                  <a:pt x="1761066" y="64900"/>
                </a:cubicBezTo>
                <a:lnTo>
                  <a:pt x="1761066" y="1426187"/>
                </a:lnTo>
                <a:cubicBezTo>
                  <a:pt x="1761066" y="1461990"/>
                  <a:pt x="1734433" y="1491087"/>
                  <a:pt x="1701439" y="1491087"/>
                </a:cubicBezTo>
                <a:lnTo>
                  <a:pt x="59626" y="1491087"/>
                </a:lnTo>
                <a:cubicBezTo>
                  <a:pt x="26733" y="1491087"/>
                  <a:pt x="0" y="1462099"/>
                  <a:pt x="0" y="1426187"/>
                </a:cubicBezTo>
                <a:lnTo>
                  <a:pt x="0" y="64900"/>
                </a:lnTo>
                <a:cubicBezTo>
                  <a:pt x="0" y="28989"/>
                  <a:pt x="26633" y="0"/>
                  <a:pt x="59626" y="0"/>
                </a:cubicBezTo>
                <a:moveTo>
                  <a:pt x="59626" y="129693"/>
                </a:moveTo>
                <a:lnTo>
                  <a:pt x="59626" y="64900"/>
                </a:lnTo>
                <a:lnTo>
                  <a:pt x="119253" y="64900"/>
                </a:lnTo>
                <a:lnTo>
                  <a:pt x="119253" y="1426187"/>
                </a:lnTo>
                <a:lnTo>
                  <a:pt x="59626" y="1426187"/>
                </a:lnTo>
                <a:lnTo>
                  <a:pt x="59626" y="1361287"/>
                </a:lnTo>
                <a:lnTo>
                  <a:pt x="1701439" y="1361287"/>
                </a:lnTo>
                <a:lnTo>
                  <a:pt x="1701439" y="1426187"/>
                </a:lnTo>
                <a:lnTo>
                  <a:pt x="1641813" y="1426187"/>
                </a:lnTo>
                <a:lnTo>
                  <a:pt x="1641813" y="64900"/>
                </a:lnTo>
                <a:lnTo>
                  <a:pt x="1701439" y="64900"/>
                </a:lnTo>
                <a:lnTo>
                  <a:pt x="1701439" y="129801"/>
                </a:lnTo>
                <a:lnTo>
                  <a:pt x="59626" y="129801"/>
                </a:lnTo>
                <a:close/>
              </a:path>
            </a:pathLst>
          </a:custGeom>
          <a:gradFill>
            <a:gsLst>
              <a:gs pos="0">
                <a:srgbClr val="F600FE"/>
              </a:gs>
              <a:gs pos="25000">
                <a:srgbClr val="C900FE"/>
              </a:gs>
              <a:gs pos="50000">
                <a:srgbClr val="A136FF"/>
              </a:gs>
              <a:gs pos="75000">
                <a:srgbClr val="5142F0"/>
              </a:gs>
              <a:gs pos="100000">
                <a:srgbClr val="0033D9"/>
              </a:gs>
            </a:gsLst>
            <a:path path="circle">
              <a:fillToRect b="100%" r="100%"/>
            </a:path>
            <a:tileRect l="-10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6"/>
          <p:cNvSpPr txBox="1"/>
          <p:nvPr/>
        </p:nvSpPr>
        <p:spPr>
          <a:xfrm>
            <a:off x="12185844" y="2128978"/>
            <a:ext cx="6526135" cy="7153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79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77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1.點擊Sign in (登入)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7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47035" r="-19539" t="0"/>
            </a:stretch>
          </a:blipFill>
          <a:ln>
            <a:noFill/>
          </a:ln>
        </p:spPr>
      </p:sp>
      <p:sp>
        <p:nvSpPr>
          <p:cNvPr id="221" name="Google Shape;221;p7"/>
          <p:cNvSpPr txBox="1"/>
          <p:nvPr/>
        </p:nvSpPr>
        <p:spPr>
          <a:xfrm>
            <a:off x="0" y="6246876"/>
            <a:ext cx="6526135" cy="14700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79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77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2.選擇Sign in With Google</a:t>
            </a:r>
            <a:endParaRPr/>
          </a:p>
          <a:p>
            <a:pPr indent="0" lvl="0" marL="0" marR="0" rtl="0" algn="ctr">
              <a:lnSpc>
                <a:spcPct val="1579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77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並使用你的學生帳號登入</a:t>
            </a:r>
            <a:endParaRPr/>
          </a:p>
        </p:txBody>
      </p:sp>
      <p:sp>
        <p:nvSpPr>
          <p:cNvPr id="222" name="Google Shape;222;p7"/>
          <p:cNvSpPr/>
          <p:nvPr/>
        </p:nvSpPr>
        <p:spPr>
          <a:xfrm>
            <a:off x="6376400" y="6601336"/>
            <a:ext cx="5600581" cy="1372452"/>
          </a:xfrm>
          <a:custGeom>
            <a:rect b="b" l="l" r="r" t="t"/>
            <a:pathLst>
              <a:path extrusionOk="0" h="1491087" w="6084697">
                <a:moveTo>
                  <a:pt x="206016" y="0"/>
                </a:moveTo>
                <a:lnTo>
                  <a:pt x="5878681" y="0"/>
                </a:lnTo>
                <a:cubicBezTo>
                  <a:pt x="5992333" y="0"/>
                  <a:pt x="6084697" y="28989"/>
                  <a:pt x="6084697" y="64900"/>
                </a:cubicBezTo>
                <a:lnTo>
                  <a:pt x="6084697" y="1426187"/>
                </a:lnTo>
                <a:cubicBezTo>
                  <a:pt x="6084697" y="1461990"/>
                  <a:pt x="5992677" y="1491087"/>
                  <a:pt x="5878681" y="1491087"/>
                </a:cubicBezTo>
                <a:lnTo>
                  <a:pt x="206016" y="1491087"/>
                </a:lnTo>
                <a:cubicBezTo>
                  <a:pt x="92364" y="1491087"/>
                  <a:pt x="0" y="1462099"/>
                  <a:pt x="0" y="1426187"/>
                </a:cubicBezTo>
                <a:lnTo>
                  <a:pt x="0" y="64900"/>
                </a:lnTo>
                <a:cubicBezTo>
                  <a:pt x="0" y="28989"/>
                  <a:pt x="92021" y="0"/>
                  <a:pt x="206016" y="0"/>
                </a:cubicBezTo>
                <a:moveTo>
                  <a:pt x="206016" y="129693"/>
                </a:moveTo>
                <a:lnTo>
                  <a:pt x="206016" y="64900"/>
                </a:lnTo>
                <a:lnTo>
                  <a:pt x="412033" y="64900"/>
                </a:lnTo>
                <a:lnTo>
                  <a:pt x="412033" y="1426187"/>
                </a:lnTo>
                <a:lnTo>
                  <a:pt x="206016" y="1426187"/>
                </a:lnTo>
                <a:lnTo>
                  <a:pt x="206016" y="1361287"/>
                </a:lnTo>
                <a:lnTo>
                  <a:pt x="5878681" y="1361287"/>
                </a:lnTo>
                <a:lnTo>
                  <a:pt x="5878681" y="1426187"/>
                </a:lnTo>
                <a:lnTo>
                  <a:pt x="5672664" y="1426187"/>
                </a:lnTo>
                <a:lnTo>
                  <a:pt x="5672664" y="64900"/>
                </a:lnTo>
                <a:lnTo>
                  <a:pt x="5878681" y="64900"/>
                </a:lnTo>
                <a:lnTo>
                  <a:pt x="5878681" y="129801"/>
                </a:lnTo>
                <a:lnTo>
                  <a:pt x="206016" y="129801"/>
                </a:lnTo>
                <a:close/>
              </a:path>
            </a:pathLst>
          </a:custGeom>
          <a:gradFill>
            <a:gsLst>
              <a:gs pos="0">
                <a:srgbClr val="F600FE"/>
              </a:gs>
              <a:gs pos="25000">
                <a:srgbClr val="C900FE"/>
              </a:gs>
              <a:gs pos="50000">
                <a:srgbClr val="A136FF"/>
              </a:gs>
              <a:gs pos="75000">
                <a:srgbClr val="5142F0"/>
              </a:gs>
              <a:gs pos="100000">
                <a:srgbClr val="0033D9"/>
              </a:gs>
            </a:gsLst>
            <a:path path="circle">
              <a:fillToRect b="100%" r="100%"/>
            </a:path>
            <a:tileRect l="-10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8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sp>
        <p:nvSpPr>
          <p:cNvPr id="232" name="Google Shape;232;p8"/>
          <p:cNvSpPr/>
          <p:nvPr/>
        </p:nvSpPr>
        <p:spPr>
          <a:xfrm>
            <a:off x="1756744" y="2011248"/>
            <a:ext cx="15313711" cy="7247052"/>
          </a:xfrm>
          <a:custGeom>
            <a:rect b="b" l="l" r="r" t="t"/>
            <a:pathLst>
              <a:path extrusionOk="0" h="7247052" w="15313711">
                <a:moveTo>
                  <a:pt x="0" y="0"/>
                </a:moveTo>
                <a:lnTo>
                  <a:pt x="15313711" y="0"/>
                </a:lnTo>
                <a:lnTo>
                  <a:pt x="15313711" y="7247052"/>
                </a:lnTo>
                <a:lnTo>
                  <a:pt x="0" y="72470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7956" l="-101179" r="-832" t="-12101"/>
            </a:stretch>
          </a:blipFill>
          <a:ln>
            <a:noFill/>
          </a:ln>
        </p:spPr>
      </p:sp>
      <p:sp>
        <p:nvSpPr>
          <p:cNvPr id="233" name="Google Shape;233;p8"/>
          <p:cNvSpPr/>
          <p:nvPr/>
        </p:nvSpPr>
        <p:spPr>
          <a:xfrm>
            <a:off x="8001619" y="4302564"/>
            <a:ext cx="4105465" cy="358807"/>
          </a:xfrm>
          <a:custGeom>
            <a:rect b="b" l="l" r="r" t="t"/>
            <a:pathLst>
              <a:path extrusionOk="0" h="478409" w="5473954">
                <a:moveTo>
                  <a:pt x="5473954" y="478409"/>
                </a:moveTo>
                <a:lnTo>
                  <a:pt x="0" y="478409"/>
                </a:lnTo>
                <a:lnTo>
                  <a:pt x="0" y="0"/>
                </a:lnTo>
                <a:lnTo>
                  <a:pt x="5473954" y="0"/>
                </a:lnTo>
                <a:lnTo>
                  <a:pt x="5473954" y="47840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34" name="Google Shape;234;p8"/>
          <p:cNvSpPr/>
          <p:nvPr/>
        </p:nvSpPr>
        <p:spPr>
          <a:xfrm>
            <a:off x="9251843" y="3510618"/>
            <a:ext cx="5065256" cy="969244"/>
          </a:xfrm>
          <a:custGeom>
            <a:rect b="b" l="l" r="r" t="t"/>
            <a:pathLst>
              <a:path extrusionOk="0" h="1292326" w="6753675">
                <a:moveTo>
                  <a:pt x="6753675" y="1292326"/>
                </a:moveTo>
                <a:lnTo>
                  <a:pt x="0" y="1292326"/>
                </a:lnTo>
                <a:lnTo>
                  <a:pt x="0" y="0"/>
                </a:lnTo>
                <a:lnTo>
                  <a:pt x="6753675" y="0"/>
                </a:lnTo>
                <a:lnTo>
                  <a:pt x="6753675" y="1292326"/>
                </a:lnTo>
                <a:close/>
              </a:path>
            </a:pathLst>
          </a:custGeom>
          <a:gradFill>
            <a:gsLst>
              <a:gs pos="0">
                <a:srgbClr val="F600FE"/>
              </a:gs>
              <a:gs pos="25000">
                <a:srgbClr val="C900FE"/>
              </a:gs>
              <a:gs pos="50000">
                <a:srgbClr val="A136FF"/>
              </a:gs>
              <a:gs pos="75000">
                <a:srgbClr val="5142F0"/>
              </a:gs>
              <a:gs pos="100000">
                <a:srgbClr val="0033D9"/>
              </a:gs>
            </a:gsLst>
            <a:path path="circle">
              <a:fillToRect b="100%" r="100%"/>
            </a:path>
            <a:tileRect l="-100%" t="-100%"/>
          </a:gradFill>
          <a:ln>
            <a:noFill/>
          </a:ln>
        </p:spPr>
      </p:sp>
      <p:grpSp>
        <p:nvGrpSpPr>
          <p:cNvPr id="235" name="Google Shape;235;p8"/>
          <p:cNvGrpSpPr/>
          <p:nvPr/>
        </p:nvGrpSpPr>
        <p:grpSpPr>
          <a:xfrm>
            <a:off x="2059770" y="3365957"/>
            <a:ext cx="3541515" cy="1116199"/>
            <a:chOff x="0" y="-38100"/>
            <a:chExt cx="932745" cy="293978"/>
          </a:xfrm>
        </p:grpSpPr>
        <p:sp>
          <p:nvSpPr>
            <p:cNvPr id="236" name="Google Shape;236;p8"/>
            <p:cNvSpPr/>
            <p:nvPr/>
          </p:nvSpPr>
          <p:spPr>
            <a:xfrm>
              <a:off x="0" y="0"/>
              <a:ext cx="932745" cy="255878"/>
            </a:xfrm>
            <a:custGeom>
              <a:rect b="b" l="l" r="r" t="t"/>
              <a:pathLst>
                <a:path extrusionOk="0" h="255878" w="932745">
                  <a:moveTo>
                    <a:pt x="0" y="0"/>
                  </a:moveTo>
                  <a:lnTo>
                    <a:pt x="932745" y="0"/>
                  </a:lnTo>
                  <a:lnTo>
                    <a:pt x="932745" y="255878"/>
                  </a:lnTo>
                  <a:lnTo>
                    <a:pt x="0" y="25587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76200">
              <a:solidFill>
                <a:srgbClr val="F600FE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237" name="Google Shape;237;p8"/>
            <p:cNvSpPr txBox="1"/>
            <p:nvPr/>
          </p:nvSpPr>
          <p:spPr>
            <a:xfrm>
              <a:off x="0" y="-38100"/>
              <a:ext cx="932745" cy="2939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238" name="Google Shape;238;p8"/>
          <p:cNvCxnSpPr/>
          <p:nvPr/>
        </p:nvCxnSpPr>
        <p:spPr>
          <a:xfrm>
            <a:off x="5930452" y="3916192"/>
            <a:ext cx="2992224" cy="0"/>
          </a:xfrm>
          <a:prstGeom prst="straightConnector1">
            <a:avLst/>
          </a:prstGeom>
          <a:noFill/>
          <a:ln cap="flat" cmpd="sng" w="76200">
            <a:solidFill>
              <a:srgbClr val="F600FE"/>
            </a:solidFill>
            <a:prstDash val="solid"/>
            <a:round/>
            <a:headEnd len="med" w="med" type="triangle"/>
            <a:tailEnd len="sm" w="sm" type="none"/>
          </a:ln>
        </p:spPr>
      </p:cxnSp>
      <p:sp>
        <p:nvSpPr>
          <p:cNvPr id="239" name="Google Shape;239;p8"/>
          <p:cNvSpPr txBox="1"/>
          <p:nvPr/>
        </p:nvSpPr>
        <p:spPr>
          <a:xfrm>
            <a:off x="2475436" y="495300"/>
            <a:ext cx="1515825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00" u="none" cap="none" strike="noStrike">
                <a:solidFill>
                  <a:srgbClr val="E086FF"/>
                </a:solidFill>
                <a:latin typeface="Noto Sans TC"/>
                <a:ea typeface="Noto Sans TC"/>
                <a:cs typeface="Noto Sans TC"/>
                <a:sym typeface="Noto Sans TC"/>
              </a:rPr>
              <a:t>提示一：選擇合適的模型 (model)</a:t>
            </a:r>
            <a:endParaRPr/>
          </a:p>
        </p:txBody>
      </p:sp>
      <p:sp>
        <p:nvSpPr>
          <p:cNvPr id="240" name="Google Shape;240;p8"/>
          <p:cNvSpPr txBox="1"/>
          <p:nvPr/>
        </p:nvSpPr>
        <p:spPr>
          <a:xfrm>
            <a:off x="9413600" y="3705875"/>
            <a:ext cx="7656856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１.選擇您的微調模型</a:t>
            </a:r>
            <a:endParaRPr/>
          </a:p>
        </p:txBody>
      </p:sp>
      <p:sp>
        <p:nvSpPr>
          <p:cNvPr id="241" name="Google Shape;241;p8"/>
          <p:cNvSpPr txBox="1"/>
          <p:nvPr/>
        </p:nvSpPr>
        <p:spPr>
          <a:xfrm>
            <a:off x="3830528" y="9265115"/>
            <a:ext cx="6526135" cy="7153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79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77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2. 選擇 Open Art SDXL</a:t>
            </a:r>
            <a:endParaRPr/>
          </a:p>
        </p:txBody>
      </p:sp>
      <p:grpSp>
        <p:nvGrpSpPr>
          <p:cNvPr id="242" name="Google Shape;242;p8"/>
          <p:cNvGrpSpPr/>
          <p:nvPr/>
        </p:nvGrpSpPr>
        <p:grpSpPr>
          <a:xfrm>
            <a:off x="4973079" y="6404439"/>
            <a:ext cx="3626532" cy="3003551"/>
            <a:chOff x="0" y="-38100"/>
            <a:chExt cx="955136" cy="791059"/>
          </a:xfrm>
        </p:grpSpPr>
        <p:sp>
          <p:nvSpPr>
            <p:cNvPr id="243" name="Google Shape;243;p8"/>
            <p:cNvSpPr/>
            <p:nvPr/>
          </p:nvSpPr>
          <p:spPr>
            <a:xfrm>
              <a:off x="0" y="0"/>
              <a:ext cx="955136" cy="752959"/>
            </a:xfrm>
            <a:custGeom>
              <a:rect b="b" l="l" r="r" t="t"/>
              <a:pathLst>
                <a:path extrusionOk="0" h="752959" w="955136">
                  <a:moveTo>
                    <a:pt x="0" y="0"/>
                  </a:moveTo>
                  <a:lnTo>
                    <a:pt x="955136" y="0"/>
                  </a:lnTo>
                  <a:lnTo>
                    <a:pt x="955136" y="752959"/>
                  </a:lnTo>
                  <a:lnTo>
                    <a:pt x="0" y="75295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76200">
              <a:solidFill>
                <a:srgbClr val="F600FE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244" name="Google Shape;244;p8"/>
            <p:cNvSpPr txBox="1"/>
            <p:nvPr/>
          </p:nvSpPr>
          <p:spPr>
            <a:xfrm>
              <a:off x="0" y="-38100"/>
              <a:ext cx="955136" cy="7910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9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grpSp>
        <p:nvGrpSpPr>
          <p:cNvPr id="254" name="Google Shape;254;p9"/>
          <p:cNvGrpSpPr/>
          <p:nvPr/>
        </p:nvGrpSpPr>
        <p:grpSpPr>
          <a:xfrm>
            <a:off x="1427430" y="4609668"/>
            <a:ext cx="6996021" cy="4384343"/>
            <a:chOff x="0" y="-95250"/>
            <a:chExt cx="1842573" cy="1154724"/>
          </a:xfrm>
        </p:grpSpPr>
        <p:sp>
          <p:nvSpPr>
            <p:cNvPr id="255" name="Google Shape;255;p9"/>
            <p:cNvSpPr/>
            <p:nvPr/>
          </p:nvSpPr>
          <p:spPr>
            <a:xfrm>
              <a:off x="0" y="0"/>
              <a:ext cx="1842573" cy="1059474"/>
            </a:xfrm>
            <a:custGeom>
              <a:rect b="b" l="l" r="r" t="t"/>
              <a:pathLst>
                <a:path extrusionOk="0" h="1059474" w="1842573">
                  <a:moveTo>
                    <a:pt x="65290" y="0"/>
                  </a:moveTo>
                  <a:lnTo>
                    <a:pt x="1777283" y="0"/>
                  </a:lnTo>
                  <a:cubicBezTo>
                    <a:pt x="1813342" y="0"/>
                    <a:pt x="1842573" y="29232"/>
                    <a:pt x="1842573" y="65290"/>
                  </a:cubicBezTo>
                  <a:lnTo>
                    <a:pt x="1842573" y="994184"/>
                  </a:lnTo>
                  <a:cubicBezTo>
                    <a:pt x="1842573" y="1011500"/>
                    <a:pt x="1835695" y="1028107"/>
                    <a:pt x="1823450" y="1040351"/>
                  </a:cubicBezTo>
                  <a:cubicBezTo>
                    <a:pt x="1811206" y="1052595"/>
                    <a:pt x="1794599" y="1059474"/>
                    <a:pt x="1777283" y="1059474"/>
                  </a:cubicBezTo>
                  <a:lnTo>
                    <a:pt x="65290" y="1059474"/>
                  </a:lnTo>
                  <a:cubicBezTo>
                    <a:pt x="47974" y="1059474"/>
                    <a:pt x="31367" y="1052595"/>
                    <a:pt x="19123" y="1040351"/>
                  </a:cubicBezTo>
                  <a:cubicBezTo>
                    <a:pt x="6879" y="1028107"/>
                    <a:pt x="0" y="1011500"/>
                    <a:pt x="0" y="994184"/>
                  </a:cubicBezTo>
                  <a:lnTo>
                    <a:pt x="0" y="65290"/>
                  </a:lnTo>
                  <a:cubicBezTo>
                    <a:pt x="0" y="47974"/>
                    <a:pt x="6879" y="31367"/>
                    <a:pt x="19123" y="19123"/>
                  </a:cubicBezTo>
                  <a:cubicBezTo>
                    <a:pt x="31367" y="6879"/>
                    <a:pt x="47974" y="0"/>
                    <a:pt x="65290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9"/>
            <p:cNvSpPr txBox="1"/>
            <p:nvPr/>
          </p:nvSpPr>
          <p:spPr>
            <a:xfrm>
              <a:off x="0" y="-95250"/>
              <a:ext cx="1842573" cy="11547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7" name="Google Shape;257;p9"/>
          <p:cNvGrpSpPr/>
          <p:nvPr/>
        </p:nvGrpSpPr>
        <p:grpSpPr>
          <a:xfrm>
            <a:off x="9329286" y="4609668"/>
            <a:ext cx="6996021" cy="4384343"/>
            <a:chOff x="0" y="-95250"/>
            <a:chExt cx="1842573" cy="1154724"/>
          </a:xfrm>
        </p:grpSpPr>
        <p:sp>
          <p:nvSpPr>
            <p:cNvPr id="258" name="Google Shape;258;p9"/>
            <p:cNvSpPr/>
            <p:nvPr/>
          </p:nvSpPr>
          <p:spPr>
            <a:xfrm>
              <a:off x="0" y="0"/>
              <a:ext cx="1842573" cy="1059474"/>
            </a:xfrm>
            <a:custGeom>
              <a:rect b="b" l="l" r="r" t="t"/>
              <a:pathLst>
                <a:path extrusionOk="0" h="1059474" w="1842573">
                  <a:moveTo>
                    <a:pt x="65290" y="0"/>
                  </a:moveTo>
                  <a:lnTo>
                    <a:pt x="1777283" y="0"/>
                  </a:lnTo>
                  <a:cubicBezTo>
                    <a:pt x="1813342" y="0"/>
                    <a:pt x="1842573" y="29232"/>
                    <a:pt x="1842573" y="65290"/>
                  </a:cubicBezTo>
                  <a:lnTo>
                    <a:pt x="1842573" y="994184"/>
                  </a:lnTo>
                  <a:cubicBezTo>
                    <a:pt x="1842573" y="1011500"/>
                    <a:pt x="1835695" y="1028107"/>
                    <a:pt x="1823450" y="1040351"/>
                  </a:cubicBezTo>
                  <a:cubicBezTo>
                    <a:pt x="1811206" y="1052595"/>
                    <a:pt x="1794599" y="1059474"/>
                    <a:pt x="1777283" y="1059474"/>
                  </a:cubicBezTo>
                  <a:lnTo>
                    <a:pt x="65290" y="1059474"/>
                  </a:lnTo>
                  <a:cubicBezTo>
                    <a:pt x="47974" y="1059474"/>
                    <a:pt x="31367" y="1052595"/>
                    <a:pt x="19123" y="1040351"/>
                  </a:cubicBezTo>
                  <a:cubicBezTo>
                    <a:pt x="6879" y="1028107"/>
                    <a:pt x="0" y="1011500"/>
                    <a:pt x="0" y="994184"/>
                  </a:cubicBezTo>
                  <a:lnTo>
                    <a:pt x="0" y="65290"/>
                  </a:lnTo>
                  <a:cubicBezTo>
                    <a:pt x="0" y="47974"/>
                    <a:pt x="6879" y="31367"/>
                    <a:pt x="19123" y="19123"/>
                  </a:cubicBezTo>
                  <a:cubicBezTo>
                    <a:pt x="31367" y="6879"/>
                    <a:pt x="47974" y="0"/>
                    <a:pt x="65290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9"/>
            <p:cNvSpPr txBox="1"/>
            <p:nvPr/>
          </p:nvSpPr>
          <p:spPr>
            <a:xfrm>
              <a:off x="0" y="-95250"/>
              <a:ext cx="1842573" cy="11547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0" name="Google Shape;260;p9"/>
          <p:cNvSpPr txBox="1"/>
          <p:nvPr/>
        </p:nvSpPr>
        <p:spPr>
          <a:xfrm>
            <a:off x="2418875" y="5557088"/>
            <a:ext cx="5286150" cy="27749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3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Prompt: 指示詞 </a:t>
            </a:r>
            <a:endParaRPr/>
          </a:p>
          <a:p>
            <a:pPr indent="0" lvl="0" marL="0" marR="0" rtl="0" algn="l">
              <a:lnSpc>
                <a:spcPct val="668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39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668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39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-440053" lvl="1" marL="880106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Char char="•"/>
            </a:pPr>
            <a:r>
              <a:rPr b="0" i="0" lang="en-US" sz="36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應該畫什麼</a:t>
            </a:r>
            <a:endParaRPr/>
          </a:p>
          <a:p>
            <a:pPr indent="-440053" lvl="1" marL="880105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Char char="•"/>
            </a:pPr>
            <a:r>
              <a:rPr b="0" i="0" lang="en-US" sz="36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用什麼風格</a:t>
            </a:r>
            <a:endParaRPr/>
          </a:p>
        </p:txBody>
      </p:sp>
      <p:sp>
        <p:nvSpPr>
          <p:cNvPr id="261" name="Google Shape;261;p9"/>
          <p:cNvSpPr txBox="1"/>
          <p:nvPr/>
        </p:nvSpPr>
        <p:spPr>
          <a:xfrm>
            <a:off x="10236248" y="5557088"/>
            <a:ext cx="6003450" cy="25463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3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Negative prompt: </a:t>
            </a:r>
            <a:endParaRPr/>
          </a:p>
          <a:p>
            <a:pPr indent="0" lvl="0" marL="0" marR="0" rtl="0" algn="l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3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否定指示詞 </a:t>
            </a:r>
            <a:endParaRPr/>
          </a:p>
          <a:p>
            <a:pPr indent="0" lvl="0" marL="0" marR="0" rtl="0" algn="l">
              <a:lnSpc>
                <a:spcPct val="668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39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-440053" lvl="1" marL="880105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Char char="•"/>
            </a:pPr>
            <a:r>
              <a:rPr b="0" i="0" lang="en-US" sz="36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不應該畫的東西...</a:t>
            </a:r>
            <a:endParaRPr/>
          </a:p>
        </p:txBody>
      </p:sp>
      <p:sp>
        <p:nvSpPr>
          <p:cNvPr id="262" name="Google Shape;262;p9"/>
          <p:cNvSpPr/>
          <p:nvPr/>
        </p:nvSpPr>
        <p:spPr>
          <a:xfrm>
            <a:off x="861976" y="3805144"/>
            <a:ext cx="16583097" cy="5802052"/>
          </a:xfrm>
          <a:custGeom>
            <a:rect b="b" l="l" r="r" t="t"/>
            <a:pathLst>
              <a:path extrusionOk="0" h="5802052" w="16583097">
                <a:moveTo>
                  <a:pt x="0" y="0"/>
                </a:moveTo>
                <a:lnTo>
                  <a:pt x="16583098" y="0"/>
                </a:lnTo>
                <a:lnTo>
                  <a:pt x="16583098" y="5802053"/>
                </a:lnTo>
                <a:lnTo>
                  <a:pt x="0" y="58020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84" l="0" r="0" t="-558"/>
            </a:stretch>
          </a:blipFill>
          <a:ln>
            <a:noFill/>
          </a:ln>
        </p:spPr>
      </p:sp>
      <p:sp>
        <p:nvSpPr>
          <p:cNvPr id="263" name="Google Shape;263;p9"/>
          <p:cNvSpPr/>
          <p:nvPr/>
        </p:nvSpPr>
        <p:spPr>
          <a:xfrm>
            <a:off x="8001619" y="4302564"/>
            <a:ext cx="4105465" cy="358807"/>
          </a:xfrm>
          <a:custGeom>
            <a:rect b="b" l="l" r="r" t="t"/>
            <a:pathLst>
              <a:path extrusionOk="0" h="478409" w="5473954">
                <a:moveTo>
                  <a:pt x="5473954" y="478409"/>
                </a:moveTo>
                <a:lnTo>
                  <a:pt x="0" y="478409"/>
                </a:lnTo>
                <a:lnTo>
                  <a:pt x="0" y="0"/>
                </a:lnTo>
                <a:lnTo>
                  <a:pt x="5473954" y="0"/>
                </a:lnTo>
                <a:lnTo>
                  <a:pt x="5473954" y="47840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64" name="Google Shape;264;p9"/>
          <p:cNvSpPr/>
          <p:nvPr/>
        </p:nvSpPr>
        <p:spPr>
          <a:xfrm>
            <a:off x="8229884" y="7124937"/>
            <a:ext cx="7138824" cy="1204256"/>
          </a:xfrm>
          <a:custGeom>
            <a:rect b="b" l="l" r="r" t="t"/>
            <a:pathLst>
              <a:path extrusionOk="0" h="1605675" w="9518433">
                <a:moveTo>
                  <a:pt x="9518433" y="1605675"/>
                </a:moveTo>
                <a:lnTo>
                  <a:pt x="0" y="1605675"/>
                </a:lnTo>
                <a:lnTo>
                  <a:pt x="0" y="0"/>
                </a:lnTo>
                <a:lnTo>
                  <a:pt x="9518433" y="0"/>
                </a:lnTo>
                <a:lnTo>
                  <a:pt x="9518433" y="1605675"/>
                </a:lnTo>
                <a:close/>
              </a:path>
            </a:pathLst>
          </a:custGeom>
          <a:gradFill>
            <a:gsLst>
              <a:gs pos="0">
                <a:srgbClr val="F600FE"/>
              </a:gs>
              <a:gs pos="25000">
                <a:srgbClr val="C900FE"/>
              </a:gs>
              <a:gs pos="50000">
                <a:srgbClr val="A136FF"/>
              </a:gs>
              <a:gs pos="75000">
                <a:srgbClr val="5142F0"/>
              </a:gs>
              <a:gs pos="100000">
                <a:srgbClr val="0033D9"/>
              </a:gs>
            </a:gsLst>
            <a:path path="circle">
              <a:fillToRect b="100%" r="100%"/>
            </a:path>
            <a:tileRect l="-100%" t="-100%"/>
          </a:gradFill>
          <a:ln>
            <a:noFill/>
          </a:ln>
        </p:spPr>
      </p:sp>
      <p:grpSp>
        <p:nvGrpSpPr>
          <p:cNvPr id="265" name="Google Shape;265;p9"/>
          <p:cNvGrpSpPr/>
          <p:nvPr/>
        </p:nvGrpSpPr>
        <p:grpSpPr>
          <a:xfrm>
            <a:off x="1028700" y="6561509"/>
            <a:ext cx="4503230" cy="1770535"/>
            <a:chOff x="0" y="-38100"/>
            <a:chExt cx="1186036" cy="466314"/>
          </a:xfrm>
        </p:grpSpPr>
        <p:sp>
          <p:nvSpPr>
            <p:cNvPr id="266" name="Google Shape;266;p9"/>
            <p:cNvSpPr/>
            <p:nvPr/>
          </p:nvSpPr>
          <p:spPr>
            <a:xfrm>
              <a:off x="0" y="0"/>
              <a:ext cx="1186036" cy="428214"/>
            </a:xfrm>
            <a:custGeom>
              <a:rect b="b" l="l" r="r" t="t"/>
              <a:pathLst>
                <a:path extrusionOk="0" h="428214" w="1186036">
                  <a:moveTo>
                    <a:pt x="0" y="0"/>
                  </a:moveTo>
                  <a:lnTo>
                    <a:pt x="1186036" y="0"/>
                  </a:lnTo>
                  <a:lnTo>
                    <a:pt x="1186036" y="428214"/>
                  </a:lnTo>
                  <a:lnTo>
                    <a:pt x="0" y="42821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76200">
              <a:solidFill>
                <a:srgbClr val="F600FE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267" name="Google Shape;267;p9"/>
            <p:cNvSpPr txBox="1"/>
            <p:nvPr/>
          </p:nvSpPr>
          <p:spPr>
            <a:xfrm>
              <a:off x="0" y="-38100"/>
              <a:ext cx="1186036" cy="4663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268" name="Google Shape;268;p9"/>
          <p:cNvCxnSpPr/>
          <p:nvPr/>
        </p:nvCxnSpPr>
        <p:spPr>
          <a:xfrm>
            <a:off x="4925441" y="7606712"/>
            <a:ext cx="2992224" cy="0"/>
          </a:xfrm>
          <a:prstGeom prst="straightConnector1">
            <a:avLst/>
          </a:prstGeom>
          <a:noFill/>
          <a:ln cap="flat" cmpd="sng" w="76200">
            <a:solidFill>
              <a:srgbClr val="F600FE"/>
            </a:solidFill>
            <a:prstDash val="solid"/>
            <a:round/>
            <a:headEnd len="med" w="med" type="triangle"/>
            <a:tailEnd len="sm" w="sm" type="none"/>
          </a:ln>
        </p:spPr>
      </p:cxnSp>
      <p:sp>
        <p:nvSpPr>
          <p:cNvPr id="269" name="Google Shape;269;p9"/>
          <p:cNvSpPr txBox="1"/>
          <p:nvPr/>
        </p:nvSpPr>
        <p:spPr>
          <a:xfrm>
            <a:off x="1428506" y="1028700"/>
            <a:ext cx="1515825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00" u="none" cap="none" strike="noStrike">
                <a:solidFill>
                  <a:srgbClr val="E086FF"/>
                </a:solidFill>
                <a:latin typeface="Noto Sans TC"/>
                <a:ea typeface="Noto Sans TC"/>
                <a:cs typeface="Noto Sans TC"/>
                <a:sym typeface="Noto Sans TC"/>
              </a:rPr>
              <a:t>提示二：指示詞(prompt)的輸入</a:t>
            </a:r>
            <a:endParaRPr/>
          </a:p>
        </p:txBody>
      </p:sp>
      <p:sp>
        <p:nvSpPr>
          <p:cNvPr id="270" name="Google Shape;270;p9"/>
          <p:cNvSpPr txBox="1"/>
          <p:nvPr/>
        </p:nvSpPr>
        <p:spPr>
          <a:xfrm>
            <a:off x="8519018" y="7349537"/>
            <a:ext cx="6351167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將Prompt(指令)輸入在此位置</a:t>
            </a:r>
            <a:endParaRPr/>
          </a:p>
        </p:txBody>
      </p:sp>
      <p:sp>
        <p:nvSpPr>
          <p:cNvPr id="271" name="Google Shape;271;p9"/>
          <p:cNvSpPr txBox="1"/>
          <p:nvPr/>
        </p:nvSpPr>
        <p:spPr>
          <a:xfrm>
            <a:off x="852451" y="6801691"/>
            <a:ext cx="4378574" cy="11363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4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Dinosaur with Fire</a:t>
            </a:r>
            <a:endParaRPr/>
          </a:p>
          <a:p>
            <a:pPr indent="0" lvl="0" marL="0" marR="0" rtl="0" algn="ctr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4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in Cyber style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0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grpSp>
        <p:nvGrpSpPr>
          <p:cNvPr id="281" name="Google Shape;281;p10"/>
          <p:cNvGrpSpPr/>
          <p:nvPr/>
        </p:nvGrpSpPr>
        <p:grpSpPr>
          <a:xfrm>
            <a:off x="1265175" y="2675008"/>
            <a:ext cx="16260825" cy="6785728"/>
            <a:chOff x="0" y="-95250"/>
            <a:chExt cx="4282687" cy="1787188"/>
          </a:xfrm>
        </p:grpSpPr>
        <p:sp>
          <p:nvSpPr>
            <p:cNvPr id="282" name="Google Shape;282;p10"/>
            <p:cNvSpPr/>
            <p:nvPr/>
          </p:nvSpPr>
          <p:spPr>
            <a:xfrm>
              <a:off x="0" y="0"/>
              <a:ext cx="4282687" cy="1691938"/>
            </a:xfrm>
            <a:custGeom>
              <a:rect b="b" l="l" r="r" t="t"/>
              <a:pathLst>
                <a:path extrusionOk="0" h="1691938" w="4282687">
                  <a:moveTo>
                    <a:pt x="28090" y="0"/>
                  </a:moveTo>
                  <a:lnTo>
                    <a:pt x="4254596" y="0"/>
                  </a:lnTo>
                  <a:cubicBezTo>
                    <a:pt x="4262046" y="0"/>
                    <a:pt x="4269191" y="2960"/>
                    <a:pt x="4274459" y="8227"/>
                  </a:cubicBezTo>
                  <a:cubicBezTo>
                    <a:pt x="4279727" y="13495"/>
                    <a:pt x="4282687" y="20640"/>
                    <a:pt x="4282687" y="28090"/>
                  </a:cubicBezTo>
                  <a:lnTo>
                    <a:pt x="4282687" y="1663847"/>
                  </a:lnTo>
                  <a:cubicBezTo>
                    <a:pt x="4282687" y="1679361"/>
                    <a:pt x="4270110" y="1691938"/>
                    <a:pt x="4254596" y="1691938"/>
                  </a:cubicBezTo>
                  <a:lnTo>
                    <a:pt x="28090" y="1691938"/>
                  </a:lnTo>
                  <a:cubicBezTo>
                    <a:pt x="12577" y="1691938"/>
                    <a:pt x="0" y="1679361"/>
                    <a:pt x="0" y="1663847"/>
                  </a:cubicBezTo>
                  <a:lnTo>
                    <a:pt x="0" y="28090"/>
                  </a:lnTo>
                  <a:cubicBezTo>
                    <a:pt x="0" y="12577"/>
                    <a:pt x="12577" y="0"/>
                    <a:pt x="28090" y="0"/>
                  </a:cubicBezTo>
                  <a:close/>
                </a:path>
              </a:pathLst>
            </a:custGeom>
            <a:gradFill>
              <a:gsLst>
                <a:gs pos="0">
                  <a:srgbClr val="83139F"/>
                </a:gs>
                <a:gs pos="100000">
                  <a:srgbClr val="FF5EAF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10"/>
            <p:cNvSpPr txBox="1"/>
            <p:nvPr/>
          </p:nvSpPr>
          <p:spPr>
            <a:xfrm>
              <a:off x="0" y="-95250"/>
              <a:ext cx="4282687" cy="17871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4" name="Google Shape;284;p10"/>
          <p:cNvSpPr txBox="1"/>
          <p:nvPr/>
        </p:nvSpPr>
        <p:spPr>
          <a:xfrm>
            <a:off x="1428506" y="3163798"/>
            <a:ext cx="11002500" cy="70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3336" lvl="1" marL="906672" marR="0" rtl="0" algn="l">
              <a:lnSpc>
                <a:spcPct val="12000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199"/>
              <a:buFont typeface="Arial"/>
              <a:buChar char="•"/>
            </a:pPr>
            <a:r>
              <a:rPr b="1" i="0" lang="en-US" sz="41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 主體：Dinosaur</a:t>
            </a:r>
            <a:r>
              <a:rPr b="0" i="0" lang="en-US" sz="41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(恐龍)</a:t>
            </a:r>
            <a:endParaRPr/>
          </a:p>
          <a:p>
            <a:pPr indent="0" lvl="0" marL="0" marR="0" rtl="0" algn="l">
              <a:lnSpc>
                <a:spcPct val="12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19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-410158" lvl="1" marL="820315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99"/>
              <a:buFont typeface="Arial"/>
              <a:buChar char="•"/>
            </a:pPr>
            <a:r>
              <a:rPr b="1" i="0" lang="en-US" sz="37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  添加屬性/指示：with Fire </a:t>
            </a:r>
            <a:r>
              <a:rPr b="0" i="0" lang="en-US" sz="37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(在火焰)</a:t>
            </a:r>
            <a:endParaRPr/>
          </a:p>
          <a:p>
            <a:pPr indent="0" lvl="0" marL="0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79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-410158" lvl="1" marL="820315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99"/>
              <a:buFont typeface="Arial"/>
              <a:buChar char="•"/>
            </a:pPr>
            <a:r>
              <a:rPr b="0" i="0" lang="en-US" sz="37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  添加風格：</a:t>
            </a:r>
            <a:r>
              <a:rPr b="1" i="0" lang="en-US" sz="37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Cyber style</a:t>
            </a:r>
            <a:r>
              <a:rPr b="0" i="0" lang="en-US" sz="37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 (科幻)</a:t>
            </a:r>
            <a:endParaRPr/>
          </a:p>
          <a:p>
            <a:pPr indent="0" lvl="0" marL="0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79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-410157" lvl="1" marL="820314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99"/>
              <a:buFont typeface="Arial"/>
              <a:buChar char="•"/>
            </a:pPr>
            <a:r>
              <a:rPr b="0" i="0" lang="en-US" sz="37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 單字：關鍵字比長句子好</a:t>
            </a:r>
            <a:endParaRPr b="0" i="0" sz="379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914400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799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-410158" lvl="1" marL="820315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99"/>
              <a:buFont typeface="Arial"/>
              <a:buChar char="•"/>
            </a:pPr>
            <a:r>
              <a:rPr b="0" i="0" lang="en-US" sz="37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以逗號分隔promt</a:t>
            </a:r>
            <a:endParaRPr/>
          </a:p>
          <a:p>
            <a:pPr indent="0" lvl="0" marL="0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79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285" name="Google Shape;285;p10"/>
          <p:cNvSpPr/>
          <p:nvPr/>
        </p:nvSpPr>
        <p:spPr>
          <a:xfrm>
            <a:off x="11432929" y="3659446"/>
            <a:ext cx="5826371" cy="5355203"/>
          </a:xfrm>
          <a:custGeom>
            <a:rect b="b" l="l" r="r" t="t"/>
            <a:pathLst>
              <a:path extrusionOk="0" h="5355203" w="5826371">
                <a:moveTo>
                  <a:pt x="0" y="0"/>
                </a:moveTo>
                <a:lnTo>
                  <a:pt x="5826371" y="0"/>
                </a:lnTo>
                <a:lnTo>
                  <a:pt x="5826371" y="5355203"/>
                </a:lnTo>
                <a:lnTo>
                  <a:pt x="0" y="53552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3531" l="-2174" r="-2174" t="0"/>
            </a:stretch>
          </a:blipFill>
          <a:ln cap="sq" cmpd="sng" w="9525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286" name="Google Shape;286;p10"/>
          <p:cNvSpPr txBox="1"/>
          <p:nvPr/>
        </p:nvSpPr>
        <p:spPr>
          <a:xfrm>
            <a:off x="1428506" y="1028700"/>
            <a:ext cx="1515825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00" u="none" cap="none" strike="noStrike">
                <a:solidFill>
                  <a:srgbClr val="E086FF"/>
                </a:solidFill>
                <a:latin typeface="Noto Sans TC"/>
                <a:ea typeface="Noto Sans TC"/>
                <a:cs typeface="Noto Sans TC"/>
                <a:sym typeface="Noto Sans TC"/>
              </a:rPr>
              <a:t>提示二：指示詞(prompt)的選擇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1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grpSp>
        <p:nvGrpSpPr>
          <p:cNvPr id="296" name="Google Shape;296;p11"/>
          <p:cNvGrpSpPr/>
          <p:nvPr/>
        </p:nvGrpSpPr>
        <p:grpSpPr>
          <a:xfrm>
            <a:off x="1265175" y="2675008"/>
            <a:ext cx="16260825" cy="6298961"/>
            <a:chOff x="0" y="-95250"/>
            <a:chExt cx="4282687" cy="1658986"/>
          </a:xfrm>
        </p:grpSpPr>
        <p:sp>
          <p:nvSpPr>
            <p:cNvPr id="297" name="Google Shape;297;p11"/>
            <p:cNvSpPr/>
            <p:nvPr/>
          </p:nvSpPr>
          <p:spPr>
            <a:xfrm>
              <a:off x="0" y="0"/>
              <a:ext cx="4282687" cy="1563736"/>
            </a:xfrm>
            <a:custGeom>
              <a:rect b="b" l="l" r="r" t="t"/>
              <a:pathLst>
                <a:path extrusionOk="0" h="1563736" w="4282687">
                  <a:moveTo>
                    <a:pt x="28090" y="0"/>
                  </a:moveTo>
                  <a:lnTo>
                    <a:pt x="4254596" y="0"/>
                  </a:lnTo>
                  <a:cubicBezTo>
                    <a:pt x="4262046" y="0"/>
                    <a:pt x="4269191" y="2960"/>
                    <a:pt x="4274459" y="8227"/>
                  </a:cubicBezTo>
                  <a:cubicBezTo>
                    <a:pt x="4279727" y="13495"/>
                    <a:pt x="4282687" y="20640"/>
                    <a:pt x="4282687" y="28090"/>
                  </a:cubicBezTo>
                  <a:lnTo>
                    <a:pt x="4282687" y="1535645"/>
                  </a:lnTo>
                  <a:cubicBezTo>
                    <a:pt x="4282687" y="1551159"/>
                    <a:pt x="4270110" y="1563736"/>
                    <a:pt x="4254596" y="1563736"/>
                  </a:cubicBezTo>
                  <a:lnTo>
                    <a:pt x="28090" y="1563736"/>
                  </a:lnTo>
                  <a:cubicBezTo>
                    <a:pt x="12577" y="1563736"/>
                    <a:pt x="0" y="1551159"/>
                    <a:pt x="0" y="1535645"/>
                  </a:cubicBezTo>
                  <a:lnTo>
                    <a:pt x="0" y="28090"/>
                  </a:lnTo>
                  <a:cubicBezTo>
                    <a:pt x="0" y="12577"/>
                    <a:pt x="12577" y="0"/>
                    <a:pt x="28090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11"/>
            <p:cNvSpPr txBox="1"/>
            <p:nvPr/>
          </p:nvSpPr>
          <p:spPr>
            <a:xfrm>
              <a:off x="0" y="-95250"/>
              <a:ext cx="4282687" cy="16589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9" name="Google Shape;299;p11"/>
          <p:cNvSpPr/>
          <p:nvPr/>
        </p:nvSpPr>
        <p:spPr>
          <a:xfrm>
            <a:off x="10378757" y="2272389"/>
            <a:ext cx="7303596" cy="7303596"/>
          </a:xfrm>
          <a:custGeom>
            <a:rect b="b" l="l" r="r" t="t"/>
            <a:pathLst>
              <a:path extrusionOk="0" h="7303596" w="7303596">
                <a:moveTo>
                  <a:pt x="0" y="0"/>
                </a:moveTo>
                <a:lnTo>
                  <a:pt x="7303596" y="0"/>
                </a:lnTo>
                <a:lnTo>
                  <a:pt x="7303596" y="7303596"/>
                </a:lnTo>
                <a:lnTo>
                  <a:pt x="0" y="73035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rnd" cmpd="sng" w="857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0" name="Google Shape;300;p11"/>
          <p:cNvSpPr/>
          <p:nvPr/>
        </p:nvSpPr>
        <p:spPr>
          <a:xfrm>
            <a:off x="1850980" y="6960945"/>
            <a:ext cx="7653284" cy="1138426"/>
          </a:xfrm>
          <a:custGeom>
            <a:rect b="b" l="l" r="r" t="t"/>
            <a:pathLst>
              <a:path extrusionOk="0" h="1138426" w="7653284">
                <a:moveTo>
                  <a:pt x="0" y="0"/>
                </a:moveTo>
                <a:lnTo>
                  <a:pt x="7653283" y="0"/>
                </a:lnTo>
                <a:lnTo>
                  <a:pt x="7653283" y="1138426"/>
                </a:lnTo>
                <a:lnTo>
                  <a:pt x="0" y="11384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1" name="Google Shape;301;p11"/>
          <p:cNvSpPr/>
          <p:nvPr/>
        </p:nvSpPr>
        <p:spPr>
          <a:xfrm>
            <a:off x="6857030" y="3543525"/>
            <a:ext cx="2906842" cy="1599975"/>
          </a:xfrm>
          <a:custGeom>
            <a:rect b="b" l="l" r="r" t="t"/>
            <a:pathLst>
              <a:path extrusionOk="0" h="1599975" w="2906842">
                <a:moveTo>
                  <a:pt x="0" y="0"/>
                </a:moveTo>
                <a:lnTo>
                  <a:pt x="2906843" y="0"/>
                </a:lnTo>
                <a:lnTo>
                  <a:pt x="2906843" y="1599975"/>
                </a:lnTo>
                <a:lnTo>
                  <a:pt x="0" y="15999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2" name="Google Shape;302;p11"/>
          <p:cNvSpPr txBox="1"/>
          <p:nvPr/>
        </p:nvSpPr>
        <p:spPr>
          <a:xfrm>
            <a:off x="1428506" y="1028700"/>
            <a:ext cx="1515825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00" u="none" cap="none" strike="noStrike">
                <a:solidFill>
                  <a:srgbClr val="E086FF"/>
                </a:solidFill>
                <a:latin typeface="Noto Sans TC"/>
                <a:ea typeface="Noto Sans TC"/>
                <a:cs typeface="Noto Sans TC"/>
                <a:sym typeface="Noto Sans TC"/>
              </a:rPr>
              <a:t>實例 1</a:t>
            </a:r>
            <a:endParaRPr/>
          </a:p>
        </p:txBody>
      </p:sp>
      <p:sp>
        <p:nvSpPr>
          <p:cNvPr id="303" name="Google Shape;303;p11"/>
          <p:cNvSpPr txBox="1"/>
          <p:nvPr/>
        </p:nvSpPr>
        <p:spPr>
          <a:xfrm>
            <a:off x="1850980" y="3632809"/>
            <a:ext cx="6734727" cy="26778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1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Prompt 例子</a:t>
            </a:r>
            <a:endParaRPr/>
          </a:p>
          <a:p>
            <a:pPr indent="0" lvl="0" marL="0" marR="0" rtl="0" algn="l">
              <a:lnSpc>
                <a:spcPct val="12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19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-410158" lvl="1" marL="820315" marR="0" rtl="0" algn="l">
              <a:lnSpc>
                <a:spcPct val="155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99"/>
              <a:buFont typeface="Arial"/>
              <a:buChar char="•"/>
            </a:pPr>
            <a:r>
              <a:rPr b="1" i="0" lang="en-US" sz="37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a dog, bed, sea, ﬂowers</a:t>
            </a:r>
            <a:endParaRPr/>
          </a:p>
          <a:p>
            <a:pPr indent="-410158" lvl="1" marL="820315" marR="0" rtl="0" algn="l">
              <a:lnSpc>
                <a:spcPct val="155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99"/>
              <a:buFont typeface="Arial"/>
              <a:buChar char="•"/>
            </a:pPr>
            <a:r>
              <a:rPr b="1" i="0" lang="en-US" sz="37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狗、床、海、花</a:t>
            </a:r>
            <a:endParaRPr/>
          </a:p>
        </p:txBody>
      </p:sp>
      <p:sp>
        <p:nvSpPr>
          <p:cNvPr id="304" name="Google Shape;304;p11"/>
          <p:cNvSpPr txBox="1"/>
          <p:nvPr/>
        </p:nvSpPr>
        <p:spPr>
          <a:xfrm>
            <a:off x="3532578" y="7228327"/>
            <a:ext cx="6129686" cy="603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02" u="none" cap="none" strike="noStrike">
                <a:solidFill>
                  <a:srgbClr val="C471ED"/>
                </a:solidFill>
                <a:latin typeface="Noto Sans TC"/>
                <a:ea typeface="Noto Sans TC"/>
                <a:cs typeface="Noto Sans TC"/>
                <a:sym typeface="Noto Sans TC"/>
              </a:rPr>
              <a:t>有什麼可以改進的地方？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2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grpSp>
        <p:nvGrpSpPr>
          <p:cNvPr id="314" name="Google Shape;314;p12"/>
          <p:cNvGrpSpPr/>
          <p:nvPr/>
        </p:nvGrpSpPr>
        <p:grpSpPr>
          <a:xfrm>
            <a:off x="1265175" y="2512752"/>
            <a:ext cx="16260825" cy="6883082"/>
            <a:chOff x="0" y="-95250"/>
            <a:chExt cx="4282687" cy="1812828"/>
          </a:xfrm>
        </p:grpSpPr>
        <p:sp>
          <p:nvSpPr>
            <p:cNvPr id="315" name="Google Shape;315;p12"/>
            <p:cNvSpPr/>
            <p:nvPr/>
          </p:nvSpPr>
          <p:spPr>
            <a:xfrm>
              <a:off x="0" y="0"/>
              <a:ext cx="4282687" cy="1717578"/>
            </a:xfrm>
            <a:custGeom>
              <a:rect b="b" l="l" r="r" t="t"/>
              <a:pathLst>
                <a:path extrusionOk="0" h="1717578" w="4282687">
                  <a:moveTo>
                    <a:pt x="28090" y="0"/>
                  </a:moveTo>
                  <a:lnTo>
                    <a:pt x="4254596" y="0"/>
                  </a:lnTo>
                  <a:cubicBezTo>
                    <a:pt x="4262046" y="0"/>
                    <a:pt x="4269191" y="2960"/>
                    <a:pt x="4274459" y="8227"/>
                  </a:cubicBezTo>
                  <a:cubicBezTo>
                    <a:pt x="4279727" y="13495"/>
                    <a:pt x="4282687" y="20640"/>
                    <a:pt x="4282687" y="28090"/>
                  </a:cubicBezTo>
                  <a:lnTo>
                    <a:pt x="4282687" y="1689488"/>
                  </a:lnTo>
                  <a:cubicBezTo>
                    <a:pt x="4282687" y="1705002"/>
                    <a:pt x="4270110" y="1717578"/>
                    <a:pt x="4254596" y="1717578"/>
                  </a:cubicBezTo>
                  <a:lnTo>
                    <a:pt x="28090" y="1717578"/>
                  </a:lnTo>
                  <a:cubicBezTo>
                    <a:pt x="12577" y="1717578"/>
                    <a:pt x="0" y="1705002"/>
                    <a:pt x="0" y="1689488"/>
                  </a:cubicBezTo>
                  <a:lnTo>
                    <a:pt x="0" y="28090"/>
                  </a:lnTo>
                  <a:cubicBezTo>
                    <a:pt x="0" y="12577"/>
                    <a:pt x="12577" y="0"/>
                    <a:pt x="28090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12"/>
            <p:cNvSpPr txBox="1"/>
            <p:nvPr/>
          </p:nvSpPr>
          <p:spPr>
            <a:xfrm>
              <a:off x="0" y="-95250"/>
              <a:ext cx="4282687" cy="181282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7" name="Google Shape;317;p12"/>
          <p:cNvSpPr/>
          <p:nvPr/>
        </p:nvSpPr>
        <p:spPr>
          <a:xfrm>
            <a:off x="1850980" y="7900799"/>
            <a:ext cx="7653284" cy="1138426"/>
          </a:xfrm>
          <a:custGeom>
            <a:rect b="b" l="l" r="r" t="t"/>
            <a:pathLst>
              <a:path extrusionOk="0" h="1138426" w="7653284">
                <a:moveTo>
                  <a:pt x="0" y="0"/>
                </a:moveTo>
                <a:lnTo>
                  <a:pt x="7653283" y="0"/>
                </a:lnTo>
                <a:lnTo>
                  <a:pt x="7653283" y="1138426"/>
                </a:lnTo>
                <a:lnTo>
                  <a:pt x="0" y="11384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8" name="Google Shape;318;p12"/>
          <p:cNvSpPr/>
          <p:nvPr/>
        </p:nvSpPr>
        <p:spPr>
          <a:xfrm>
            <a:off x="6857030" y="3362550"/>
            <a:ext cx="2906842" cy="1599975"/>
          </a:xfrm>
          <a:custGeom>
            <a:rect b="b" l="l" r="r" t="t"/>
            <a:pathLst>
              <a:path extrusionOk="0" h="1599975" w="2906842">
                <a:moveTo>
                  <a:pt x="0" y="0"/>
                </a:moveTo>
                <a:lnTo>
                  <a:pt x="2906843" y="0"/>
                </a:lnTo>
                <a:lnTo>
                  <a:pt x="2906843" y="1599975"/>
                </a:lnTo>
                <a:lnTo>
                  <a:pt x="0" y="15999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9" name="Google Shape;319;p12"/>
          <p:cNvSpPr txBox="1"/>
          <p:nvPr/>
        </p:nvSpPr>
        <p:spPr>
          <a:xfrm>
            <a:off x="1428506" y="1028700"/>
            <a:ext cx="1515825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00" u="none" cap="none" strike="noStrike">
                <a:solidFill>
                  <a:srgbClr val="E086FF"/>
                </a:solidFill>
                <a:latin typeface="Noto Sans TC"/>
                <a:ea typeface="Noto Sans TC"/>
                <a:cs typeface="Noto Sans TC"/>
                <a:sym typeface="Noto Sans TC"/>
              </a:rPr>
              <a:t>實例 2</a:t>
            </a:r>
            <a:endParaRPr/>
          </a:p>
        </p:txBody>
      </p:sp>
      <p:sp>
        <p:nvSpPr>
          <p:cNvPr id="320" name="Google Shape;320;p12"/>
          <p:cNvSpPr txBox="1"/>
          <p:nvPr/>
        </p:nvSpPr>
        <p:spPr>
          <a:xfrm>
            <a:off x="1850980" y="3451834"/>
            <a:ext cx="7811400" cy="41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1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Prompt 例子</a:t>
            </a:r>
            <a:endParaRPr/>
          </a:p>
          <a:p>
            <a:pPr indent="0" lvl="0" marL="0" marR="0" rtl="0" algn="l">
              <a:lnSpc>
                <a:spcPct val="12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19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-410158" lvl="1" marL="820315" marR="0" rtl="0" algn="l">
              <a:lnSpc>
                <a:spcPct val="155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99"/>
              <a:buFont typeface="Arial"/>
              <a:buChar char="•"/>
            </a:pPr>
            <a:r>
              <a:rPr b="1" i="0" lang="en-US" sz="37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a poodle, on the sea, ﬂowers, sit on bed</a:t>
            </a:r>
            <a:endParaRPr/>
          </a:p>
          <a:p>
            <a:pPr indent="-410158" lvl="1" marL="820315" marR="0" rtl="0" algn="l">
              <a:lnSpc>
                <a:spcPct val="15501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99"/>
              <a:buFont typeface="Arial"/>
              <a:buChar char="•"/>
            </a:pPr>
            <a:r>
              <a:rPr b="1" i="0" lang="en-US" sz="37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一隻貴賓犬，在海上，鮮花，坐在床上</a:t>
            </a:r>
            <a:endParaRPr/>
          </a:p>
        </p:txBody>
      </p:sp>
      <p:sp>
        <p:nvSpPr>
          <p:cNvPr id="321" name="Google Shape;321;p12"/>
          <p:cNvSpPr txBox="1"/>
          <p:nvPr/>
        </p:nvSpPr>
        <p:spPr>
          <a:xfrm>
            <a:off x="3532578" y="8168181"/>
            <a:ext cx="6129686" cy="603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02" u="none" cap="none" strike="noStrike">
                <a:solidFill>
                  <a:srgbClr val="C471ED"/>
                </a:solidFill>
                <a:latin typeface="Noto Sans TC"/>
                <a:ea typeface="Noto Sans TC"/>
                <a:cs typeface="Noto Sans TC"/>
                <a:sym typeface="Noto Sans TC"/>
              </a:rPr>
              <a:t>有什麼可以改進的地方？</a:t>
            </a:r>
            <a:endParaRPr/>
          </a:p>
        </p:txBody>
      </p:sp>
      <p:sp>
        <p:nvSpPr>
          <p:cNvPr id="322" name="Google Shape;322;p12"/>
          <p:cNvSpPr/>
          <p:nvPr/>
        </p:nvSpPr>
        <p:spPr>
          <a:xfrm>
            <a:off x="10372052" y="2402193"/>
            <a:ext cx="7530754" cy="7465852"/>
          </a:xfrm>
          <a:custGeom>
            <a:rect b="b" l="l" r="r" t="t"/>
            <a:pathLst>
              <a:path extrusionOk="0" h="7465852" w="7530754">
                <a:moveTo>
                  <a:pt x="0" y="0"/>
                </a:moveTo>
                <a:lnTo>
                  <a:pt x="7530755" y="0"/>
                </a:lnTo>
                <a:lnTo>
                  <a:pt x="7530755" y="7465852"/>
                </a:lnTo>
                <a:lnTo>
                  <a:pt x="0" y="74658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-868"/>
            </a:stretch>
          </a:blipFill>
          <a:ln cap="rnd" cmpd="sng" w="857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3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cxnSp>
        <p:nvCxnSpPr>
          <p:cNvPr id="332" name="Google Shape;332;p13"/>
          <p:cNvCxnSpPr/>
          <p:nvPr/>
        </p:nvCxnSpPr>
        <p:spPr>
          <a:xfrm>
            <a:off x="5601285" y="4767243"/>
            <a:ext cx="2992224" cy="0"/>
          </a:xfrm>
          <a:prstGeom prst="straightConnector1">
            <a:avLst/>
          </a:prstGeom>
          <a:noFill/>
          <a:ln cap="flat" cmpd="sng" w="76200">
            <a:solidFill>
              <a:srgbClr val="F600FE"/>
            </a:solidFill>
            <a:prstDash val="solid"/>
            <a:round/>
            <a:headEnd len="med" w="med" type="triangle"/>
            <a:tailEnd len="sm" w="sm" type="none"/>
          </a:ln>
        </p:spPr>
      </p:cxnSp>
      <p:sp>
        <p:nvSpPr>
          <p:cNvPr id="333" name="Google Shape;333;p13"/>
          <p:cNvSpPr txBox="1"/>
          <p:nvPr/>
        </p:nvSpPr>
        <p:spPr>
          <a:xfrm>
            <a:off x="1864114" y="1028700"/>
            <a:ext cx="1856543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00" u="none" cap="none" strike="noStrike">
                <a:solidFill>
                  <a:srgbClr val="C471ED"/>
                </a:solidFill>
                <a:latin typeface="Noto Sans TC"/>
                <a:ea typeface="Noto Sans TC"/>
                <a:cs typeface="Noto Sans TC"/>
                <a:sym typeface="Noto Sans TC"/>
              </a:rPr>
              <a:t>提示三：圖片數量(number of images)</a:t>
            </a:r>
            <a:endParaRPr/>
          </a:p>
        </p:txBody>
      </p:sp>
      <p:sp>
        <p:nvSpPr>
          <p:cNvPr id="334" name="Google Shape;334;p13"/>
          <p:cNvSpPr/>
          <p:nvPr/>
        </p:nvSpPr>
        <p:spPr>
          <a:xfrm>
            <a:off x="2335482" y="2637289"/>
            <a:ext cx="13956421" cy="6743101"/>
          </a:xfrm>
          <a:custGeom>
            <a:rect b="b" l="l" r="r" t="t"/>
            <a:pathLst>
              <a:path extrusionOk="0" h="6743101" w="13956421">
                <a:moveTo>
                  <a:pt x="0" y="0"/>
                </a:moveTo>
                <a:lnTo>
                  <a:pt x="13956421" y="0"/>
                </a:lnTo>
                <a:lnTo>
                  <a:pt x="13956421" y="6743101"/>
                </a:lnTo>
                <a:lnTo>
                  <a:pt x="0" y="67431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4965" l="-100350" r="-178" t="-11765"/>
            </a:stretch>
          </a:blipFill>
          <a:ln>
            <a:noFill/>
          </a:ln>
        </p:spPr>
      </p:sp>
      <p:sp>
        <p:nvSpPr>
          <p:cNvPr id="335" name="Google Shape;335;p13"/>
          <p:cNvSpPr/>
          <p:nvPr/>
        </p:nvSpPr>
        <p:spPr>
          <a:xfrm>
            <a:off x="5830720" y="6832205"/>
            <a:ext cx="12330091" cy="2275146"/>
          </a:xfrm>
          <a:custGeom>
            <a:rect b="b" l="l" r="r" t="t"/>
            <a:pathLst>
              <a:path extrusionOk="0" h="3033528" w="16440122">
                <a:moveTo>
                  <a:pt x="16440122" y="3033528"/>
                </a:moveTo>
                <a:lnTo>
                  <a:pt x="0" y="3033528"/>
                </a:lnTo>
                <a:lnTo>
                  <a:pt x="0" y="0"/>
                </a:lnTo>
                <a:lnTo>
                  <a:pt x="16440122" y="0"/>
                </a:lnTo>
                <a:lnTo>
                  <a:pt x="16440122" y="3033528"/>
                </a:lnTo>
                <a:close/>
              </a:path>
            </a:pathLst>
          </a:custGeom>
          <a:gradFill>
            <a:gsLst>
              <a:gs pos="0">
                <a:srgbClr val="F600FE"/>
              </a:gs>
              <a:gs pos="25000">
                <a:srgbClr val="C900FE"/>
              </a:gs>
              <a:gs pos="50000">
                <a:srgbClr val="A136FF"/>
              </a:gs>
              <a:gs pos="75000">
                <a:srgbClr val="5142F0"/>
              </a:gs>
              <a:gs pos="100000">
                <a:srgbClr val="0033D9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</p:sp>
      <p:sp>
        <p:nvSpPr>
          <p:cNvPr id="336" name="Google Shape;336;p13"/>
          <p:cNvSpPr txBox="1"/>
          <p:nvPr/>
        </p:nvSpPr>
        <p:spPr>
          <a:xfrm>
            <a:off x="6079265" y="7012253"/>
            <a:ext cx="11963993" cy="1628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新帳號可免費</a:t>
            </a:r>
            <a:r>
              <a:rPr b="1" i="0" lang="en-US" sz="3600" u="none" cap="none" strike="noStrike">
                <a:solidFill>
                  <a:srgbClr val="F4DB37"/>
                </a:solidFill>
                <a:latin typeface="Noto Sans TC"/>
                <a:ea typeface="Noto Sans TC"/>
                <a:cs typeface="Noto Sans TC"/>
                <a:sym typeface="Noto Sans TC"/>
              </a:rPr>
              <a:t>試用7天</a:t>
            </a:r>
            <a:r>
              <a:rPr b="1" i="0" lang="en-US" sz="36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並有</a:t>
            </a:r>
            <a:r>
              <a:rPr b="1" i="0" lang="en-US" sz="3600" u="none" cap="none" strike="noStrike">
                <a:solidFill>
                  <a:srgbClr val="F4DB37"/>
                </a:solidFill>
                <a:latin typeface="Noto Sans TC"/>
                <a:ea typeface="Noto Sans TC"/>
                <a:cs typeface="Noto Sans TC"/>
                <a:sym typeface="Noto Sans TC"/>
              </a:rPr>
              <a:t>40個代幣</a:t>
            </a:r>
            <a:r>
              <a:rPr b="1" i="0" lang="en-US" sz="36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(Credit)</a:t>
            </a:r>
            <a:endParaRPr/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每次生成圖片會使用一個</a:t>
            </a:r>
            <a:r>
              <a:rPr b="1" i="0" lang="en-US" sz="3600" u="none" cap="none" strike="noStrike">
                <a:solidFill>
                  <a:srgbClr val="F4DB37"/>
                </a:solidFill>
                <a:latin typeface="Noto Sans TC"/>
                <a:ea typeface="Noto Sans TC"/>
                <a:cs typeface="Noto Sans TC"/>
                <a:sym typeface="Noto Sans TC"/>
              </a:rPr>
              <a:t>1代幣</a:t>
            </a:r>
            <a:r>
              <a:rPr b="1" i="0" lang="en-US" sz="36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(Credit)，</a:t>
            </a:r>
            <a:endParaRPr/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建議將number of images 改成 1 ，最後按生成 (Create)</a:t>
            </a:r>
            <a:endParaRPr/>
          </a:p>
        </p:txBody>
      </p:sp>
      <p:sp>
        <p:nvSpPr>
          <p:cNvPr id="337" name="Google Shape;337;p13"/>
          <p:cNvSpPr/>
          <p:nvPr/>
        </p:nvSpPr>
        <p:spPr>
          <a:xfrm>
            <a:off x="2900030" y="8083772"/>
            <a:ext cx="2700870" cy="1174529"/>
          </a:xfrm>
          <a:custGeom>
            <a:rect b="b" l="l" r="r" t="t"/>
            <a:pathLst>
              <a:path extrusionOk="0" h="1566040" w="3601160">
                <a:moveTo>
                  <a:pt x="47983" y="0"/>
                </a:moveTo>
                <a:lnTo>
                  <a:pt x="3553176" y="0"/>
                </a:lnTo>
                <a:cubicBezTo>
                  <a:pt x="3579647" y="0"/>
                  <a:pt x="3601160" y="26101"/>
                  <a:pt x="3601160" y="58434"/>
                </a:cubicBezTo>
                <a:lnTo>
                  <a:pt x="3601160" y="1507605"/>
                </a:lnTo>
                <a:cubicBezTo>
                  <a:pt x="3601160" y="1539841"/>
                  <a:pt x="3579727" y="1566040"/>
                  <a:pt x="3553176" y="1566040"/>
                </a:cubicBezTo>
                <a:lnTo>
                  <a:pt x="47983" y="1566040"/>
                </a:lnTo>
                <a:cubicBezTo>
                  <a:pt x="21513" y="1566040"/>
                  <a:pt x="0" y="1539939"/>
                  <a:pt x="0" y="1507605"/>
                </a:cubicBezTo>
                <a:lnTo>
                  <a:pt x="0" y="58434"/>
                </a:lnTo>
                <a:cubicBezTo>
                  <a:pt x="0" y="26101"/>
                  <a:pt x="21433" y="0"/>
                  <a:pt x="47983" y="0"/>
                </a:cubicBezTo>
                <a:moveTo>
                  <a:pt x="47983" y="116771"/>
                </a:moveTo>
                <a:lnTo>
                  <a:pt x="47983" y="58434"/>
                </a:lnTo>
                <a:lnTo>
                  <a:pt x="95967" y="58434"/>
                </a:lnTo>
                <a:lnTo>
                  <a:pt x="95967" y="1507605"/>
                </a:lnTo>
                <a:lnTo>
                  <a:pt x="47983" y="1507605"/>
                </a:lnTo>
                <a:lnTo>
                  <a:pt x="47983" y="1449171"/>
                </a:lnTo>
                <a:lnTo>
                  <a:pt x="3553176" y="1449171"/>
                </a:lnTo>
                <a:lnTo>
                  <a:pt x="3553176" y="1507605"/>
                </a:lnTo>
                <a:lnTo>
                  <a:pt x="3505193" y="1507605"/>
                </a:lnTo>
                <a:lnTo>
                  <a:pt x="3505193" y="58434"/>
                </a:lnTo>
                <a:lnTo>
                  <a:pt x="3553176" y="58434"/>
                </a:lnTo>
                <a:lnTo>
                  <a:pt x="3553176" y="116869"/>
                </a:lnTo>
                <a:lnTo>
                  <a:pt x="47983" y="116869"/>
                </a:lnTo>
                <a:close/>
              </a:path>
            </a:pathLst>
          </a:custGeom>
          <a:gradFill>
            <a:gsLst>
              <a:gs pos="0">
                <a:srgbClr val="F600FE"/>
              </a:gs>
              <a:gs pos="25000">
                <a:srgbClr val="C900FE"/>
              </a:gs>
              <a:gs pos="50000">
                <a:srgbClr val="A136FF"/>
              </a:gs>
              <a:gs pos="75000">
                <a:srgbClr val="5142F0"/>
              </a:gs>
              <a:gs pos="100000">
                <a:srgbClr val="0033D9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14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883" l="0" r="0" t="-38885"/>
            </a:stretch>
          </a:blipFill>
          <a:ln>
            <a:noFill/>
          </a:ln>
        </p:spPr>
      </p:sp>
      <p:sp>
        <p:nvSpPr>
          <p:cNvPr id="343" name="Google Shape;343;p14"/>
          <p:cNvSpPr/>
          <p:nvPr/>
        </p:nvSpPr>
        <p:spPr>
          <a:xfrm>
            <a:off x="0" y="0"/>
            <a:ext cx="18288000" cy="10416540"/>
          </a:xfrm>
          <a:custGeom>
            <a:rect b="b" l="l" r="r" t="t"/>
            <a:pathLst>
              <a:path extrusionOk="0" h="10416540" w="18288000">
                <a:moveTo>
                  <a:pt x="0" y="0"/>
                </a:moveTo>
                <a:lnTo>
                  <a:pt x="18288000" y="0"/>
                </a:lnTo>
                <a:lnTo>
                  <a:pt x="18288000" y="10416540"/>
                </a:lnTo>
                <a:lnTo>
                  <a:pt x="0" y="104165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44" name="Google Shape;344;p14"/>
          <p:cNvGrpSpPr/>
          <p:nvPr/>
        </p:nvGrpSpPr>
        <p:grpSpPr>
          <a:xfrm>
            <a:off x="-3083425" y="-8039810"/>
            <a:ext cx="22397211" cy="8895950"/>
            <a:chOff x="0" y="-250794"/>
            <a:chExt cx="29862948" cy="11861268"/>
          </a:xfrm>
        </p:grpSpPr>
        <p:sp>
          <p:nvSpPr>
            <p:cNvPr id="345" name="Google Shape;345;p14"/>
            <p:cNvSpPr/>
            <p:nvPr/>
          </p:nvSpPr>
          <p:spPr>
            <a:xfrm>
              <a:off x="3408547" y="5169882"/>
              <a:ext cx="26454401" cy="6415192"/>
            </a:xfrm>
            <a:custGeom>
              <a:rect b="b" l="l" r="r" t="t"/>
              <a:pathLst>
                <a:path extrusionOk="0" h="6415192" w="26454401">
                  <a:moveTo>
                    <a:pt x="0" y="0"/>
                  </a:moveTo>
                  <a:lnTo>
                    <a:pt x="26454401" y="0"/>
                  </a:lnTo>
                  <a:lnTo>
                    <a:pt x="26454401" y="6415193"/>
                  </a:lnTo>
                  <a:lnTo>
                    <a:pt x="0" y="64151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31999"/>
              </a:blip>
              <a:stretch>
                <a:fillRect b="0" l="0" r="0" t="0"/>
              </a:stretch>
            </a:blipFill>
            <a:ln>
              <a:noFill/>
            </a:ln>
          </p:spPr>
        </p:sp>
        <p:grpSp>
          <p:nvGrpSpPr>
            <p:cNvPr id="346" name="Google Shape;346;p14"/>
            <p:cNvGrpSpPr/>
            <p:nvPr/>
          </p:nvGrpSpPr>
          <p:grpSpPr>
            <a:xfrm>
              <a:off x="0" y="-250794"/>
              <a:ext cx="29573487" cy="11835869"/>
              <a:chOff x="0" y="-57150"/>
              <a:chExt cx="6739107" cy="2697118"/>
            </a:xfrm>
          </p:grpSpPr>
          <p:sp>
            <p:nvSpPr>
              <p:cNvPr id="347" name="Google Shape;347;p14"/>
              <p:cNvSpPr/>
              <p:nvPr/>
            </p:nvSpPr>
            <p:spPr>
              <a:xfrm>
                <a:off x="0" y="0"/>
                <a:ext cx="6739107" cy="2639968"/>
              </a:xfrm>
              <a:custGeom>
                <a:rect b="b" l="l" r="r" t="t"/>
                <a:pathLst>
                  <a:path extrusionOk="0" h="2639968" w="6739107">
                    <a:moveTo>
                      <a:pt x="30716" y="0"/>
                    </a:moveTo>
                    <a:lnTo>
                      <a:pt x="6708391" y="0"/>
                    </a:lnTo>
                    <a:cubicBezTo>
                      <a:pt x="6725355" y="0"/>
                      <a:pt x="6739107" y="13752"/>
                      <a:pt x="6739107" y="30716"/>
                    </a:cubicBezTo>
                    <a:lnTo>
                      <a:pt x="6739107" y="2609252"/>
                    </a:lnTo>
                    <a:cubicBezTo>
                      <a:pt x="6739107" y="2626216"/>
                      <a:pt x="6725355" y="2639968"/>
                      <a:pt x="6708391" y="2639968"/>
                    </a:cubicBezTo>
                    <a:lnTo>
                      <a:pt x="30716" y="2639968"/>
                    </a:lnTo>
                    <a:cubicBezTo>
                      <a:pt x="13752" y="2639968"/>
                      <a:pt x="0" y="2626216"/>
                      <a:pt x="0" y="2609252"/>
                    </a:cubicBezTo>
                    <a:lnTo>
                      <a:pt x="0" y="30716"/>
                    </a:lnTo>
                    <a:cubicBezTo>
                      <a:pt x="0" y="13752"/>
                      <a:pt x="13752" y="0"/>
                      <a:pt x="3071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4AAD"/>
                  </a:gs>
                  <a:gs pos="100000">
                    <a:srgbClr val="CB6CE6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8" name="Google Shape;348;p14"/>
              <p:cNvSpPr txBox="1"/>
              <p:nvPr/>
            </p:nvSpPr>
            <p:spPr>
              <a:xfrm>
                <a:off x="0" y="-57150"/>
                <a:ext cx="6739107" cy="26971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55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49" name="Google Shape;349;p14"/>
            <p:cNvSpPr/>
            <p:nvPr/>
          </p:nvSpPr>
          <p:spPr>
            <a:xfrm rot="10800000">
              <a:off x="3826808" y="5996083"/>
              <a:ext cx="24952851" cy="5614391"/>
            </a:xfrm>
            <a:custGeom>
              <a:rect b="b" l="l" r="r" t="t"/>
              <a:pathLst>
                <a:path extrusionOk="0" h="5614391" w="24952851">
                  <a:moveTo>
                    <a:pt x="0" y="0"/>
                  </a:moveTo>
                  <a:lnTo>
                    <a:pt x="24952851" y="0"/>
                  </a:lnTo>
                  <a:lnTo>
                    <a:pt x="24952851" y="5614392"/>
                  </a:lnTo>
                  <a:lnTo>
                    <a:pt x="0" y="561439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350" name="Google Shape;350;p14"/>
          <p:cNvSpPr/>
          <p:nvPr/>
        </p:nvSpPr>
        <p:spPr>
          <a:xfrm>
            <a:off x="12245030" y="3171375"/>
            <a:ext cx="5014270" cy="5657850"/>
          </a:xfrm>
          <a:custGeom>
            <a:rect b="b" l="l" r="r" t="t"/>
            <a:pathLst>
              <a:path extrusionOk="0" h="5657850" w="5014270">
                <a:moveTo>
                  <a:pt x="0" y="0"/>
                </a:moveTo>
                <a:lnTo>
                  <a:pt x="5014270" y="0"/>
                </a:lnTo>
                <a:lnTo>
                  <a:pt x="5014270" y="5657850"/>
                </a:lnTo>
                <a:lnTo>
                  <a:pt x="0" y="56578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51" name="Google Shape;351;p14"/>
          <p:cNvSpPr txBox="1"/>
          <p:nvPr/>
        </p:nvSpPr>
        <p:spPr>
          <a:xfrm>
            <a:off x="351898" y="3253112"/>
            <a:ext cx="12146378" cy="5343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4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課堂練習1：</a:t>
            </a:r>
            <a:endParaRPr/>
          </a:p>
          <a:p>
            <a:pPr indent="0" lvl="0" marL="0" marR="0" rtl="0" algn="ctr">
              <a:lnSpc>
                <a:spcPct val="16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4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透過指令(Prompt)生成</a:t>
            </a:r>
            <a:endParaRPr/>
          </a:p>
          <a:p>
            <a:pPr indent="0" lvl="0" marL="0" marR="0" rtl="0" algn="ctr">
              <a:lnSpc>
                <a:spcPct val="16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4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你理想中的超級英雄</a:t>
            </a:r>
            <a:endParaRPr/>
          </a:p>
          <a:p>
            <a:pPr indent="0" lvl="0" marL="0" marR="0" rtl="0" algn="l">
              <a:lnSpc>
                <a:spcPct val="16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40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CF3"/>
        </a:solidFill>
      </p:bgPr>
    </p:bg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6" name="Google Shape;356;p15"/>
          <p:cNvGrpSpPr/>
          <p:nvPr/>
        </p:nvGrpSpPr>
        <p:grpSpPr>
          <a:xfrm>
            <a:off x="-490525" y="-700981"/>
            <a:ext cx="18778529" cy="12603487"/>
            <a:chOff x="0" y="-38100"/>
            <a:chExt cx="4945785" cy="3319437"/>
          </a:xfrm>
        </p:grpSpPr>
        <p:sp>
          <p:nvSpPr>
            <p:cNvPr id="357" name="Google Shape;357;p15"/>
            <p:cNvSpPr/>
            <p:nvPr/>
          </p:nvSpPr>
          <p:spPr>
            <a:xfrm>
              <a:off x="0" y="0"/>
              <a:ext cx="4945785" cy="3281337"/>
            </a:xfrm>
            <a:custGeom>
              <a:rect b="b" l="l" r="r" t="t"/>
              <a:pathLst>
                <a:path extrusionOk="0" h="3281337" w="4945785">
                  <a:moveTo>
                    <a:pt x="0" y="0"/>
                  </a:moveTo>
                  <a:lnTo>
                    <a:pt x="4945785" y="0"/>
                  </a:lnTo>
                  <a:lnTo>
                    <a:pt x="4945785" y="3281337"/>
                  </a:lnTo>
                  <a:lnTo>
                    <a:pt x="0" y="3281337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358" name="Google Shape;358;p15"/>
            <p:cNvSpPr txBox="1"/>
            <p:nvPr/>
          </p:nvSpPr>
          <p:spPr>
            <a:xfrm>
              <a:off x="0" y="-38100"/>
              <a:ext cx="4945784" cy="33194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9" name="Google Shape;359;p15"/>
          <p:cNvSpPr/>
          <p:nvPr/>
        </p:nvSpPr>
        <p:spPr>
          <a:xfrm>
            <a:off x="-490525" y="-6092220"/>
            <a:ext cx="18778525" cy="9696548"/>
          </a:xfrm>
          <a:custGeom>
            <a:rect b="b" l="l" r="r" t="t"/>
            <a:pathLst>
              <a:path extrusionOk="0" h="9696548" w="18778525">
                <a:moveTo>
                  <a:pt x="0" y="0"/>
                </a:moveTo>
                <a:lnTo>
                  <a:pt x="18778525" y="0"/>
                </a:lnTo>
                <a:lnTo>
                  <a:pt x="18778525" y="9696547"/>
                </a:lnTo>
                <a:lnTo>
                  <a:pt x="0" y="96965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0" name="Google Shape;360;p15"/>
          <p:cNvSpPr/>
          <p:nvPr/>
        </p:nvSpPr>
        <p:spPr>
          <a:xfrm>
            <a:off x="822743" y="2871477"/>
            <a:ext cx="4026999" cy="1218167"/>
          </a:xfrm>
          <a:custGeom>
            <a:rect b="b" l="l" r="r" t="t"/>
            <a:pathLst>
              <a:path extrusionOk="0" h="1218167" w="4026999">
                <a:moveTo>
                  <a:pt x="0" y="0"/>
                </a:moveTo>
                <a:lnTo>
                  <a:pt x="4026999" y="0"/>
                </a:lnTo>
                <a:lnTo>
                  <a:pt x="4026999" y="1218168"/>
                </a:lnTo>
                <a:lnTo>
                  <a:pt x="0" y="12181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61" name="Google Shape;361;p15"/>
          <p:cNvGrpSpPr/>
          <p:nvPr/>
        </p:nvGrpSpPr>
        <p:grpSpPr>
          <a:xfrm>
            <a:off x="0" y="7019017"/>
            <a:ext cx="18288000" cy="1754233"/>
            <a:chOff x="0" y="-38100"/>
            <a:chExt cx="4816593" cy="462020"/>
          </a:xfrm>
        </p:grpSpPr>
        <p:sp>
          <p:nvSpPr>
            <p:cNvPr id="362" name="Google Shape;362;p15"/>
            <p:cNvSpPr/>
            <p:nvPr/>
          </p:nvSpPr>
          <p:spPr>
            <a:xfrm>
              <a:off x="0" y="0"/>
              <a:ext cx="4816592" cy="423920"/>
            </a:xfrm>
            <a:custGeom>
              <a:rect b="b" l="l" r="r" t="t"/>
              <a:pathLst>
                <a:path extrusionOk="0" h="423920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423920"/>
                  </a:lnTo>
                  <a:lnTo>
                    <a:pt x="0" y="423920"/>
                  </a:lnTo>
                  <a:close/>
                </a:path>
              </a:pathLst>
            </a:custGeom>
            <a:gradFill>
              <a:gsLst>
                <a:gs pos="0">
                  <a:srgbClr val="5960DC"/>
                </a:gs>
                <a:gs pos="100000">
                  <a:srgbClr val="FF99FF"/>
                </a:gs>
              </a:gsLst>
              <a:lin ang="2700000" scaled="0"/>
            </a:gradFill>
            <a:ln>
              <a:noFill/>
            </a:ln>
          </p:spPr>
        </p:sp>
        <p:sp>
          <p:nvSpPr>
            <p:cNvPr id="363" name="Google Shape;363;p15"/>
            <p:cNvSpPr txBox="1"/>
            <p:nvPr/>
          </p:nvSpPr>
          <p:spPr>
            <a:xfrm>
              <a:off x="0" y="-38100"/>
              <a:ext cx="4816593" cy="4620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4" name="Google Shape;364;p15"/>
          <p:cNvSpPr/>
          <p:nvPr/>
        </p:nvSpPr>
        <p:spPr>
          <a:xfrm>
            <a:off x="712328" y="6371131"/>
            <a:ext cx="3328416" cy="3467100"/>
          </a:xfrm>
          <a:custGeom>
            <a:rect b="b" l="l" r="r" t="t"/>
            <a:pathLst>
              <a:path extrusionOk="0" h="3467100" w="3328416">
                <a:moveTo>
                  <a:pt x="0" y="0"/>
                </a:moveTo>
                <a:lnTo>
                  <a:pt x="3328416" y="0"/>
                </a:lnTo>
                <a:lnTo>
                  <a:pt x="3328416" y="3467100"/>
                </a:lnTo>
                <a:lnTo>
                  <a:pt x="0" y="34671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5" name="Google Shape;365;p15"/>
          <p:cNvSpPr txBox="1"/>
          <p:nvPr/>
        </p:nvSpPr>
        <p:spPr>
          <a:xfrm>
            <a:off x="712328" y="3049981"/>
            <a:ext cx="3675320" cy="7164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40" u="none" cap="none" strike="noStrike">
                <a:solidFill>
                  <a:srgbClr val="8B36DD"/>
                </a:solidFill>
                <a:latin typeface="Noto Sans TC"/>
                <a:ea typeface="Noto Sans TC"/>
                <a:cs typeface="Noto Sans TC"/>
                <a:sym typeface="Noto Sans TC"/>
              </a:rPr>
              <a:t>Create 創造</a:t>
            </a:r>
            <a:endParaRPr/>
          </a:p>
        </p:txBody>
      </p:sp>
      <p:sp>
        <p:nvSpPr>
          <p:cNvPr id="366" name="Google Shape;366;p15"/>
          <p:cNvSpPr txBox="1"/>
          <p:nvPr/>
        </p:nvSpPr>
        <p:spPr>
          <a:xfrm>
            <a:off x="4267902" y="2378397"/>
            <a:ext cx="10949850" cy="356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2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create Image</a:t>
            </a:r>
            <a:endParaRPr/>
          </a:p>
          <a:p>
            <a:pPr indent="0" lvl="0" marL="0" marR="0" rtl="0" algn="ctr">
              <a:lnSpc>
                <a:spcPct val="15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2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生成圖像</a:t>
            </a:r>
            <a:endParaRPr/>
          </a:p>
        </p:txBody>
      </p:sp>
      <p:pic>
        <p:nvPicPr>
          <p:cNvPr id="367" name="Google Shape;367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953267" y="2503608"/>
            <a:ext cx="1885399" cy="1885399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15"/>
          <p:cNvSpPr txBox="1"/>
          <p:nvPr/>
        </p:nvSpPr>
        <p:spPr>
          <a:xfrm>
            <a:off x="3625394" y="7051630"/>
            <a:ext cx="11780550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6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生成目標風格的圖像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16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grpSp>
        <p:nvGrpSpPr>
          <p:cNvPr id="378" name="Google Shape;378;p16"/>
          <p:cNvGrpSpPr/>
          <p:nvPr/>
        </p:nvGrpSpPr>
        <p:grpSpPr>
          <a:xfrm>
            <a:off x="1265175" y="2675008"/>
            <a:ext cx="16617788" cy="6785728"/>
            <a:chOff x="0" y="-95250"/>
            <a:chExt cx="4376701" cy="1787188"/>
          </a:xfrm>
        </p:grpSpPr>
        <p:sp>
          <p:nvSpPr>
            <p:cNvPr id="379" name="Google Shape;379;p16"/>
            <p:cNvSpPr/>
            <p:nvPr/>
          </p:nvSpPr>
          <p:spPr>
            <a:xfrm>
              <a:off x="0" y="0"/>
              <a:ext cx="4376701" cy="1691938"/>
            </a:xfrm>
            <a:custGeom>
              <a:rect b="b" l="l" r="r" t="t"/>
              <a:pathLst>
                <a:path extrusionOk="0" h="1691938" w="4376701">
                  <a:moveTo>
                    <a:pt x="27487" y="0"/>
                  </a:moveTo>
                  <a:lnTo>
                    <a:pt x="4349214" y="0"/>
                  </a:lnTo>
                  <a:cubicBezTo>
                    <a:pt x="4356505" y="0"/>
                    <a:pt x="4363496" y="2896"/>
                    <a:pt x="4368651" y="8051"/>
                  </a:cubicBezTo>
                  <a:cubicBezTo>
                    <a:pt x="4373806" y="13206"/>
                    <a:pt x="4376701" y="20197"/>
                    <a:pt x="4376701" y="27487"/>
                  </a:cubicBezTo>
                  <a:lnTo>
                    <a:pt x="4376701" y="1664451"/>
                  </a:lnTo>
                  <a:cubicBezTo>
                    <a:pt x="4376701" y="1671741"/>
                    <a:pt x="4373806" y="1678732"/>
                    <a:pt x="4368651" y="1683887"/>
                  </a:cubicBezTo>
                  <a:cubicBezTo>
                    <a:pt x="4363496" y="1689042"/>
                    <a:pt x="4356505" y="1691938"/>
                    <a:pt x="4349214" y="1691938"/>
                  </a:cubicBezTo>
                  <a:lnTo>
                    <a:pt x="27487" y="1691938"/>
                  </a:lnTo>
                  <a:cubicBezTo>
                    <a:pt x="20197" y="1691938"/>
                    <a:pt x="13206" y="1689042"/>
                    <a:pt x="8051" y="1683887"/>
                  </a:cubicBezTo>
                  <a:cubicBezTo>
                    <a:pt x="2896" y="1678732"/>
                    <a:pt x="0" y="1671741"/>
                    <a:pt x="0" y="1664451"/>
                  </a:cubicBezTo>
                  <a:lnTo>
                    <a:pt x="0" y="27487"/>
                  </a:lnTo>
                  <a:cubicBezTo>
                    <a:pt x="0" y="20197"/>
                    <a:pt x="2896" y="13206"/>
                    <a:pt x="8051" y="8051"/>
                  </a:cubicBezTo>
                  <a:cubicBezTo>
                    <a:pt x="13206" y="2896"/>
                    <a:pt x="20197" y="0"/>
                    <a:pt x="27487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16"/>
            <p:cNvSpPr txBox="1"/>
            <p:nvPr/>
          </p:nvSpPr>
          <p:spPr>
            <a:xfrm>
              <a:off x="0" y="-95250"/>
              <a:ext cx="4376701" cy="17871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81" name="Google Shape;381;p16"/>
          <p:cNvSpPr txBox="1"/>
          <p:nvPr/>
        </p:nvSpPr>
        <p:spPr>
          <a:xfrm>
            <a:off x="1513486" y="3671961"/>
            <a:ext cx="6718502" cy="5076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Model: OpenArt Creative</a:t>
            </a:r>
            <a:endParaRPr/>
          </a:p>
          <a:p>
            <a:pPr indent="0" lvl="0" marL="0" marR="0" rtl="0" algn="l">
              <a:lnSpc>
                <a:spcPct val="12324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69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Hints:</a:t>
            </a:r>
            <a:endParaRPr/>
          </a:p>
          <a:p>
            <a:pPr indent="-399363" lvl="1" marL="798726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99"/>
              <a:buFont typeface="Arial"/>
              <a:buChar char="•"/>
            </a:pPr>
            <a:r>
              <a:rPr b="1" i="0" lang="en-US" sz="36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Gender (Female)</a:t>
            </a:r>
            <a:endParaRPr/>
          </a:p>
          <a:p>
            <a:pPr indent="-399363" lvl="1" marL="798726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99"/>
              <a:buFont typeface="Arial"/>
              <a:buChar char="•"/>
            </a:pPr>
            <a:r>
              <a:rPr b="1" i="0" lang="en-US" sz="36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Apperance (Hair,Eyes)</a:t>
            </a:r>
            <a:endParaRPr/>
          </a:p>
          <a:p>
            <a:pPr indent="-399363" lvl="1" marL="798726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99"/>
              <a:buFont typeface="Arial"/>
              <a:buChar char="•"/>
            </a:pPr>
            <a:r>
              <a:rPr b="1" i="0" lang="en-US" sz="36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Outfits (Top,Bottom)</a:t>
            </a:r>
            <a:endParaRPr/>
          </a:p>
          <a:p>
            <a:pPr indent="-399363" lvl="1" marL="798726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99"/>
              <a:buFont typeface="Arial"/>
              <a:buChar char="•"/>
            </a:pPr>
            <a:r>
              <a:rPr b="1" i="0" lang="en-US" sz="36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Colour (Cool)</a:t>
            </a:r>
            <a:endParaRPr/>
          </a:p>
          <a:p>
            <a:pPr indent="-399363" lvl="1" marL="798726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99"/>
              <a:buFont typeface="Arial"/>
              <a:buChar char="•"/>
            </a:pPr>
            <a:r>
              <a:rPr b="1" i="0" lang="en-US" sz="36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SuperPower (ICE)</a:t>
            </a:r>
            <a:endParaRPr/>
          </a:p>
          <a:p>
            <a:pPr indent="-399363" lvl="1" marL="798726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99"/>
              <a:buFont typeface="Arial"/>
              <a:buChar char="•"/>
            </a:pPr>
            <a:r>
              <a:rPr b="1" i="0" lang="en-US" sz="36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Place(Polar)</a:t>
            </a:r>
            <a:endParaRPr/>
          </a:p>
        </p:txBody>
      </p:sp>
      <p:grpSp>
        <p:nvGrpSpPr>
          <p:cNvPr id="382" name="Google Shape;382;p16"/>
          <p:cNvGrpSpPr/>
          <p:nvPr/>
        </p:nvGrpSpPr>
        <p:grpSpPr>
          <a:xfrm>
            <a:off x="7089436" y="2891999"/>
            <a:ext cx="5538463" cy="6568737"/>
            <a:chOff x="0" y="-38100"/>
            <a:chExt cx="1458690" cy="1730038"/>
          </a:xfrm>
        </p:grpSpPr>
        <p:sp>
          <p:nvSpPr>
            <p:cNvPr id="383" name="Google Shape;383;p16"/>
            <p:cNvSpPr/>
            <p:nvPr/>
          </p:nvSpPr>
          <p:spPr>
            <a:xfrm>
              <a:off x="0" y="0"/>
              <a:ext cx="1458690" cy="1691938"/>
            </a:xfrm>
            <a:custGeom>
              <a:rect b="b" l="l" r="r" t="t"/>
              <a:pathLst>
                <a:path extrusionOk="0" h="1691938" w="1458690">
                  <a:moveTo>
                    <a:pt x="0" y="0"/>
                  </a:moveTo>
                  <a:lnTo>
                    <a:pt x="1458690" y="0"/>
                  </a:lnTo>
                  <a:lnTo>
                    <a:pt x="1458690" y="1691938"/>
                  </a:lnTo>
                  <a:lnTo>
                    <a:pt x="0" y="1691938"/>
                  </a:lnTo>
                  <a:close/>
                </a:path>
              </a:pathLst>
            </a:custGeom>
            <a:solidFill>
              <a:srgbClr val="FFFFFF">
                <a:alpha val="21960"/>
              </a:srgbClr>
            </a:solidFill>
            <a:ln>
              <a:noFill/>
            </a:ln>
          </p:spPr>
        </p:sp>
        <p:sp>
          <p:nvSpPr>
            <p:cNvPr id="384" name="Google Shape;384;p16"/>
            <p:cNvSpPr txBox="1"/>
            <p:nvPr/>
          </p:nvSpPr>
          <p:spPr>
            <a:xfrm>
              <a:off x="0" y="-38100"/>
              <a:ext cx="1458690" cy="17300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85" name="Google Shape;385;p16"/>
          <p:cNvSpPr txBox="1"/>
          <p:nvPr/>
        </p:nvSpPr>
        <p:spPr>
          <a:xfrm>
            <a:off x="7317700" y="3824137"/>
            <a:ext cx="5920125" cy="50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型號：OpenArt Creative</a:t>
            </a:r>
            <a:endParaRPr/>
          </a:p>
          <a:p>
            <a:pPr indent="0" lvl="0" marL="0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69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提示：</a:t>
            </a:r>
            <a:endParaRPr/>
          </a:p>
          <a:p>
            <a:pPr indent="-399363" lvl="1" marL="798726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99"/>
              <a:buFont typeface="Arial"/>
              <a:buChar char="•"/>
            </a:pPr>
            <a:r>
              <a:rPr b="1" i="0" lang="en-US" sz="36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性別 (女)</a:t>
            </a:r>
            <a:endParaRPr/>
          </a:p>
          <a:p>
            <a:pPr indent="-399363" lvl="1" marL="798726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99"/>
              <a:buFont typeface="Arial"/>
              <a:buChar char="•"/>
            </a:pPr>
            <a:r>
              <a:rPr b="1" i="0" lang="en-US" sz="36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外表(頭髮、眼睛)</a:t>
            </a:r>
            <a:endParaRPr/>
          </a:p>
          <a:p>
            <a:pPr indent="-399363" lvl="1" marL="798726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99"/>
              <a:buFont typeface="Arial"/>
              <a:buChar char="•"/>
            </a:pPr>
            <a:r>
              <a:rPr b="1" i="0" lang="en-US" sz="36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衣著(衣服、褲子)</a:t>
            </a:r>
            <a:endParaRPr/>
          </a:p>
          <a:p>
            <a:pPr indent="-399363" lvl="1" marL="798726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99"/>
              <a:buFont typeface="Arial"/>
              <a:buChar char="•"/>
            </a:pPr>
            <a:r>
              <a:rPr b="1" i="0" lang="en-US" sz="36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顏色 (冷色)</a:t>
            </a:r>
            <a:endParaRPr/>
          </a:p>
          <a:p>
            <a:pPr indent="-399363" lvl="1" marL="798726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99"/>
              <a:buFont typeface="Arial"/>
              <a:buChar char="•"/>
            </a:pPr>
            <a:r>
              <a:rPr b="1" i="0" lang="en-US" sz="36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超能力(冰雪)</a:t>
            </a:r>
            <a:endParaRPr/>
          </a:p>
          <a:p>
            <a:pPr indent="-399363" lvl="1" marL="798726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99"/>
              <a:buFont typeface="Arial"/>
              <a:buChar char="•"/>
            </a:pPr>
            <a:r>
              <a:rPr b="1" i="0" lang="en-US" sz="36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環境(北極)</a:t>
            </a:r>
            <a:endParaRPr/>
          </a:p>
        </p:txBody>
      </p:sp>
      <p:sp>
        <p:nvSpPr>
          <p:cNvPr id="386" name="Google Shape;386;p16"/>
          <p:cNvSpPr/>
          <p:nvPr/>
        </p:nvSpPr>
        <p:spPr>
          <a:xfrm>
            <a:off x="12780250" y="3585032"/>
            <a:ext cx="4880312" cy="5327332"/>
          </a:xfrm>
          <a:custGeom>
            <a:rect b="b" l="l" r="r" t="t"/>
            <a:pathLst>
              <a:path extrusionOk="0" h="5327332" w="4880312">
                <a:moveTo>
                  <a:pt x="0" y="0"/>
                </a:moveTo>
                <a:lnTo>
                  <a:pt x="4880312" y="0"/>
                </a:lnTo>
                <a:lnTo>
                  <a:pt x="4880312" y="5327332"/>
                </a:lnTo>
                <a:lnTo>
                  <a:pt x="0" y="53273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4577" r="-4576" t="0"/>
            </a:stretch>
          </a:blipFill>
          <a:ln cap="rnd" cmpd="sng" w="952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7" name="Google Shape;387;p16"/>
          <p:cNvSpPr txBox="1"/>
          <p:nvPr/>
        </p:nvSpPr>
        <p:spPr>
          <a:xfrm>
            <a:off x="1428506" y="1028700"/>
            <a:ext cx="1515825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00" u="none" cap="none" strike="noStrike">
                <a:solidFill>
                  <a:srgbClr val="E086FF"/>
                </a:solidFill>
                <a:latin typeface="Noto Sans TC"/>
                <a:ea typeface="Noto Sans TC"/>
                <a:cs typeface="Noto Sans TC"/>
                <a:sym typeface="Noto Sans TC"/>
              </a:rPr>
              <a:t>創建與這張照片類似的圖像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17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sp>
        <p:nvSpPr>
          <p:cNvPr id="393" name="Google Shape;393;p17"/>
          <p:cNvSpPr/>
          <p:nvPr/>
        </p:nvSpPr>
        <p:spPr>
          <a:xfrm>
            <a:off x="705635" y="1868804"/>
            <a:ext cx="5297380" cy="3835163"/>
          </a:xfrm>
          <a:custGeom>
            <a:rect b="b" l="l" r="r" t="t"/>
            <a:pathLst>
              <a:path extrusionOk="0" h="594167" w="820703">
                <a:moveTo>
                  <a:pt x="59920" y="0"/>
                </a:moveTo>
                <a:lnTo>
                  <a:pt x="760783" y="0"/>
                </a:lnTo>
                <a:cubicBezTo>
                  <a:pt x="776675" y="0"/>
                  <a:pt x="791916" y="6313"/>
                  <a:pt x="803153" y="17550"/>
                </a:cubicBezTo>
                <a:cubicBezTo>
                  <a:pt x="814390" y="28787"/>
                  <a:pt x="820703" y="44028"/>
                  <a:pt x="820703" y="59920"/>
                </a:cubicBezTo>
                <a:lnTo>
                  <a:pt x="820703" y="534247"/>
                </a:lnTo>
                <a:cubicBezTo>
                  <a:pt x="820703" y="567340"/>
                  <a:pt x="793876" y="594167"/>
                  <a:pt x="760783" y="594167"/>
                </a:cubicBezTo>
                <a:lnTo>
                  <a:pt x="59920" y="594167"/>
                </a:lnTo>
                <a:cubicBezTo>
                  <a:pt x="44028" y="594167"/>
                  <a:pt x="28787" y="587854"/>
                  <a:pt x="17550" y="576617"/>
                </a:cubicBezTo>
                <a:cubicBezTo>
                  <a:pt x="6313" y="565380"/>
                  <a:pt x="0" y="550139"/>
                  <a:pt x="0" y="534247"/>
                </a:cubicBezTo>
                <a:lnTo>
                  <a:pt x="0" y="59920"/>
                </a:lnTo>
                <a:cubicBezTo>
                  <a:pt x="0" y="26827"/>
                  <a:pt x="26827" y="0"/>
                  <a:pt x="59920" y="0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5098" l="0" r="0" t="-3024"/>
            </a:stretch>
          </a:blipFill>
          <a:ln cap="rnd" cmpd="sng" w="952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17"/>
          <p:cNvSpPr/>
          <p:nvPr/>
        </p:nvSpPr>
        <p:spPr>
          <a:xfrm>
            <a:off x="705635" y="6075443"/>
            <a:ext cx="5297380" cy="3835163"/>
          </a:xfrm>
          <a:custGeom>
            <a:rect b="b" l="l" r="r" t="t"/>
            <a:pathLst>
              <a:path extrusionOk="0" h="594167" w="820703">
                <a:moveTo>
                  <a:pt x="59920" y="0"/>
                </a:moveTo>
                <a:lnTo>
                  <a:pt x="760783" y="0"/>
                </a:lnTo>
                <a:cubicBezTo>
                  <a:pt x="776675" y="0"/>
                  <a:pt x="791916" y="6313"/>
                  <a:pt x="803153" y="17550"/>
                </a:cubicBezTo>
                <a:cubicBezTo>
                  <a:pt x="814390" y="28787"/>
                  <a:pt x="820703" y="44028"/>
                  <a:pt x="820703" y="59920"/>
                </a:cubicBezTo>
                <a:lnTo>
                  <a:pt x="820703" y="534247"/>
                </a:lnTo>
                <a:cubicBezTo>
                  <a:pt x="820703" y="567340"/>
                  <a:pt x="793876" y="594167"/>
                  <a:pt x="760783" y="594167"/>
                </a:cubicBezTo>
                <a:lnTo>
                  <a:pt x="59920" y="594167"/>
                </a:lnTo>
                <a:cubicBezTo>
                  <a:pt x="44028" y="594167"/>
                  <a:pt x="28787" y="587854"/>
                  <a:pt x="17550" y="576617"/>
                </a:cubicBezTo>
                <a:cubicBezTo>
                  <a:pt x="6313" y="565380"/>
                  <a:pt x="0" y="550139"/>
                  <a:pt x="0" y="534247"/>
                </a:cubicBezTo>
                <a:lnTo>
                  <a:pt x="0" y="59920"/>
                </a:lnTo>
                <a:cubicBezTo>
                  <a:pt x="0" y="26827"/>
                  <a:pt x="26827" y="0"/>
                  <a:pt x="59920" y="0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19062" l="0" r="0" t="-19062"/>
            </a:stretch>
          </a:blipFill>
          <a:ln cap="rnd" cmpd="sng" w="952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17"/>
          <p:cNvSpPr/>
          <p:nvPr/>
        </p:nvSpPr>
        <p:spPr>
          <a:xfrm>
            <a:off x="6495310" y="1868804"/>
            <a:ext cx="5297380" cy="3835163"/>
          </a:xfrm>
          <a:custGeom>
            <a:rect b="b" l="l" r="r" t="t"/>
            <a:pathLst>
              <a:path extrusionOk="0" h="594167" w="820703">
                <a:moveTo>
                  <a:pt x="59920" y="0"/>
                </a:moveTo>
                <a:lnTo>
                  <a:pt x="760783" y="0"/>
                </a:lnTo>
                <a:cubicBezTo>
                  <a:pt x="776675" y="0"/>
                  <a:pt x="791916" y="6313"/>
                  <a:pt x="803153" y="17550"/>
                </a:cubicBezTo>
                <a:cubicBezTo>
                  <a:pt x="814390" y="28787"/>
                  <a:pt x="820703" y="44028"/>
                  <a:pt x="820703" y="59920"/>
                </a:cubicBezTo>
                <a:lnTo>
                  <a:pt x="820703" y="534247"/>
                </a:lnTo>
                <a:cubicBezTo>
                  <a:pt x="820703" y="567340"/>
                  <a:pt x="793876" y="594167"/>
                  <a:pt x="760783" y="594167"/>
                </a:cubicBezTo>
                <a:lnTo>
                  <a:pt x="59920" y="594167"/>
                </a:lnTo>
                <a:cubicBezTo>
                  <a:pt x="44028" y="594167"/>
                  <a:pt x="28787" y="587854"/>
                  <a:pt x="17550" y="576617"/>
                </a:cubicBezTo>
                <a:cubicBezTo>
                  <a:pt x="6313" y="565380"/>
                  <a:pt x="0" y="550139"/>
                  <a:pt x="0" y="534247"/>
                </a:cubicBezTo>
                <a:lnTo>
                  <a:pt x="0" y="59920"/>
                </a:lnTo>
                <a:cubicBezTo>
                  <a:pt x="0" y="26827"/>
                  <a:pt x="26827" y="0"/>
                  <a:pt x="59920" y="0"/>
                </a:cubicBez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38125" l="0" r="0" t="0"/>
            </a:stretch>
          </a:blipFill>
          <a:ln cap="rnd" cmpd="sng" w="952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17"/>
          <p:cNvSpPr/>
          <p:nvPr/>
        </p:nvSpPr>
        <p:spPr>
          <a:xfrm>
            <a:off x="12287990" y="1868804"/>
            <a:ext cx="5297380" cy="3835163"/>
          </a:xfrm>
          <a:custGeom>
            <a:rect b="b" l="l" r="r" t="t"/>
            <a:pathLst>
              <a:path extrusionOk="0" h="594167" w="820703">
                <a:moveTo>
                  <a:pt x="59920" y="0"/>
                </a:moveTo>
                <a:lnTo>
                  <a:pt x="760783" y="0"/>
                </a:lnTo>
                <a:cubicBezTo>
                  <a:pt x="776675" y="0"/>
                  <a:pt x="791916" y="6313"/>
                  <a:pt x="803153" y="17550"/>
                </a:cubicBezTo>
                <a:cubicBezTo>
                  <a:pt x="814390" y="28787"/>
                  <a:pt x="820703" y="44028"/>
                  <a:pt x="820703" y="59920"/>
                </a:cubicBezTo>
                <a:lnTo>
                  <a:pt x="820703" y="534247"/>
                </a:lnTo>
                <a:cubicBezTo>
                  <a:pt x="820703" y="567340"/>
                  <a:pt x="793876" y="594167"/>
                  <a:pt x="760783" y="594167"/>
                </a:cubicBezTo>
                <a:lnTo>
                  <a:pt x="59920" y="594167"/>
                </a:lnTo>
                <a:cubicBezTo>
                  <a:pt x="44028" y="594167"/>
                  <a:pt x="28787" y="587854"/>
                  <a:pt x="17550" y="576617"/>
                </a:cubicBezTo>
                <a:cubicBezTo>
                  <a:pt x="6313" y="565380"/>
                  <a:pt x="0" y="550139"/>
                  <a:pt x="0" y="534247"/>
                </a:cubicBezTo>
                <a:lnTo>
                  <a:pt x="0" y="59920"/>
                </a:lnTo>
                <a:cubicBezTo>
                  <a:pt x="0" y="26827"/>
                  <a:pt x="26827" y="0"/>
                  <a:pt x="59920" y="0"/>
                </a:cubicBez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32804" l="0" r="0" t="-5319"/>
            </a:stretch>
          </a:blipFill>
          <a:ln cap="rnd" cmpd="sng" w="952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17"/>
          <p:cNvSpPr/>
          <p:nvPr/>
        </p:nvSpPr>
        <p:spPr>
          <a:xfrm>
            <a:off x="6495310" y="6075443"/>
            <a:ext cx="5297380" cy="3835163"/>
          </a:xfrm>
          <a:custGeom>
            <a:rect b="b" l="l" r="r" t="t"/>
            <a:pathLst>
              <a:path extrusionOk="0" h="594167" w="820703">
                <a:moveTo>
                  <a:pt x="59920" y="0"/>
                </a:moveTo>
                <a:lnTo>
                  <a:pt x="760783" y="0"/>
                </a:lnTo>
                <a:cubicBezTo>
                  <a:pt x="776675" y="0"/>
                  <a:pt x="791916" y="6313"/>
                  <a:pt x="803153" y="17550"/>
                </a:cubicBezTo>
                <a:cubicBezTo>
                  <a:pt x="814390" y="28787"/>
                  <a:pt x="820703" y="44028"/>
                  <a:pt x="820703" y="59920"/>
                </a:cubicBezTo>
                <a:lnTo>
                  <a:pt x="820703" y="534247"/>
                </a:lnTo>
                <a:cubicBezTo>
                  <a:pt x="820703" y="567340"/>
                  <a:pt x="793876" y="594167"/>
                  <a:pt x="760783" y="594167"/>
                </a:cubicBezTo>
                <a:lnTo>
                  <a:pt x="59920" y="594167"/>
                </a:lnTo>
                <a:cubicBezTo>
                  <a:pt x="44028" y="594167"/>
                  <a:pt x="28787" y="587854"/>
                  <a:pt x="17550" y="576617"/>
                </a:cubicBezTo>
                <a:cubicBezTo>
                  <a:pt x="6313" y="565380"/>
                  <a:pt x="0" y="550139"/>
                  <a:pt x="0" y="534247"/>
                </a:cubicBezTo>
                <a:lnTo>
                  <a:pt x="0" y="59920"/>
                </a:lnTo>
                <a:cubicBezTo>
                  <a:pt x="0" y="26827"/>
                  <a:pt x="26827" y="0"/>
                  <a:pt x="59920" y="0"/>
                </a:cubicBez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38125" l="0" r="0" t="0"/>
            </a:stretch>
          </a:blipFill>
          <a:ln cap="rnd" cmpd="sng" w="952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17"/>
          <p:cNvSpPr/>
          <p:nvPr/>
        </p:nvSpPr>
        <p:spPr>
          <a:xfrm>
            <a:off x="12287990" y="6075443"/>
            <a:ext cx="5297380" cy="3835163"/>
          </a:xfrm>
          <a:custGeom>
            <a:rect b="b" l="l" r="r" t="t"/>
            <a:pathLst>
              <a:path extrusionOk="0" h="594167" w="820703">
                <a:moveTo>
                  <a:pt x="59920" y="0"/>
                </a:moveTo>
                <a:lnTo>
                  <a:pt x="760783" y="0"/>
                </a:lnTo>
                <a:cubicBezTo>
                  <a:pt x="776675" y="0"/>
                  <a:pt x="791916" y="6313"/>
                  <a:pt x="803153" y="17550"/>
                </a:cubicBezTo>
                <a:cubicBezTo>
                  <a:pt x="814390" y="28787"/>
                  <a:pt x="820703" y="44028"/>
                  <a:pt x="820703" y="59920"/>
                </a:cubicBezTo>
                <a:lnTo>
                  <a:pt x="820703" y="534247"/>
                </a:lnTo>
                <a:cubicBezTo>
                  <a:pt x="820703" y="567340"/>
                  <a:pt x="793876" y="594167"/>
                  <a:pt x="760783" y="594167"/>
                </a:cubicBezTo>
                <a:lnTo>
                  <a:pt x="59920" y="594167"/>
                </a:lnTo>
                <a:cubicBezTo>
                  <a:pt x="44028" y="594167"/>
                  <a:pt x="28787" y="587854"/>
                  <a:pt x="17550" y="576617"/>
                </a:cubicBezTo>
                <a:cubicBezTo>
                  <a:pt x="6313" y="565380"/>
                  <a:pt x="0" y="550139"/>
                  <a:pt x="0" y="534247"/>
                </a:cubicBezTo>
                <a:lnTo>
                  <a:pt x="0" y="59920"/>
                </a:lnTo>
                <a:cubicBezTo>
                  <a:pt x="0" y="26827"/>
                  <a:pt x="26827" y="0"/>
                  <a:pt x="59920" y="0"/>
                </a:cubicBez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-34135" l="0" r="0" t="-3986"/>
            </a:stretch>
          </a:blipFill>
          <a:ln cap="rnd" cmpd="sng" w="952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17"/>
          <p:cNvSpPr txBox="1"/>
          <p:nvPr/>
        </p:nvSpPr>
        <p:spPr>
          <a:xfrm>
            <a:off x="1659029" y="446182"/>
            <a:ext cx="15770484" cy="10511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67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猜猜什麼指令可以生成這些英雄?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18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grpSp>
        <p:nvGrpSpPr>
          <p:cNvPr id="409" name="Google Shape;409;p18"/>
          <p:cNvGrpSpPr/>
          <p:nvPr/>
        </p:nvGrpSpPr>
        <p:grpSpPr>
          <a:xfrm>
            <a:off x="1265175" y="2675008"/>
            <a:ext cx="16617788" cy="6785728"/>
            <a:chOff x="0" y="-95250"/>
            <a:chExt cx="4376701" cy="1787188"/>
          </a:xfrm>
        </p:grpSpPr>
        <p:sp>
          <p:nvSpPr>
            <p:cNvPr id="410" name="Google Shape;410;p18"/>
            <p:cNvSpPr/>
            <p:nvPr/>
          </p:nvSpPr>
          <p:spPr>
            <a:xfrm>
              <a:off x="0" y="0"/>
              <a:ext cx="4376701" cy="1691938"/>
            </a:xfrm>
            <a:custGeom>
              <a:rect b="b" l="l" r="r" t="t"/>
              <a:pathLst>
                <a:path extrusionOk="0" h="1691938" w="4376701">
                  <a:moveTo>
                    <a:pt x="27487" y="0"/>
                  </a:moveTo>
                  <a:lnTo>
                    <a:pt x="4349214" y="0"/>
                  </a:lnTo>
                  <a:cubicBezTo>
                    <a:pt x="4356505" y="0"/>
                    <a:pt x="4363496" y="2896"/>
                    <a:pt x="4368651" y="8051"/>
                  </a:cubicBezTo>
                  <a:cubicBezTo>
                    <a:pt x="4373806" y="13206"/>
                    <a:pt x="4376701" y="20197"/>
                    <a:pt x="4376701" y="27487"/>
                  </a:cubicBezTo>
                  <a:lnTo>
                    <a:pt x="4376701" y="1664451"/>
                  </a:lnTo>
                  <a:cubicBezTo>
                    <a:pt x="4376701" y="1671741"/>
                    <a:pt x="4373806" y="1678732"/>
                    <a:pt x="4368651" y="1683887"/>
                  </a:cubicBezTo>
                  <a:cubicBezTo>
                    <a:pt x="4363496" y="1689042"/>
                    <a:pt x="4356505" y="1691938"/>
                    <a:pt x="4349214" y="1691938"/>
                  </a:cubicBezTo>
                  <a:lnTo>
                    <a:pt x="27487" y="1691938"/>
                  </a:lnTo>
                  <a:cubicBezTo>
                    <a:pt x="20197" y="1691938"/>
                    <a:pt x="13206" y="1689042"/>
                    <a:pt x="8051" y="1683887"/>
                  </a:cubicBezTo>
                  <a:cubicBezTo>
                    <a:pt x="2896" y="1678732"/>
                    <a:pt x="0" y="1671741"/>
                    <a:pt x="0" y="1664451"/>
                  </a:cubicBezTo>
                  <a:lnTo>
                    <a:pt x="0" y="27487"/>
                  </a:lnTo>
                  <a:cubicBezTo>
                    <a:pt x="0" y="20197"/>
                    <a:pt x="2896" y="13206"/>
                    <a:pt x="8051" y="8051"/>
                  </a:cubicBezTo>
                  <a:cubicBezTo>
                    <a:pt x="13206" y="2896"/>
                    <a:pt x="20197" y="0"/>
                    <a:pt x="27487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18"/>
            <p:cNvSpPr txBox="1"/>
            <p:nvPr/>
          </p:nvSpPr>
          <p:spPr>
            <a:xfrm>
              <a:off x="0" y="-95250"/>
              <a:ext cx="4376701" cy="17871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12" name="Google Shape;412;p18"/>
          <p:cNvGrpSpPr/>
          <p:nvPr/>
        </p:nvGrpSpPr>
        <p:grpSpPr>
          <a:xfrm>
            <a:off x="5196787" y="2925399"/>
            <a:ext cx="4377282" cy="6501938"/>
            <a:chOff x="0" y="-38100"/>
            <a:chExt cx="1152864" cy="1712445"/>
          </a:xfrm>
        </p:grpSpPr>
        <p:sp>
          <p:nvSpPr>
            <p:cNvPr id="413" name="Google Shape;413;p18"/>
            <p:cNvSpPr/>
            <p:nvPr/>
          </p:nvSpPr>
          <p:spPr>
            <a:xfrm>
              <a:off x="0" y="0"/>
              <a:ext cx="1152864" cy="1674345"/>
            </a:xfrm>
            <a:custGeom>
              <a:rect b="b" l="l" r="r" t="t"/>
              <a:pathLst>
                <a:path extrusionOk="0" h="1674345" w="1152864">
                  <a:moveTo>
                    <a:pt x="0" y="0"/>
                  </a:moveTo>
                  <a:lnTo>
                    <a:pt x="1152864" y="0"/>
                  </a:lnTo>
                  <a:lnTo>
                    <a:pt x="1152864" y="1674345"/>
                  </a:lnTo>
                  <a:lnTo>
                    <a:pt x="0" y="1674345"/>
                  </a:lnTo>
                  <a:close/>
                </a:path>
              </a:pathLst>
            </a:custGeom>
            <a:solidFill>
              <a:srgbClr val="FFFFFF">
                <a:alpha val="5490"/>
              </a:srgbClr>
            </a:solidFill>
            <a:ln>
              <a:noFill/>
            </a:ln>
          </p:spPr>
        </p:sp>
        <p:sp>
          <p:nvSpPr>
            <p:cNvPr id="414" name="Google Shape;414;p18"/>
            <p:cNvSpPr txBox="1"/>
            <p:nvPr/>
          </p:nvSpPr>
          <p:spPr>
            <a:xfrm>
              <a:off x="0" y="-38100"/>
              <a:ext cx="1152864" cy="17124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15" name="Google Shape;415;p18"/>
          <p:cNvSpPr txBox="1"/>
          <p:nvPr/>
        </p:nvSpPr>
        <p:spPr>
          <a:xfrm>
            <a:off x="4540032" y="495300"/>
            <a:ext cx="1063727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00" u="none" cap="none" strike="noStrike">
                <a:solidFill>
                  <a:srgbClr val="E086FF"/>
                </a:solidFill>
                <a:latin typeface="Noto Sans TC"/>
                <a:ea typeface="Noto Sans TC"/>
                <a:cs typeface="Noto Sans TC"/>
                <a:sym typeface="Noto Sans TC"/>
              </a:rPr>
              <a:t>英文詞語庫 (OPEN ART)</a:t>
            </a:r>
            <a:endParaRPr/>
          </a:p>
        </p:txBody>
      </p:sp>
      <p:sp>
        <p:nvSpPr>
          <p:cNvPr id="416" name="Google Shape;416;p18"/>
          <p:cNvSpPr txBox="1"/>
          <p:nvPr/>
        </p:nvSpPr>
        <p:spPr>
          <a:xfrm>
            <a:off x="4476059" y="1836648"/>
            <a:ext cx="10196020" cy="6582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333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主題：Hero (英雄)      Superpower  (超能力)</a:t>
            </a:r>
            <a:endParaRPr/>
          </a:p>
        </p:txBody>
      </p:sp>
      <p:grpSp>
        <p:nvGrpSpPr>
          <p:cNvPr id="417" name="Google Shape;417;p18"/>
          <p:cNvGrpSpPr/>
          <p:nvPr/>
        </p:nvGrpSpPr>
        <p:grpSpPr>
          <a:xfrm>
            <a:off x="9574069" y="2925399"/>
            <a:ext cx="4160166" cy="6568737"/>
            <a:chOff x="0" y="-38100"/>
            <a:chExt cx="1095682" cy="1730038"/>
          </a:xfrm>
        </p:grpSpPr>
        <p:sp>
          <p:nvSpPr>
            <p:cNvPr id="418" name="Google Shape;418;p18"/>
            <p:cNvSpPr/>
            <p:nvPr/>
          </p:nvSpPr>
          <p:spPr>
            <a:xfrm>
              <a:off x="0" y="0"/>
              <a:ext cx="1095682" cy="1691938"/>
            </a:xfrm>
            <a:custGeom>
              <a:rect b="b" l="l" r="r" t="t"/>
              <a:pathLst>
                <a:path extrusionOk="0" h="1691938" w="1095682">
                  <a:moveTo>
                    <a:pt x="0" y="0"/>
                  </a:moveTo>
                  <a:lnTo>
                    <a:pt x="1095682" y="0"/>
                  </a:lnTo>
                  <a:lnTo>
                    <a:pt x="1095682" y="1691938"/>
                  </a:lnTo>
                  <a:lnTo>
                    <a:pt x="0" y="1691938"/>
                  </a:lnTo>
                  <a:close/>
                </a:path>
              </a:pathLst>
            </a:custGeom>
            <a:solidFill>
              <a:srgbClr val="FFFFFF">
                <a:alpha val="10588"/>
              </a:srgbClr>
            </a:solidFill>
            <a:ln>
              <a:noFill/>
            </a:ln>
          </p:spPr>
        </p:sp>
        <p:sp>
          <p:nvSpPr>
            <p:cNvPr id="419" name="Google Shape;419;p18"/>
            <p:cNvSpPr txBox="1"/>
            <p:nvPr/>
          </p:nvSpPr>
          <p:spPr>
            <a:xfrm>
              <a:off x="0" y="-38100"/>
              <a:ext cx="1095682" cy="17300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20" name="Google Shape;420;p18"/>
          <p:cNvSpPr txBox="1"/>
          <p:nvPr/>
        </p:nvSpPr>
        <p:spPr>
          <a:xfrm>
            <a:off x="1265175" y="3626721"/>
            <a:ext cx="5320269" cy="80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3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7825" lvl="1" marL="75565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1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Fire (火)</a:t>
            </a:r>
            <a:endParaRPr/>
          </a:p>
          <a:p>
            <a:pPr indent="-377825" lvl="1" marL="75565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1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Aqua (海洋)</a:t>
            </a:r>
            <a:endParaRPr/>
          </a:p>
          <a:p>
            <a:pPr indent="-377825" lvl="1" marL="75565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1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Thunder (雷電)</a:t>
            </a:r>
            <a:endParaRPr/>
          </a:p>
          <a:p>
            <a:pPr indent="-377825" lvl="1" marL="75565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1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Heal (治癒)</a:t>
            </a:r>
            <a:endParaRPr/>
          </a:p>
          <a:p>
            <a:pPr indent="-377825" lvl="1" marL="75565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1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Snow  (白雪)</a:t>
            </a:r>
            <a:endParaRPr/>
          </a:p>
          <a:p>
            <a:pPr indent="-377825" lvl="1" marL="75565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1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Fly (飛行)</a:t>
            </a:r>
            <a:endParaRPr/>
          </a:p>
          <a:p>
            <a:pPr indent="-377825" lvl="1" marL="75565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1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Invisble (隱形)</a:t>
            </a:r>
            <a:endParaRPr/>
          </a:p>
          <a:p>
            <a:pPr indent="-377825" lvl="1" marL="75565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1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Storm (雷暴)</a:t>
            </a:r>
            <a:endParaRPr/>
          </a:p>
          <a:p>
            <a:pPr indent="-377825" lvl="1" marL="75565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1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Speedy (超速)</a:t>
            </a:r>
            <a:endParaRPr/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50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50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50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50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50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421" name="Google Shape;421;p18"/>
          <p:cNvSpPr txBox="1"/>
          <p:nvPr/>
        </p:nvSpPr>
        <p:spPr>
          <a:xfrm>
            <a:off x="13519399" y="3626721"/>
            <a:ext cx="5320269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266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7030" lvl="1" marL="734059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99"/>
              <a:buFont typeface="Arial"/>
              <a:buChar char="•"/>
            </a:pPr>
            <a:r>
              <a:rPr b="1" i="0" lang="en-US" sz="33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Cyber Punk (科幻)</a:t>
            </a:r>
            <a:endParaRPr/>
          </a:p>
          <a:p>
            <a:pPr indent="-367030" lvl="1" marL="734059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99"/>
              <a:buFont typeface="Arial"/>
              <a:buChar char="•"/>
            </a:pPr>
            <a:r>
              <a:rPr b="1" i="0" lang="en-US" sz="33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Chinese (中國)</a:t>
            </a:r>
            <a:endParaRPr/>
          </a:p>
          <a:p>
            <a:pPr indent="-367030" lvl="1" marL="734059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99"/>
              <a:buFont typeface="Arial"/>
              <a:buChar char="•"/>
            </a:pPr>
            <a:r>
              <a:rPr b="1" i="0" lang="en-US" sz="33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Cartoon(卡通)</a:t>
            </a:r>
            <a:endParaRPr/>
          </a:p>
          <a:p>
            <a:pPr indent="-367030" lvl="1" marL="734059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99"/>
              <a:buFont typeface="Arial"/>
              <a:buChar char="•"/>
            </a:pPr>
            <a:r>
              <a:rPr b="1" i="0" lang="en-US" sz="33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Cinematic (電影)</a:t>
            </a:r>
            <a:endParaRPr/>
          </a:p>
          <a:p>
            <a:pPr indent="-367030" lvl="1" marL="734059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99"/>
              <a:buFont typeface="Arial"/>
              <a:buChar char="•"/>
            </a:pPr>
            <a:r>
              <a:rPr b="1" i="0" lang="en-US" sz="33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Pixel (像素)</a:t>
            </a:r>
            <a:endParaRPr/>
          </a:p>
          <a:p>
            <a:pPr indent="-367030" lvl="1" marL="734059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99"/>
              <a:buFont typeface="Arial"/>
              <a:buChar char="•"/>
            </a:pPr>
            <a:r>
              <a:rPr b="1" i="0" lang="en-US" sz="33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Portrait (人像)</a:t>
            </a:r>
            <a:endParaRPr/>
          </a:p>
          <a:p>
            <a:pPr indent="-367030" lvl="1" marL="734059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99"/>
              <a:buFont typeface="Arial"/>
              <a:buChar char="•"/>
            </a:pPr>
            <a:r>
              <a:rPr b="1" i="0" lang="en-US" sz="33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Classic(古典) </a:t>
            </a:r>
            <a:endParaRPr/>
          </a:p>
          <a:p>
            <a:pPr indent="-367030" lvl="1" marL="734059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99"/>
              <a:buFont typeface="Arial"/>
              <a:buChar char="•"/>
            </a:pPr>
            <a:r>
              <a:rPr b="1" i="0" lang="en-US" sz="33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American (美式)</a:t>
            </a:r>
            <a:endParaRPr/>
          </a:p>
          <a:p>
            <a:pPr indent="-367030" lvl="1" marL="734059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99"/>
              <a:buFont typeface="Arial"/>
              <a:buChar char="•"/>
            </a:pPr>
            <a:r>
              <a:rPr b="1" i="0" lang="en-US" sz="33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Comics漫畫</a:t>
            </a:r>
            <a:endParaRPr/>
          </a:p>
          <a:p>
            <a:pPr indent="0" lvl="0" marL="0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39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39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39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39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39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39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422" name="Google Shape;422;p18"/>
          <p:cNvSpPr txBox="1"/>
          <p:nvPr/>
        </p:nvSpPr>
        <p:spPr>
          <a:xfrm>
            <a:off x="2187575" y="3297588"/>
            <a:ext cx="1581513" cy="6582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333" u="none" cap="none" strike="noStrike">
                <a:solidFill>
                  <a:srgbClr val="F4DB37"/>
                </a:solidFill>
                <a:latin typeface="Noto Sans TC"/>
                <a:ea typeface="Noto Sans TC"/>
                <a:cs typeface="Noto Sans TC"/>
                <a:sym typeface="Noto Sans TC"/>
              </a:rPr>
              <a:t>超能力</a:t>
            </a:r>
            <a:endParaRPr/>
          </a:p>
        </p:txBody>
      </p:sp>
      <p:sp>
        <p:nvSpPr>
          <p:cNvPr id="423" name="Google Shape;423;p18"/>
          <p:cNvSpPr txBox="1"/>
          <p:nvPr/>
        </p:nvSpPr>
        <p:spPr>
          <a:xfrm>
            <a:off x="6538993" y="3297588"/>
            <a:ext cx="1054342" cy="6582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333" u="none" cap="none" strike="noStrike">
                <a:solidFill>
                  <a:srgbClr val="F4DB37"/>
                </a:solidFill>
                <a:latin typeface="Noto Sans TC"/>
                <a:ea typeface="Noto Sans TC"/>
                <a:cs typeface="Noto Sans TC"/>
                <a:sym typeface="Noto Sans TC"/>
              </a:rPr>
              <a:t>外表</a:t>
            </a:r>
            <a:endParaRPr/>
          </a:p>
        </p:txBody>
      </p:sp>
      <p:sp>
        <p:nvSpPr>
          <p:cNvPr id="424" name="Google Shape;424;p18"/>
          <p:cNvSpPr txBox="1"/>
          <p:nvPr/>
        </p:nvSpPr>
        <p:spPr>
          <a:xfrm>
            <a:off x="11026781" y="3297588"/>
            <a:ext cx="1054342" cy="6582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333" u="none" cap="none" strike="noStrike">
                <a:solidFill>
                  <a:srgbClr val="F4DB37"/>
                </a:solidFill>
                <a:latin typeface="Noto Sans TC"/>
                <a:ea typeface="Noto Sans TC"/>
                <a:cs typeface="Noto Sans TC"/>
                <a:sym typeface="Noto Sans TC"/>
              </a:rPr>
              <a:t>環境</a:t>
            </a:r>
            <a:endParaRPr/>
          </a:p>
        </p:txBody>
      </p:sp>
      <p:sp>
        <p:nvSpPr>
          <p:cNvPr id="425" name="Google Shape;425;p18"/>
          <p:cNvSpPr txBox="1"/>
          <p:nvPr/>
        </p:nvSpPr>
        <p:spPr>
          <a:xfrm>
            <a:off x="15177302" y="3297588"/>
            <a:ext cx="1054342" cy="6582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333" u="none" cap="none" strike="noStrike">
                <a:solidFill>
                  <a:srgbClr val="F4DB37"/>
                </a:solidFill>
                <a:latin typeface="Noto Sans TC"/>
                <a:ea typeface="Noto Sans TC"/>
                <a:cs typeface="Noto Sans TC"/>
                <a:sym typeface="Noto Sans TC"/>
              </a:rPr>
              <a:t>風格</a:t>
            </a:r>
            <a:endParaRPr/>
          </a:p>
        </p:txBody>
      </p:sp>
      <p:sp>
        <p:nvSpPr>
          <p:cNvPr id="426" name="Google Shape;426;p18"/>
          <p:cNvSpPr txBox="1"/>
          <p:nvPr/>
        </p:nvSpPr>
        <p:spPr>
          <a:xfrm>
            <a:off x="5041861" y="3859110"/>
            <a:ext cx="5320269" cy="746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3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7825" lvl="1" marL="75565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1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Muscular (肌肉型)</a:t>
            </a:r>
            <a:endParaRPr/>
          </a:p>
          <a:p>
            <a:pPr indent="-377825" lvl="1" marL="75565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1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Evil(邪惡)</a:t>
            </a:r>
            <a:endParaRPr/>
          </a:p>
          <a:p>
            <a:pPr indent="-377825" lvl="1" marL="75565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1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Friendly (友善)</a:t>
            </a:r>
            <a:endParaRPr/>
          </a:p>
          <a:p>
            <a:pPr indent="-377825" lvl="1" marL="75565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1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Mystery (神秘)</a:t>
            </a:r>
            <a:endParaRPr/>
          </a:p>
          <a:p>
            <a:pPr indent="-377825" lvl="1" marL="75565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1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Rebotic (機械)</a:t>
            </a:r>
            <a:endParaRPr/>
          </a:p>
          <a:p>
            <a:pPr indent="-377825" lvl="1" marL="75565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1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Elf (精靈)</a:t>
            </a:r>
            <a:endParaRPr/>
          </a:p>
          <a:p>
            <a:pPr indent="-377825" lvl="1" marL="75565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1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Dragon (龍)</a:t>
            </a:r>
            <a:endParaRPr/>
          </a:p>
          <a:p>
            <a:pPr indent="-377825" lvl="1" marL="75565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1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Magical (魔法)</a:t>
            </a:r>
            <a:endParaRPr/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50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50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50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50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50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427" name="Google Shape;427;p18"/>
          <p:cNvSpPr txBox="1"/>
          <p:nvPr/>
        </p:nvSpPr>
        <p:spPr>
          <a:xfrm>
            <a:off x="9574069" y="3626721"/>
            <a:ext cx="5320269" cy="80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3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7825" lvl="1" marL="75565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1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Ocean (海洋)</a:t>
            </a:r>
            <a:endParaRPr/>
          </a:p>
          <a:p>
            <a:pPr indent="-377825" lvl="1" marL="75565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1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 Volcano(火山)</a:t>
            </a:r>
            <a:endParaRPr/>
          </a:p>
          <a:p>
            <a:pPr indent="-377825" lvl="1" marL="75565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1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Forest (森林)</a:t>
            </a:r>
            <a:endParaRPr/>
          </a:p>
          <a:p>
            <a:pPr indent="-377825" lvl="1" marL="75565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1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Polar (北極)</a:t>
            </a:r>
            <a:endParaRPr/>
          </a:p>
          <a:p>
            <a:pPr indent="-377825" lvl="1" marL="75565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1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Desert (沙漠)</a:t>
            </a:r>
            <a:endParaRPr/>
          </a:p>
          <a:p>
            <a:pPr indent="-377825" lvl="1" marL="75565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1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City (城市)</a:t>
            </a:r>
            <a:endParaRPr/>
          </a:p>
          <a:p>
            <a:pPr indent="-377825" lvl="1" marL="75565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1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Planet (星球)</a:t>
            </a:r>
            <a:endParaRPr/>
          </a:p>
          <a:p>
            <a:pPr indent="-377825" lvl="1" marL="75565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1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Cave (洞穴)</a:t>
            </a:r>
            <a:endParaRPr/>
          </a:p>
          <a:p>
            <a:pPr indent="-377825" lvl="1" marL="75565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1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Monster (怪獸)</a:t>
            </a:r>
            <a:endParaRPr/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50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50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50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50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50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19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sp>
        <p:nvSpPr>
          <p:cNvPr id="433" name="Google Shape;433;p19"/>
          <p:cNvSpPr txBox="1"/>
          <p:nvPr/>
        </p:nvSpPr>
        <p:spPr>
          <a:xfrm>
            <a:off x="2363192" y="3317502"/>
            <a:ext cx="13561615" cy="32995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97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利用AI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97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增加提示prompt的3個方法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20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grpSp>
        <p:nvGrpSpPr>
          <p:cNvPr id="443" name="Google Shape;443;p20"/>
          <p:cNvGrpSpPr/>
          <p:nvPr/>
        </p:nvGrpSpPr>
        <p:grpSpPr>
          <a:xfrm>
            <a:off x="-1083830" y="3213158"/>
            <a:ext cx="20974879" cy="5315376"/>
            <a:chOff x="0" y="-95250"/>
            <a:chExt cx="5524248" cy="1399935"/>
          </a:xfrm>
        </p:grpSpPr>
        <p:sp>
          <p:nvSpPr>
            <p:cNvPr id="444" name="Google Shape;444;p20"/>
            <p:cNvSpPr/>
            <p:nvPr/>
          </p:nvSpPr>
          <p:spPr>
            <a:xfrm>
              <a:off x="0" y="0"/>
              <a:ext cx="5524248" cy="1304685"/>
            </a:xfrm>
            <a:custGeom>
              <a:rect b="b" l="l" r="r" t="t"/>
              <a:pathLst>
                <a:path extrusionOk="0" h="1304685" w="5524248">
                  <a:moveTo>
                    <a:pt x="0" y="0"/>
                  </a:moveTo>
                  <a:lnTo>
                    <a:pt x="5524248" y="0"/>
                  </a:lnTo>
                  <a:lnTo>
                    <a:pt x="5524248" y="1304685"/>
                  </a:lnTo>
                  <a:lnTo>
                    <a:pt x="0" y="1304685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445" name="Google Shape;445;p20"/>
            <p:cNvSpPr txBox="1"/>
            <p:nvPr/>
          </p:nvSpPr>
          <p:spPr>
            <a:xfrm>
              <a:off x="0" y="-95250"/>
              <a:ext cx="5524248" cy="13999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46" name="Google Shape;446;p20"/>
          <p:cNvSpPr txBox="1"/>
          <p:nvPr/>
        </p:nvSpPr>
        <p:spPr>
          <a:xfrm>
            <a:off x="1212255" y="861806"/>
            <a:ext cx="1515825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00" u="none" cap="none" strike="noStrike">
                <a:solidFill>
                  <a:srgbClr val="E086FF"/>
                </a:solidFill>
                <a:latin typeface="Noto Sans TC"/>
                <a:ea typeface="Noto Sans TC"/>
                <a:cs typeface="Noto Sans TC"/>
                <a:sym typeface="Noto Sans TC"/>
              </a:rPr>
              <a:t>提示四：選擇增強提示</a:t>
            </a:r>
            <a:endParaRPr/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7000" u="none" cap="none" strike="noStrike">
              <a:solidFill>
                <a:srgbClr val="E086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447" name="Google Shape;447;p20"/>
          <p:cNvSpPr/>
          <p:nvPr/>
        </p:nvSpPr>
        <p:spPr>
          <a:xfrm>
            <a:off x="10824303" y="1028700"/>
            <a:ext cx="6974178" cy="8950533"/>
          </a:xfrm>
          <a:custGeom>
            <a:rect b="b" l="l" r="r" t="t"/>
            <a:pathLst>
              <a:path extrusionOk="0" h="8950533" w="6974178">
                <a:moveTo>
                  <a:pt x="0" y="0"/>
                </a:moveTo>
                <a:lnTo>
                  <a:pt x="6974178" y="0"/>
                </a:lnTo>
                <a:lnTo>
                  <a:pt x="6974178" y="8950533"/>
                </a:lnTo>
                <a:lnTo>
                  <a:pt x="0" y="89505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rnd" cmpd="sng" w="857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8" name="Google Shape;448;p20"/>
          <p:cNvSpPr/>
          <p:nvPr/>
        </p:nvSpPr>
        <p:spPr>
          <a:xfrm>
            <a:off x="13823917" y="5107346"/>
            <a:ext cx="3546592" cy="1004136"/>
          </a:xfrm>
          <a:custGeom>
            <a:rect b="b" l="l" r="r" t="t"/>
            <a:pathLst>
              <a:path extrusionOk="0" h="1363472" w="4815761">
                <a:moveTo>
                  <a:pt x="70107" y="0"/>
                </a:moveTo>
                <a:lnTo>
                  <a:pt x="4745654" y="0"/>
                </a:lnTo>
                <a:cubicBezTo>
                  <a:pt x="4784330" y="0"/>
                  <a:pt x="4815761" y="34036"/>
                  <a:pt x="4815761" y="76200"/>
                </a:cubicBezTo>
                <a:lnTo>
                  <a:pt x="4815761" y="1287272"/>
                </a:lnTo>
                <a:cubicBezTo>
                  <a:pt x="4815761" y="1329309"/>
                  <a:pt x="4784447" y="1363472"/>
                  <a:pt x="4745654" y="1363472"/>
                </a:cubicBezTo>
                <a:lnTo>
                  <a:pt x="70107" y="1363472"/>
                </a:lnTo>
                <a:cubicBezTo>
                  <a:pt x="31431" y="1363472"/>
                  <a:pt x="0" y="1329436"/>
                  <a:pt x="0" y="1287272"/>
                </a:cubicBezTo>
                <a:lnTo>
                  <a:pt x="0" y="76200"/>
                </a:lnTo>
                <a:cubicBezTo>
                  <a:pt x="0" y="34036"/>
                  <a:pt x="31314" y="0"/>
                  <a:pt x="70107" y="0"/>
                </a:cubicBezTo>
                <a:moveTo>
                  <a:pt x="70107" y="152273"/>
                </a:moveTo>
                <a:lnTo>
                  <a:pt x="70107" y="76200"/>
                </a:lnTo>
                <a:lnTo>
                  <a:pt x="140214" y="76200"/>
                </a:lnTo>
                <a:lnTo>
                  <a:pt x="140214" y="1287272"/>
                </a:lnTo>
                <a:lnTo>
                  <a:pt x="70107" y="1287272"/>
                </a:lnTo>
                <a:lnTo>
                  <a:pt x="70107" y="1211072"/>
                </a:lnTo>
                <a:lnTo>
                  <a:pt x="4745654" y="1211072"/>
                </a:lnTo>
                <a:lnTo>
                  <a:pt x="4745654" y="1287272"/>
                </a:lnTo>
                <a:lnTo>
                  <a:pt x="4675547" y="1287272"/>
                </a:lnTo>
                <a:lnTo>
                  <a:pt x="4675547" y="76200"/>
                </a:lnTo>
                <a:lnTo>
                  <a:pt x="4745654" y="76200"/>
                </a:lnTo>
                <a:lnTo>
                  <a:pt x="4745654" y="152400"/>
                </a:lnTo>
                <a:lnTo>
                  <a:pt x="70107" y="152400"/>
                </a:lnTo>
                <a:close/>
              </a:path>
            </a:pathLst>
          </a:custGeom>
          <a:gradFill>
            <a:gsLst>
              <a:gs pos="0">
                <a:srgbClr val="F600FE"/>
              </a:gs>
              <a:gs pos="25000">
                <a:srgbClr val="C900FE"/>
              </a:gs>
              <a:gs pos="50000">
                <a:srgbClr val="A136FF"/>
              </a:gs>
              <a:gs pos="75000">
                <a:srgbClr val="5142F0"/>
              </a:gs>
              <a:gs pos="100000">
                <a:srgbClr val="0033D9"/>
              </a:gs>
            </a:gsLst>
            <a:path path="circle">
              <a:fillToRect b="100%" r="100%"/>
            </a:path>
            <a:tileRect l="-10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p20"/>
          <p:cNvSpPr/>
          <p:nvPr/>
        </p:nvSpPr>
        <p:spPr>
          <a:xfrm>
            <a:off x="1341104" y="2889373"/>
            <a:ext cx="8173958" cy="6324600"/>
          </a:xfrm>
          <a:custGeom>
            <a:rect b="b" l="l" r="r" t="t"/>
            <a:pathLst>
              <a:path extrusionOk="0" h="6324600" w="8173958">
                <a:moveTo>
                  <a:pt x="0" y="0"/>
                </a:moveTo>
                <a:lnTo>
                  <a:pt x="8173958" y="0"/>
                </a:lnTo>
                <a:lnTo>
                  <a:pt x="8173958" y="6324600"/>
                </a:lnTo>
                <a:lnTo>
                  <a:pt x="0" y="6324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21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grpSp>
        <p:nvGrpSpPr>
          <p:cNvPr id="459" name="Google Shape;459;p21"/>
          <p:cNvGrpSpPr/>
          <p:nvPr/>
        </p:nvGrpSpPr>
        <p:grpSpPr>
          <a:xfrm>
            <a:off x="1093725" y="1593814"/>
            <a:ext cx="16260825" cy="7499654"/>
            <a:chOff x="0" y="-95250"/>
            <a:chExt cx="4282687" cy="1975218"/>
          </a:xfrm>
        </p:grpSpPr>
        <p:sp>
          <p:nvSpPr>
            <p:cNvPr id="460" name="Google Shape;460;p21"/>
            <p:cNvSpPr/>
            <p:nvPr/>
          </p:nvSpPr>
          <p:spPr>
            <a:xfrm>
              <a:off x="0" y="0"/>
              <a:ext cx="4282687" cy="1879968"/>
            </a:xfrm>
            <a:custGeom>
              <a:rect b="b" l="l" r="r" t="t"/>
              <a:pathLst>
                <a:path extrusionOk="0" h="1879968" w="4282687">
                  <a:moveTo>
                    <a:pt x="28090" y="0"/>
                  </a:moveTo>
                  <a:lnTo>
                    <a:pt x="4254596" y="0"/>
                  </a:lnTo>
                  <a:cubicBezTo>
                    <a:pt x="4262046" y="0"/>
                    <a:pt x="4269191" y="2960"/>
                    <a:pt x="4274459" y="8227"/>
                  </a:cubicBezTo>
                  <a:cubicBezTo>
                    <a:pt x="4279727" y="13495"/>
                    <a:pt x="4282687" y="20640"/>
                    <a:pt x="4282687" y="28090"/>
                  </a:cubicBezTo>
                  <a:lnTo>
                    <a:pt x="4282687" y="1851877"/>
                  </a:lnTo>
                  <a:cubicBezTo>
                    <a:pt x="4282687" y="1867391"/>
                    <a:pt x="4270110" y="1879968"/>
                    <a:pt x="4254596" y="1879968"/>
                  </a:cubicBezTo>
                  <a:lnTo>
                    <a:pt x="28090" y="1879968"/>
                  </a:lnTo>
                  <a:cubicBezTo>
                    <a:pt x="20640" y="1879968"/>
                    <a:pt x="13495" y="1877008"/>
                    <a:pt x="8227" y="1871740"/>
                  </a:cubicBezTo>
                  <a:cubicBezTo>
                    <a:pt x="2960" y="1866472"/>
                    <a:pt x="0" y="1859327"/>
                    <a:pt x="0" y="1851877"/>
                  </a:cubicBezTo>
                  <a:lnTo>
                    <a:pt x="0" y="28090"/>
                  </a:lnTo>
                  <a:cubicBezTo>
                    <a:pt x="0" y="12577"/>
                    <a:pt x="12577" y="0"/>
                    <a:pt x="28090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21"/>
            <p:cNvSpPr txBox="1"/>
            <p:nvPr/>
          </p:nvSpPr>
          <p:spPr>
            <a:xfrm>
              <a:off x="0" y="-95250"/>
              <a:ext cx="4282687" cy="19752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62" name="Google Shape;462;p21"/>
          <p:cNvSpPr/>
          <p:nvPr/>
        </p:nvSpPr>
        <p:spPr>
          <a:xfrm>
            <a:off x="8372204" y="1496258"/>
            <a:ext cx="9401869" cy="8072644"/>
          </a:xfrm>
          <a:custGeom>
            <a:rect b="b" l="l" r="r" t="t"/>
            <a:pathLst>
              <a:path extrusionOk="0" h="8072644" w="9401869">
                <a:moveTo>
                  <a:pt x="0" y="0"/>
                </a:moveTo>
                <a:lnTo>
                  <a:pt x="9401869" y="0"/>
                </a:lnTo>
                <a:lnTo>
                  <a:pt x="9401869" y="8072644"/>
                </a:lnTo>
                <a:lnTo>
                  <a:pt x="0" y="80726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-40"/>
            </a:stretch>
          </a:blipFill>
          <a:ln cap="rnd" cmpd="sng" w="857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3" name="Google Shape;463;p21"/>
          <p:cNvSpPr/>
          <p:nvPr/>
        </p:nvSpPr>
        <p:spPr>
          <a:xfrm>
            <a:off x="2186799" y="6434885"/>
            <a:ext cx="4494747" cy="3657600"/>
          </a:xfrm>
          <a:custGeom>
            <a:rect b="b" l="l" r="r" t="t"/>
            <a:pathLst>
              <a:path extrusionOk="0" h="3657600" w="4494747">
                <a:moveTo>
                  <a:pt x="0" y="0"/>
                </a:moveTo>
                <a:lnTo>
                  <a:pt x="4494747" y="0"/>
                </a:lnTo>
                <a:lnTo>
                  <a:pt x="4494747" y="3657600"/>
                </a:lnTo>
                <a:lnTo>
                  <a:pt x="0" y="3657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64" name="Google Shape;464;p21"/>
          <p:cNvSpPr txBox="1"/>
          <p:nvPr/>
        </p:nvSpPr>
        <p:spPr>
          <a:xfrm>
            <a:off x="1289507" y="2200954"/>
            <a:ext cx="7562232" cy="43637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31747" lvl="1" marL="863494" marR="0" rtl="0" algn="l">
              <a:lnSpc>
                <a:spcPct val="14601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99"/>
              <a:buFont typeface="Arial"/>
              <a:buChar char="•"/>
            </a:pPr>
            <a:r>
              <a:rPr b="1" i="0" lang="en-US" sz="39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Quick Enhance </a:t>
            </a:r>
            <a:endParaRPr/>
          </a:p>
          <a:p>
            <a:pPr indent="0" lvl="0" marL="0" marR="0" rtl="0" algn="l">
              <a:lnSpc>
                <a:spcPct val="146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       快速增強</a:t>
            </a:r>
            <a:endParaRPr/>
          </a:p>
          <a:p>
            <a:pPr indent="-431747" lvl="1" marL="863494" marR="0" rtl="0" algn="l">
              <a:lnSpc>
                <a:spcPct val="14601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99"/>
              <a:buFont typeface="Arial"/>
              <a:buChar char="•"/>
            </a:pPr>
            <a:r>
              <a:rPr b="1" i="0" lang="en-US" sz="39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Preset style </a:t>
            </a:r>
            <a:endParaRPr/>
          </a:p>
          <a:p>
            <a:pPr indent="0" lvl="0" marL="0" marR="0" rtl="0" algn="l">
              <a:lnSpc>
                <a:spcPct val="146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       預設風格</a:t>
            </a:r>
            <a:endParaRPr/>
          </a:p>
          <a:p>
            <a:pPr indent="-431747" lvl="1" marL="863494" marR="0" rtl="0" algn="l">
              <a:lnSpc>
                <a:spcPct val="14601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99"/>
              <a:buFont typeface="Arial"/>
              <a:buChar char="•"/>
            </a:pPr>
            <a:r>
              <a:rPr b="1" i="0" lang="en-US" sz="39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Customize prompt </a:t>
            </a:r>
            <a:endParaRPr/>
          </a:p>
          <a:p>
            <a:pPr indent="0" lvl="0" marL="0" marR="0" rtl="0" algn="l">
              <a:lnSpc>
                <a:spcPct val="146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       自訂提示樣式</a:t>
            </a:r>
            <a:endParaRPr/>
          </a:p>
        </p:txBody>
      </p:sp>
      <p:sp>
        <p:nvSpPr>
          <p:cNvPr id="465" name="Google Shape;465;p21"/>
          <p:cNvSpPr txBox="1"/>
          <p:nvPr/>
        </p:nvSpPr>
        <p:spPr>
          <a:xfrm>
            <a:off x="2345342" y="7298856"/>
            <a:ext cx="4177661" cy="1390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600" u="none" cap="none" strike="noStrike">
                <a:solidFill>
                  <a:srgbClr val="204FB6"/>
                </a:solidFill>
                <a:latin typeface="Noto Sans TC"/>
                <a:ea typeface="Noto Sans TC"/>
                <a:cs typeface="Noto Sans TC"/>
                <a:sym typeface="Noto Sans TC"/>
              </a:rPr>
              <a:t>讓我們都</a:t>
            </a:r>
            <a:endParaRPr/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600" u="none" cap="none" strike="noStrike">
                <a:solidFill>
                  <a:srgbClr val="204FB6"/>
                </a:solidFill>
                <a:latin typeface="Noto Sans TC"/>
                <a:ea typeface="Noto Sans TC"/>
                <a:cs typeface="Noto Sans TC"/>
                <a:sym typeface="Noto Sans TC"/>
              </a:rPr>
              <a:t>試試看吧！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22"/>
          <p:cNvSpPr/>
          <p:nvPr/>
        </p:nvSpPr>
        <p:spPr>
          <a:xfrm>
            <a:off x="-104280" y="0"/>
            <a:ext cx="18275308" cy="10289003"/>
          </a:xfrm>
          <a:custGeom>
            <a:rect b="b" l="l" r="r" t="t"/>
            <a:pathLst>
              <a:path extrusionOk="0" h="10289003" w="18275308">
                <a:moveTo>
                  <a:pt x="0" y="0"/>
                </a:moveTo>
                <a:lnTo>
                  <a:pt x="18275308" y="0"/>
                </a:lnTo>
                <a:lnTo>
                  <a:pt x="18275308" y="10289003"/>
                </a:lnTo>
                <a:lnTo>
                  <a:pt x="0" y="102890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00172" r="0" t="0"/>
            </a:stretch>
          </a:blipFill>
          <a:ln>
            <a:noFill/>
          </a:ln>
        </p:spPr>
      </p:sp>
      <p:sp>
        <p:nvSpPr>
          <p:cNvPr id="475" name="Google Shape;475;p22"/>
          <p:cNvSpPr/>
          <p:nvPr/>
        </p:nvSpPr>
        <p:spPr>
          <a:xfrm>
            <a:off x="1611243" y="5143500"/>
            <a:ext cx="2335383" cy="1118315"/>
          </a:xfrm>
          <a:custGeom>
            <a:rect b="b" l="l" r="r" t="t"/>
            <a:pathLst>
              <a:path extrusionOk="0" h="1491087" w="3113844">
                <a:moveTo>
                  <a:pt x="105429" y="0"/>
                </a:moveTo>
                <a:lnTo>
                  <a:pt x="3008415" y="0"/>
                </a:lnTo>
                <a:cubicBezTo>
                  <a:pt x="3066576" y="0"/>
                  <a:pt x="3113844" y="28989"/>
                  <a:pt x="3113844" y="64900"/>
                </a:cubicBezTo>
                <a:lnTo>
                  <a:pt x="3113844" y="1426187"/>
                </a:lnTo>
                <a:cubicBezTo>
                  <a:pt x="3113844" y="1461990"/>
                  <a:pt x="3066752" y="1491087"/>
                  <a:pt x="3008415" y="1491087"/>
                </a:cubicBezTo>
                <a:lnTo>
                  <a:pt x="105429" y="1491087"/>
                </a:lnTo>
                <a:cubicBezTo>
                  <a:pt x="47267" y="1491087"/>
                  <a:pt x="0" y="1462099"/>
                  <a:pt x="0" y="1426187"/>
                </a:cubicBezTo>
                <a:lnTo>
                  <a:pt x="0" y="64900"/>
                </a:lnTo>
                <a:cubicBezTo>
                  <a:pt x="0" y="28989"/>
                  <a:pt x="47092" y="0"/>
                  <a:pt x="105429" y="0"/>
                </a:cubicBezTo>
                <a:moveTo>
                  <a:pt x="105429" y="129693"/>
                </a:moveTo>
                <a:lnTo>
                  <a:pt x="105429" y="64900"/>
                </a:lnTo>
                <a:lnTo>
                  <a:pt x="210858" y="64900"/>
                </a:lnTo>
                <a:lnTo>
                  <a:pt x="210858" y="1426187"/>
                </a:lnTo>
                <a:lnTo>
                  <a:pt x="105429" y="1426187"/>
                </a:lnTo>
                <a:lnTo>
                  <a:pt x="105429" y="1361287"/>
                </a:lnTo>
                <a:lnTo>
                  <a:pt x="3008415" y="1361287"/>
                </a:lnTo>
                <a:lnTo>
                  <a:pt x="3008415" y="1426187"/>
                </a:lnTo>
                <a:lnTo>
                  <a:pt x="2902986" y="1426187"/>
                </a:lnTo>
                <a:lnTo>
                  <a:pt x="2902986" y="64900"/>
                </a:lnTo>
                <a:lnTo>
                  <a:pt x="3008415" y="64900"/>
                </a:lnTo>
                <a:lnTo>
                  <a:pt x="3008415" y="129801"/>
                </a:lnTo>
                <a:lnTo>
                  <a:pt x="105429" y="129801"/>
                </a:lnTo>
                <a:close/>
              </a:path>
            </a:pathLst>
          </a:custGeom>
          <a:gradFill>
            <a:gsLst>
              <a:gs pos="0">
                <a:srgbClr val="F600FE"/>
              </a:gs>
              <a:gs pos="25000">
                <a:srgbClr val="C900FE"/>
              </a:gs>
              <a:gs pos="50000">
                <a:srgbClr val="A136FF"/>
              </a:gs>
              <a:gs pos="75000">
                <a:srgbClr val="5142F0"/>
              </a:gs>
              <a:gs pos="100000">
                <a:srgbClr val="0033D9"/>
              </a:gs>
            </a:gsLst>
            <a:path path="circle">
              <a:fillToRect b="100%" r="100%"/>
            </a:path>
            <a:tileRect l="-100%" t="-100%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76" name="Google Shape;476;p22"/>
          <p:cNvGrpSpPr/>
          <p:nvPr/>
        </p:nvGrpSpPr>
        <p:grpSpPr>
          <a:xfrm>
            <a:off x="4123883" y="1965721"/>
            <a:ext cx="13135417" cy="3736941"/>
            <a:chOff x="0" y="-28575"/>
            <a:chExt cx="3459534" cy="984215"/>
          </a:xfrm>
        </p:grpSpPr>
        <p:sp>
          <p:nvSpPr>
            <p:cNvPr id="477" name="Google Shape;477;p22"/>
            <p:cNvSpPr/>
            <p:nvPr/>
          </p:nvSpPr>
          <p:spPr>
            <a:xfrm>
              <a:off x="0" y="0"/>
              <a:ext cx="3459534" cy="955640"/>
            </a:xfrm>
            <a:custGeom>
              <a:rect b="b" l="l" r="r" t="t"/>
              <a:pathLst>
                <a:path extrusionOk="0" h="955640" w="3459534">
                  <a:moveTo>
                    <a:pt x="30059" y="0"/>
                  </a:moveTo>
                  <a:lnTo>
                    <a:pt x="3429475" y="0"/>
                  </a:lnTo>
                  <a:cubicBezTo>
                    <a:pt x="3437447" y="0"/>
                    <a:pt x="3445092" y="3167"/>
                    <a:pt x="3450730" y="8804"/>
                  </a:cubicBezTo>
                  <a:cubicBezTo>
                    <a:pt x="3456367" y="14441"/>
                    <a:pt x="3459534" y="22087"/>
                    <a:pt x="3459534" y="30059"/>
                  </a:cubicBezTo>
                  <a:lnTo>
                    <a:pt x="3459534" y="925581"/>
                  </a:lnTo>
                  <a:cubicBezTo>
                    <a:pt x="3459534" y="933553"/>
                    <a:pt x="3456367" y="941198"/>
                    <a:pt x="3450730" y="946836"/>
                  </a:cubicBezTo>
                  <a:cubicBezTo>
                    <a:pt x="3445092" y="952473"/>
                    <a:pt x="3437447" y="955640"/>
                    <a:pt x="3429475" y="955640"/>
                  </a:cubicBezTo>
                  <a:lnTo>
                    <a:pt x="30059" y="955640"/>
                  </a:lnTo>
                  <a:cubicBezTo>
                    <a:pt x="22087" y="955640"/>
                    <a:pt x="14441" y="952473"/>
                    <a:pt x="8804" y="946836"/>
                  </a:cubicBezTo>
                  <a:cubicBezTo>
                    <a:pt x="3167" y="941198"/>
                    <a:pt x="0" y="933553"/>
                    <a:pt x="0" y="925581"/>
                  </a:cubicBezTo>
                  <a:lnTo>
                    <a:pt x="0" y="30059"/>
                  </a:lnTo>
                  <a:cubicBezTo>
                    <a:pt x="0" y="22087"/>
                    <a:pt x="3167" y="14441"/>
                    <a:pt x="8804" y="8804"/>
                  </a:cubicBezTo>
                  <a:cubicBezTo>
                    <a:pt x="14441" y="3167"/>
                    <a:pt x="22087" y="0"/>
                    <a:pt x="30059" y="0"/>
                  </a:cubicBezTo>
                  <a:close/>
                </a:path>
              </a:pathLst>
            </a:custGeom>
            <a:solidFill>
              <a:srgbClr val="2929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" name="Google Shape;478;p22"/>
            <p:cNvSpPr txBox="1"/>
            <p:nvPr/>
          </p:nvSpPr>
          <p:spPr>
            <a:xfrm>
              <a:off x="0" y="-28575"/>
              <a:ext cx="3459534" cy="9842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79" name="Google Shape;479;p22"/>
          <p:cNvSpPr txBox="1"/>
          <p:nvPr/>
        </p:nvSpPr>
        <p:spPr>
          <a:xfrm>
            <a:off x="3089661" y="4140339"/>
            <a:ext cx="9264665" cy="10031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36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選擇image to prompt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23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4400" r="-1458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24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883" l="0" r="0" t="-38885"/>
            </a:stretch>
          </a:blipFill>
          <a:ln>
            <a:noFill/>
          </a:ln>
        </p:spPr>
      </p:sp>
      <p:sp>
        <p:nvSpPr>
          <p:cNvPr id="490" name="Google Shape;490;p24"/>
          <p:cNvSpPr/>
          <p:nvPr/>
        </p:nvSpPr>
        <p:spPr>
          <a:xfrm>
            <a:off x="0" y="0"/>
            <a:ext cx="18288000" cy="10416540"/>
          </a:xfrm>
          <a:custGeom>
            <a:rect b="b" l="l" r="r" t="t"/>
            <a:pathLst>
              <a:path extrusionOk="0" h="10416540" w="18288000">
                <a:moveTo>
                  <a:pt x="0" y="0"/>
                </a:moveTo>
                <a:lnTo>
                  <a:pt x="18288000" y="0"/>
                </a:lnTo>
                <a:lnTo>
                  <a:pt x="18288000" y="10416540"/>
                </a:lnTo>
                <a:lnTo>
                  <a:pt x="0" y="104165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491" name="Google Shape;491;p24"/>
          <p:cNvGrpSpPr/>
          <p:nvPr/>
        </p:nvGrpSpPr>
        <p:grpSpPr>
          <a:xfrm>
            <a:off x="-3083425" y="-8039810"/>
            <a:ext cx="22397211" cy="8895950"/>
            <a:chOff x="0" y="-250794"/>
            <a:chExt cx="29862948" cy="11861268"/>
          </a:xfrm>
        </p:grpSpPr>
        <p:sp>
          <p:nvSpPr>
            <p:cNvPr id="492" name="Google Shape;492;p24"/>
            <p:cNvSpPr/>
            <p:nvPr/>
          </p:nvSpPr>
          <p:spPr>
            <a:xfrm>
              <a:off x="3408547" y="5169882"/>
              <a:ext cx="26454401" cy="6415192"/>
            </a:xfrm>
            <a:custGeom>
              <a:rect b="b" l="l" r="r" t="t"/>
              <a:pathLst>
                <a:path extrusionOk="0" h="6415192" w="26454401">
                  <a:moveTo>
                    <a:pt x="0" y="0"/>
                  </a:moveTo>
                  <a:lnTo>
                    <a:pt x="26454401" y="0"/>
                  </a:lnTo>
                  <a:lnTo>
                    <a:pt x="26454401" y="6415193"/>
                  </a:lnTo>
                  <a:lnTo>
                    <a:pt x="0" y="64151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31999"/>
              </a:blip>
              <a:stretch>
                <a:fillRect b="0" l="0" r="0" t="0"/>
              </a:stretch>
            </a:blipFill>
            <a:ln>
              <a:noFill/>
            </a:ln>
          </p:spPr>
        </p:sp>
        <p:grpSp>
          <p:nvGrpSpPr>
            <p:cNvPr id="493" name="Google Shape;493;p24"/>
            <p:cNvGrpSpPr/>
            <p:nvPr/>
          </p:nvGrpSpPr>
          <p:grpSpPr>
            <a:xfrm>
              <a:off x="0" y="-250794"/>
              <a:ext cx="29573487" cy="11835869"/>
              <a:chOff x="0" y="-57150"/>
              <a:chExt cx="6739107" cy="2697118"/>
            </a:xfrm>
          </p:grpSpPr>
          <p:sp>
            <p:nvSpPr>
              <p:cNvPr id="494" name="Google Shape;494;p24"/>
              <p:cNvSpPr/>
              <p:nvPr/>
            </p:nvSpPr>
            <p:spPr>
              <a:xfrm>
                <a:off x="0" y="0"/>
                <a:ext cx="6739107" cy="2639968"/>
              </a:xfrm>
              <a:custGeom>
                <a:rect b="b" l="l" r="r" t="t"/>
                <a:pathLst>
                  <a:path extrusionOk="0" h="2639968" w="6739107">
                    <a:moveTo>
                      <a:pt x="30716" y="0"/>
                    </a:moveTo>
                    <a:lnTo>
                      <a:pt x="6708391" y="0"/>
                    </a:lnTo>
                    <a:cubicBezTo>
                      <a:pt x="6725355" y="0"/>
                      <a:pt x="6739107" y="13752"/>
                      <a:pt x="6739107" y="30716"/>
                    </a:cubicBezTo>
                    <a:lnTo>
                      <a:pt x="6739107" y="2609252"/>
                    </a:lnTo>
                    <a:cubicBezTo>
                      <a:pt x="6739107" y="2626216"/>
                      <a:pt x="6725355" y="2639968"/>
                      <a:pt x="6708391" y="2639968"/>
                    </a:cubicBezTo>
                    <a:lnTo>
                      <a:pt x="30716" y="2639968"/>
                    </a:lnTo>
                    <a:cubicBezTo>
                      <a:pt x="13752" y="2639968"/>
                      <a:pt x="0" y="2626216"/>
                      <a:pt x="0" y="2609252"/>
                    </a:cubicBezTo>
                    <a:lnTo>
                      <a:pt x="0" y="30716"/>
                    </a:lnTo>
                    <a:cubicBezTo>
                      <a:pt x="0" y="13752"/>
                      <a:pt x="13752" y="0"/>
                      <a:pt x="3071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4AAD"/>
                  </a:gs>
                  <a:gs pos="100000">
                    <a:srgbClr val="CB6CE6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5" name="Google Shape;495;p24"/>
              <p:cNvSpPr txBox="1"/>
              <p:nvPr/>
            </p:nvSpPr>
            <p:spPr>
              <a:xfrm>
                <a:off x="0" y="-57150"/>
                <a:ext cx="6739107" cy="26971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55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96" name="Google Shape;496;p24"/>
            <p:cNvSpPr/>
            <p:nvPr/>
          </p:nvSpPr>
          <p:spPr>
            <a:xfrm rot="10800000">
              <a:off x="3826808" y="5996083"/>
              <a:ext cx="24952851" cy="5614391"/>
            </a:xfrm>
            <a:custGeom>
              <a:rect b="b" l="l" r="r" t="t"/>
              <a:pathLst>
                <a:path extrusionOk="0" h="5614391" w="24952851">
                  <a:moveTo>
                    <a:pt x="0" y="0"/>
                  </a:moveTo>
                  <a:lnTo>
                    <a:pt x="24952851" y="0"/>
                  </a:lnTo>
                  <a:lnTo>
                    <a:pt x="24952851" y="5614392"/>
                  </a:lnTo>
                  <a:lnTo>
                    <a:pt x="0" y="561439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497" name="Google Shape;497;p24"/>
          <p:cNvSpPr/>
          <p:nvPr/>
        </p:nvSpPr>
        <p:spPr>
          <a:xfrm>
            <a:off x="12245030" y="3171375"/>
            <a:ext cx="5014270" cy="5657850"/>
          </a:xfrm>
          <a:custGeom>
            <a:rect b="b" l="l" r="r" t="t"/>
            <a:pathLst>
              <a:path extrusionOk="0" h="5657850" w="5014270">
                <a:moveTo>
                  <a:pt x="0" y="0"/>
                </a:moveTo>
                <a:lnTo>
                  <a:pt x="5014270" y="0"/>
                </a:lnTo>
                <a:lnTo>
                  <a:pt x="5014270" y="5657850"/>
                </a:lnTo>
                <a:lnTo>
                  <a:pt x="0" y="56578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98" name="Google Shape;498;p24"/>
          <p:cNvSpPr txBox="1"/>
          <p:nvPr/>
        </p:nvSpPr>
        <p:spPr>
          <a:xfrm>
            <a:off x="351898" y="3253112"/>
            <a:ext cx="12146378" cy="6705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4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課堂練習2：</a:t>
            </a:r>
            <a:endParaRPr/>
          </a:p>
          <a:p>
            <a:pPr indent="0" lvl="0" marL="0" marR="0" rtl="0" algn="ctr">
              <a:lnSpc>
                <a:spcPct val="16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4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生成神奇生物</a:t>
            </a:r>
            <a:endParaRPr/>
          </a:p>
          <a:p>
            <a:pPr indent="0" lvl="0" marL="0" marR="0" rtl="0" algn="ctr">
              <a:lnSpc>
                <a:spcPct val="16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4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並透過指令(create variations)</a:t>
            </a:r>
            <a:endParaRPr/>
          </a:p>
          <a:p>
            <a:pPr indent="0" lvl="0" marL="0" marR="0" rtl="0" algn="ctr">
              <a:lnSpc>
                <a:spcPct val="16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4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調節圖片變化</a:t>
            </a:r>
            <a:endParaRPr/>
          </a:p>
          <a:p>
            <a:pPr indent="0" lvl="0" marL="0" marR="0" rtl="0" algn="l">
              <a:lnSpc>
                <a:spcPct val="16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40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CF3"/>
        </a:solidFill>
      </p:bgPr>
    </p:bg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3" name="Google Shape;503;p25"/>
          <p:cNvGrpSpPr/>
          <p:nvPr/>
        </p:nvGrpSpPr>
        <p:grpSpPr>
          <a:xfrm>
            <a:off x="-490525" y="-700981"/>
            <a:ext cx="18778529" cy="12603487"/>
            <a:chOff x="0" y="-38100"/>
            <a:chExt cx="4945785" cy="3319437"/>
          </a:xfrm>
        </p:grpSpPr>
        <p:sp>
          <p:nvSpPr>
            <p:cNvPr id="504" name="Google Shape;504;p25"/>
            <p:cNvSpPr/>
            <p:nvPr/>
          </p:nvSpPr>
          <p:spPr>
            <a:xfrm>
              <a:off x="0" y="0"/>
              <a:ext cx="4945785" cy="3281337"/>
            </a:xfrm>
            <a:custGeom>
              <a:rect b="b" l="l" r="r" t="t"/>
              <a:pathLst>
                <a:path extrusionOk="0" h="3281337" w="4945785">
                  <a:moveTo>
                    <a:pt x="0" y="0"/>
                  </a:moveTo>
                  <a:lnTo>
                    <a:pt x="4945785" y="0"/>
                  </a:lnTo>
                  <a:lnTo>
                    <a:pt x="4945785" y="3281337"/>
                  </a:lnTo>
                  <a:lnTo>
                    <a:pt x="0" y="3281337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505" name="Google Shape;505;p25"/>
            <p:cNvSpPr txBox="1"/>
            <p:nvPr/>
          </p:nvSpPr>
          <p:spPr>
            <a:xfrm>
              <a:off x="0" y="-38100"/>
              <a:ext cx="4945784" cy="33194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06" name="Google Shape;506;p25"/>
          <p:cNvSpPr/>
          <p:nvPr/>
        </p:nvSpPr>
        <p:spPr>
          <a:xfrm>
            <a:off x="-490525" y="-6092220"/>
            <a:ext cx="18778525" cy="9696548"/>
          </a:xfrm>
          <a:custGeom>
            <a:rect b="b" l="l" r="r" t="t"/>
            <a:pathLst>
              <a:path extrusionOk="0" h="9696548" w="18778525">
                <a:moveTo>
                  <a:pt x="0" y="0"/>
                </a:moveTo>
                <a:lnTo>
                  <a:pt x="18778525" y="0"/>
                </a:lnTo>
                <a:lnTo>
                  <a:pt x="18778525" y="9696547"/>
                </a:lnTo>
                <a:lnTo>
                  <a:pt x="0" y="96965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07" name="Google Shape;507;p25"/>
          <p:cNvSpPr/>
          <p:nvPr/>
        </p:nvSpPr>
        <p:spPr>
          <a:xfrm>
            <a:off x="822743" y="2871477"/>
            <a:ext cx="4026999" cy="1218167"/>
          </a:xfrm>
          <a:custGeom>
            <a:rect b="b" l="l" r="r" t="t"/>
            <a:pathLst>
              <a:path extrusionOk="0" h="1218167" w="4026999">
                <a:moveTo>
                  <a:pt x="0" y="0"/>
                </a:moveTo>
                <a:lnTo>
                  <a:pt x="4026999" y="0"/>
                </a:lnTo>
                <a:lnTo>
                  <a:pt x="4026999" y="1218168"/>
                </a:lnTo>
                <a:lnTo>
                  <a:pt x="0" y="12181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508" name="Google Shape;508;p25"/>
          <p:cNvGrpSpPr/>
          <p:nvPr/>
        </p:nvGrpSpPr>
        <p:grpSpPr>
          <a:xfrm>
            <a:off x="0" y="7019017"/>
            <a:ext cx="18288000" cy="1754233"/>
            <a:chOff x="0" y="-38100"/>
            <a:chExt cx="4816593" cy="462020"/>
          </a:xfrm>
        </p:grpSpPr>
        <p:sp>
          <p:nvSpPr>
            <p:cNvPr id="509" name="Google Shape;509;p25"/>
            <p:cNvSpPr/>
            <p:nvPr/>
          </p:nvSpPr>
          <p:spPr>
            <a:xfrm>
              <a:off x="0" y="0"/>
              <a:ext cx="4816592" cy="423920"/>
            </a:xfrm>
            <a:custGeom>
              <a:rect b="b" l="l" r="r" t="t"/>
              <a:pathLst>
                <a:path extrusionOk="0" h="423920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423920"/>
                  </a:lnTo>
                  <a:lnTo>
                    <a:pt x="0" y="423920"/>
                  </a:lnTo>
                  <a:close/>
                </a:path>
              </a:pathLst>
            </a:custGeom>
            <a:gradFill>
              <a:gsLst>
                <a:gs pos="0">
                  <a:srgbClr val="5960DC"/>
                </a:gs>
                <a:gs pos="100000">
                  <a:srgbClr val="FF99FF"/>
                </a:gs>
              </a:gsLst>
              <a:lin ang="2700000" scaled="0"/>
            </a:gradFill>
            <a:ln>
              <a:noFill/>
            </a:ln>
          </p:spPr>
        </p:sp>
        <p:sp>
          <p:nvSpPr>
            <p:cNvPr id="510" name="Google Shape;510;p25"/>
            <p:cNvSpPr txBox="1"/>
            <p:nvPr/>
          </p:nvSpPr>
          <p:spPr>
            <a:xfrm>
              <a:off x="0" y="-38100"/>
              <a:ext cx="4816593" cy="4620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11" name="Google Shape;511;p25"/>
          <p:cNvSpPr/>
          <p:nvPr/>
        </p:nvSpPr>
        <p:spPr>
          <a:xfrm>
            <a:off x="712328" y="6371131"/>
            <a:ext cx="3328416" cy="3467100"/>
          </a:xfrm>
          <a:custGeom>
            <a:rect b="b" l="l" r="r" t="t"/>
            <a:pathLst>
              <a:path extrusionOk="0" h="3467100" w="3328416">
                <a:moveTo>
                  <a:pt x="0" y="0"/>
                </a:moveTo>
                <a:lnTo>
                  <a:pt x="3328416" y="0"/>
                </a:lnTo>
                <a:lnTo>
                  <a:pt x="3328416" y="3467100"/>
                </a:lnTo>
                <a:lnTo>
                  <a:pt x="0" y="34671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12" name="Google Shape;512;p25"/>
          <p:cNvSpPr txBox="1"/>
          <p:nvPr/>
        </p:nvSpPr>
        <p:spPr>
          <a:xfrm>
            <a:off x="712328" y="3049981"/>
            <a:ext cx="3675320" cy="7164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40" u="none" cap="none" strike="noStrike">
                <a:solidFill>
                  <a:srgbClr val="8B36DD"/>
                </a:solidFill>
                <a:latin typeface="Noto Sans TC"/>
                <a:ea typeface="Noto Sans TC"/>
                <a:cs typeface="Noto Sans TC"/>
                <a:sym typeface="Noto Sans TC"/>
              </a:rPr>
              <a:t>Create 創造</a:t>
            </a:r>
            <a:endParaRPr/>
          </a:p>
        </p:txBody>
      </p:sp>
      <p:sp>
        <p:nvSpPr>
          <p:cNvPr id="513" name="Google Shape;513;p25"/>
          <p:cNvSpPr txBox="1"/>
          <p:nvPr/>
        </p:nvSpPr>
        <p:spPr>
          <a:xfrm>
            <a:off x="4267902" y="2378397"/>
            <a:ext cx="10949850" cy="356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2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Create Variation</a:t>
            </a:r>
            <a:endParaRPr/>
          </a:p>
          <a:p>
            <a:pPr indent="0" lvl="0" marL="0" marR="0" rtl="0" algn="ctr">
              <a:lnSpc>
                <a:spcPct val="15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2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調整變化</a:t>
            </a:r>
            <a:endParaRPr/>
          </a:p>
        </p:txBody>
      </p:sp>
      <p:pic>
        <p:nvPicPr>
          <p:cNvPr id="514" name="Google Shape;514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764600" y="2503608"/>
            <a:ext cx="1885399" cy="1885399"/>
          </a:xfrm>
          <a:prstGeom prst="rect">
            <a:avLst/>
          </a:prstGeom>
          <a:noFill/>
          <a:ln>
            <a:noFill/>
          </a:ln>
        </p:spPr>
      </p:pic>
      <p:sp>
        <p:nvSpPr>
          <p:cNvPr id="515" name="Google Shape;515;p25"/>
          <p:cNvSpPr txBox="1"/>
          <p:nvPr/>
        </p:nvSpPr>
        <p:spPr>
          <a:xfrm>
            <a:off x="3625394" y="7051630"/>
            <a:ext cx="11780550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6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微調或強化</a:t>
            </a:r>
            <a:r>
              <a:rPr b="1" i="0" lang="en-US" sz="66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的圖像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CF3"/>
        </a:solidFill>
      </p:bgPr>
    </p:bg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0" name="Google Shape;520;p26"/>
          <p:cNvGrpSpPr/>
          <p:nvPr/>
        </p:nvGrpSpPr>
        <p:grpSpPr>
          <a:xfrm>
            <a:off x="-490525" y="-700981"/>
            <a:ext cx="18778529" cy="12603487"/>
            <a:chOff x="0" y="-38100"/>
            <a:chExt cx="4945785" cy="3319437"/>
          </a:xfrm>
        </p:grpSpPr>
        <p:sp>
          <p:nvSpPr>
            <p:cNvPr id="521" name="Google Shape;521;p26"/>
            <p:cNvSpPr/>
            <p:nvPr/>
          </p:nvSpPr>
          <p:spPr>
            <a:xfrm>
              <a:off x="0" y="0"/>
              <a:ext cx="4945785" cy="3281337"/>
            </a:xfrm>
            <a:custGeom>
              <a:rect b="b" l="l" r="r" t="t"/>
              <a:pathLst>
                <a:path extrusionOk="0" h="3281337" w="4945785">
                  <a:moveTo>
                    <a:pt x="0" y="0"/>
                  </a:moveTo>
                  <a:lnTo>
                    <a:pt x="4945785" y="0"/>
                  </a:lnTo>
                  <a:lnTo>
                    <a:pt x="4945785" y="3281337"/>
                  </a:lnTo>
                  <a:lnTo>
                    <a:pt x="0" y="3281337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522" name="Google Shape;522;p26"/>
            <p:cNvSpPr txBox="1"/>
            <p:nvPr/>
          </p:nvSpPr>
          <p:spPr>
            <a:xfrm>
              <a:off x="0" y="-38100"/>
              <a:ext cx="4945784" cy="33194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23" name="Google Shape;523;p26"/>
          <p:cNvSpPr/>
          <p:nvPr/>
        </p:nvSpPr>
        <p:spPr>
          <a:xfrm>
            <a:off x="-490525" y="-6092220"/>
            <a:ext cx="18778525" cy="9696548"/>
          </a:xfrm>
          <a:custGeom>
            <a:rect b="b" l="l" r="r" t="t"/>
            <a:pathLst>
              <a:path extrusionOk="0" h="9696548" w="18778525">
                <a:moveTo>
                  <a:pt x="0" y="0"/>
                </a:moveTo>
                <a:lnTo>
                  <a:pt x="18778525" y="0"/>
                </a:lnTo>
                <a:lnTo>
                  <a:pt x="18778525" y="9696547"/>
                </a:lnTo>
                <a:lnTo>
                  <a:pt x="0" y="96965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24" name="Google Shape;524;p26"/>
          <p:cNvSpPr txBox="1"/>
          <p:nvPr/>
        </p:nvSpPr>
        <p:spPr>
          <a:xfrm>
            <a:off x="136621" y="530368"/>
            <a:ext cx="15792466" cy="356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2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Create Variation調整變化</a:t>
            </a:r>
            <a:endParaRPr/>
          </a:p>
          <a:p>
            <a:pPr indent="0" lvl="0" marL="0" marR="0" rtl="0" algn="ctr">
              <a:lnSpc>
                <a:spcPct val="15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920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pic>
        <p:nvPicPr>
          <p:cNvPr id="525" name="Google Shape;525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630077" y="863743"/>
            <a:ext cx="1885399" cy="1885399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26"/>
          <p:cNvSpPr/>
          <p:nvPr/>
        </p:nvSpPr>
        <p:spPr>
          <a:xfrm>
            <a:off x="5123241" y="3716628"/>
            <a:ext cx="1218969" cy="1218969"/>
          </a:xfrm>
          <a:custGeom>
            <a:rect b="b" l="l" r="r" t="t"/>
            <a:pathLst>
              <a:path extrusionOk="0" h="1218969" w="1218969">
                <a:moveTo>
                  <a:pt x="0" y="0"/>
                </a:moveTo>
                <a:lnTo>
                  <a:pt x="1218970" y="0"/>
                </a:lnTo>
                <a:lnTo>
                  <a:pt x="1218970" y="1218970"/>
                </a:lnTo>
                <a:lnTo>
                  <a:pt x="0" y="12189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27" name="Google Shape;527;p26"/>
          <p:cNvSpPr/>
          <p:nvPr/>
        </p:nvSpPr>
        <p:spPr>
          <a:xfrm>
            <a:off x="5123241" y="5519104"/>
            <a:ext cx="1218969" cy="1218969"/>
          </a:xfrm>
          <a:custGeom>
            <a:rect b="b" l="l" r="r" t="t"/>
            <a:pathLst>
              <a:path extrusionOk="0" h="1218969" w="1218969">
                <a:moveTo>
                  <a:pt x="0" y="0"/>
                </a:moveTo>
                <a:lnTo>
                  <a:pt x="1218970" y="0"/>
                </a:lnTo>
                <a:lnTo>
                  <a:pt x="1218970" y="1218970"/>
                </a:lnTo>
                <a:lnTo>
                  <a:pt x="0" y="12189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28" name="Google Shape;528;p26"/>
          <p:cNvSpPr/>
          <p:nvPr/>
        </p:nvSpPr>
        <p:spPr>
          <a:xfrm>
            <a:off x="5123241" y="7623899"/>
            <a:ext cx="1218969" cy="1218969"/>
          </a:xfrm>
          <a:custGeom>
            <a:rect b="b" l="l" r="r" t="t"/>
            <a:pathLst>
              <a:path extrusionOk="0" h="1218969" w="1218969">
                <a:moveTo>
                  <a:pt x="0" y="0"/>
                </a:moveTo>
                <a:lnTo>
                  <a:pt x="1218970" y="0"/>
                </a:lnTo>
                <a:lnTo>
                  <a:pt x="1218970" y="1218969"/>
                </a:lnTo>
                <a:lnTo>
                  <a:pt x="0" y="12189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29" name="Google Shape;529;p26"/>
          <p:cNvSpPr/>
          <p:nvPr/>
        </p:nvSpPr>
        <p:spPr>
          <a:xfrm>
            <a:off x="590609" y="3897488"/>
            <a:ext cx="1512616" cy="428625"/>
          </a:xfrm>
          <a:custGeom>
            <a:rect b="b" l="l" r="r" t="t"/>
            <a:pathLst>
              <a:path extrusionOk="0" h="428625" w="1512616">
                <a:moveTo>
                  <a:pt x="0" y="0"/>
                </a:moveTo>
                <a:lnTo>
                  <a:pt x="1512616" y="0"/>
                </a:lnTo>
                <a:lnTo>
                  <a:pt x="1512616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87000"/>
            </a:blip>
            <a:stretch>
              <a:fillRect b="0" l="-72407" r="0" t="0"/>
            </a:stretch>
          </a:blipFill>
          <a:ln>
            <a:noFill/>
          </a:ln>
        </p:spPr>
      </p:sp>
      <p:sp>
        <p:nvSpPr>
          <p:cNvPr id="530" name="Google Shape;530;p26"/>
          <p:cNvSpPr/>
          <p:nvPr/>
        </p:nvSpPr>
        <p:spPr>
          <a:xfrm>
            <a:off x="14134313" y="4203712"/>
            <a:ext cx="3589547" cy="4639157"/>
          </a:xfrm>
          <a:custGeom>
            <a:rect b="b" l="l" r="r" t="t"/>
            <a:pathLst>
              <a:path extrusionOk="0" h="4639157" w="3589547">
                <a:moveTo>
                  <a:pt x="0" y="0"/>
                </a:moveTo>
                <a:lnTo>
                  <a:pt x="3589548" y="0"/>
                </a:lnTo>
                <a:lnTo>
                  <a:pt x="3589548" y="4639156"/>
                </a:lnTo>
                <a:lnTo>
                  <a:pt x="0" y="46391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31" name="Google Shape;531;p26"/>
          <p:cNvSpPr txBox="1"/>
          <p:nvPr/>
        </p:nvSpPr>
        <p:spPr>
          <a:xfrm>
            <a:off x="5464479" y="3931626"/>
            <a:ext cx="877731" cy="6978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16" u="none" cap="none" strike="noStrike">
                <a:solidFill>
                  <a:srgbClr val="A8DFF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01</a:t>
            </a:r>
            <a:endParaRPr/>
          </a:p>
        </p:txBody>
      </p:sp>
      <p:sp>
        <p:nvSpPr>
          <p:cNvPr id="532" name="Google Shape;532;p26"/>
          <p:cNvSpPr txBox="1"/>
          <p:nvPr/>
        </p:nvSpPr>
        <p:spPr>
          <a:xfrm>
            <a:off x="5464479" y="5734102"/>
            <a:ext cx="877731" cy="6978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16" u="none" cap="none" strike="noStrike">
                <a:solidFill>
                  <a:srgbClr val="A8DFF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02</a:t>
            </a:r>
            <a:endParaRPr/>
          </a:p>
        </p:txBody>
      </p:sp>
      <p:sp>
        <p:nvSpPr>
          <p:cNvPr id="533" name="Google Shape;533;p26"/>
          <p:cNvSpPr txBox="1"/>
          <p:nvPr/>
        </p:nvSpPr>
        <p:spPr>
          <a:xfrm>
            <a:off x="5464479" y="7838897"/>
            <a:ext cx="877731" cy="6978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16" u="none" cap="none" strike="noStrike">
                <a:solidFill>
                  <a:srgbClr val="A8DFF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03</a:t>
            </a:r>
            <a:endParaRPr/>
          </a:p>
        </p:txBody>
      </p:sp>
      <p:sp>
        <p:nvSpPr>
          <p:cNvPr id="534" name="Google Shape;534;p26"/>
          <p:cNvSpPr txBox="1"/>
          <p:nvPr/>
        </p:nvSpPr>
        <p:spPr>
          <a:xfrm>
            <a:off x="6883416" y="3764383"/>
            <a:ext cx="7479879" cy="8205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2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輸入指令生成神奇生物</a:t>
            </a:r>
            <a:endParaRPr/>
          </a:p>
        </p:txBody>
      </p:sp>
      <p:sp>
        <p:nvSpPr>
          <p:cNvPr id="535" name="Google Shape;535;p26"/>
          <p:cNvSpPr txBox="1"/>
          <p:nvPr/>
        </p:nvSpPr>
        <p:spPr>
          <a:xfrm>
            <a:off x="2372705" y="3621378"/>
            <a:ext cx="1443965" cy="8205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2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步驟</a:t>
            </a:r>
            <a:endParaRPr/>
          </a:p>
        </p:txBody>
      </p:sp>
      <p:sp>
        <p:nvSpPr>
          <p:cNvPr id="536" name="Google Shape;536;p26"/>
          <p:cNvSpPr txBox="1"/>
          <p:nvPr/>
        </p:nvSpPr>
        <p:spPr>
          <a:xfrm>
            <a:off x="6883416" y="5604694"/>
            <a:ext cx="8061238" cy="8205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2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點擊已生成的圖片</a:t>
            </a:r>
            <a:endParaRPr/>
          </a:p>
        </p:txBody>
      </p:sp>
      <p:sp>
        <p:nvSpPr>
          <p:cNvPr id="537" name="Google Shape;537;p26"/>
          <p:cNvSpPr txBox="1"/>
          <p:nvPr/>
        </p:nvSpPr>
        <p:spPr>
          <a:xfrm>
            <a:off x="6883416" y="7444412"/>
            <a:ext cx="9129051" cy="16682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2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選擇Vary Subtle微調 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2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 或    Vary Strong強化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27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grpSp>
        <p:nvGrpSpPr>
          <p:cNvPr id="547" name="Google Shape;547;p27"/>
          <p:cNvGrpSpPr/>
          <p:nvPr/>
        </p:nvGrpSpPr>
        <p:grpSpPr>
          <a:xfrm>
            <a:off x="1418573" y="1612986"/>
            <a:ext cx="15840727" cy="8283173"/>
            <a:chOff x="0" y="-95250"/>
            <a:chExt cx="4172043" cy="2181576"/>
          </a:xfrm>
        </p:grpSpPr>
        <p:sp>
          <p:nvSpPr>
            <p:cNvPr id="548" name="Google Shape;548;p27"/>
            <p:cNvSpPr/>
            <p:nvPr/>
          </p:nvSpPr>
          <p:spPr>
            <a:xfrm>
              <a:off x="0" y="0"/>
              <a:ext cx="4172043" cy="2086326"/>
            </a:xfrm>
            <a:custGeom>
              <a:rect b="b" l="l" r="r" t="t"/>
              <a:pathLst>
                <a:path extrusionOk="0" h="2086326" w="4172043">
                  <a:moveTo>
                    <a:pt x="28835" y="0"/>
                  </a:moveTo>
                  <a:lnTo>
                    <a:pt x="4143208" y="0"/>
                  </a:lnTo>
                  <a:cubicBezTo>
                    <a:pt x="4150856" y="0"/>
                    <a:pt x="4158190" y="3038"/>
                    <a:pt x="4163598" y="8446"/>
                  </a:cubicBezTo>
                  <a:cubicBezTo>
                    <a:pt x="4169005" y="13853"/>
                    <a:pt x="4172043" y="21188"/>
                    <a:pt x="4172043" y="28835"/>
                  </a:cubicBezTo>
                  <a:lnTo>
                    <a:pt x="4172043" y="2057491"/>
                  </a:lnTo>
                  <a:cubicBezTo>
                    <a:pt x="4172043" y="2073416"/>
                    <a:pt x="4159133" y="2086326"/>
                    <a:pt x="4143208" y="2086326"/>
                  </a:cubicBezTo>
                  <a:lnTo>
                    <a:pt x="28835" y="2086326"/>
                  </a:lnTo>
                  <a:cubicBezTo>
                    <a:pt x="21188" y="2086326"/>
                    <a:pt x="13853" y="2083288"/>
                    <a:pt x="8446" y="2077881"/>
                  </a:cubicBezTo>
                  <a:cubicBezTo>
                    <a:pt x="3038" y="2072473"/>
                    <a:pt x="0" y="2065139"/>
                    <a:pt x="0" y="2057491"/>
                  </a:cubicBezTo>
                  <a:lnTo>
                    <a:pt x="0" y="28835"/>
                  </a:lnTo>
                  <a:cubicBezTo>
                    <a:pt x="0" y="21188"/>
                    <a:pt x="3038" y="13853"/>
                    <a:pt x="8446" y="8446"/>
                  </a:cubicBezTo>
                  <a:cubicBezTo>
                    <a:pt x="13853" y="3038"/>
                    <a:pt x="21188" y="0"/>
                    <a:pt x="28835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" name="Google Shape;549;p27"/>
            <p:cNvSpPr txBox="1"/>
            <p:nvPr/>
          </p:nvSpPr>
          <p:spPr>
            <a:xfrm>
              <a:off x="0" y="-95250"/>
              <a:ext cx="4172043" cy="21815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50" name="Google Shape;550;p27"/>
          <p:cNvSpPr/>
          <p:nvPr/>
        </p:nvSpPr>
        <p:spPr>
          <a:xfrm>
            <a:off x="10065590" y="4208812"/>
            <a:ext cx="5363130" cy="5041807"/>
          </a:xfrm>
          <a:custGeom>
            <a:rect b="b" l="l" r="r" t="t"/>
            <a:pathLst>
              <a:path extrusionOk="0" h="5041807" w="5363130">
                <a:moveTo>
                  <a:pt x="0" y="0"/>
                </a:moveTo>
                <a:lnTo>
                  <a:pt x="5363130" y="0"/>
                </a:lnTo>
                <a:lnTo>
                  <a:pt x="5363130" y="5041807"/>
                </a:lnTo>
                <a:lnTo>
                  <a:pt x="0" y="50418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-6372"/>
            </a:stretch>
          </a:blipFill>
          <a:ln>
            <a:noFill/>
          </a:ln>
        </p:spPr>
      </p:sp>
      <p:sp>
        <p:nvSpPr>
          <p:cNvPr id="551" name="Google Shape;551;p27"/>
          <p:cNvSpPr/>
          <p:nvPr/>
        </p:nvSpPr>
        <p:spPr>
          <a:xfrm>
            <a:off x="2493994" y="4208812"/>
            <a:ext cx="6494528" cy="4487128"/>
          </a:xfrm>
          <a:custGeom>
            <a:rect b="b" l="l" r="r" t="t"/>
            <a:pathLst>
              <a:path extrusionOk="0" h="4487128" w="6494528">
                <a:moveTo>
                  <a:pt x="0" y="0"/>
                </a:moveTo>
                <a:lnTo>
                  <a:pt x="6494528" y="0"/>
                </a:lnTo>
                <a:lnTo>
                  <a:pt x="6494528" y="4487128"/>
                </a:lnTo>
                <a:lnTo>
                  <a:pt x="0" y="44871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52" name="Google Shape;552;p27"/>
          <p:cNvSpPr txBox="1"/>
          <p:nvPr/>
        </p:nvSpPr>
        <p:spPr>
          <a:xfrm>
            <a:off x="2321420" y="495300"/>
            <a:ext cx="16454457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00" u="none" cap="none" strike="noStrike">
                <a:solidFill>
                  <a:srgbClr val="E086FF"/>
                </a:solidFill>
                <a:latin typeface="Noto Sans TC"/>
                <a:ea typeface="Noto Sans TC"/>
                <a:cs typeface="Noto Sans TC"/>
                <a:sym typeface="Noto Sans TC"/>
              </a:rPr>
              <a:t>生成神奇生物 (Magical Creature) </a:t>
            </a:r>
            <a:endParaRPr/>
          </a:p>
        </p:txBody>
      </p:sp>
      <p:sp>
        <p:nvSpPr>
          <p:cNvPr id="553" name="Google Shape;553;p27"/>
          <p:cNvSpPr txBox="1"/>
          <p:nvPr/>
        </p:nvSpPr>
        <p:spPr>
          <a:xfrm>
            <a:off x="2321420" y="2348109"/>
            <a:ext cx="14653445" cy="41042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3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Prompt 指令：Ｇreen cat with wings, fat  , in the toilet </a:t>
            </a:r>
            <a:endParaRPr/>
          </a:p>
          <a:p>
            <a:pPr indent="0" lvl="0" marL="0" marR="0" rtl="0" algn="l">
              <a:lnSpc>
                <a:spcPct val="133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09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33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09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33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09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33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09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33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09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554" name="Google Shape;554;p27"/>
          <p:cNvSpPr txBox="1"/>
          <p:nvPr/>
        </p:nvSpPr>
        <p:spPr>
          <a:xfrm>
            <a:off x="3559559" y="8727084"/>
            <a:ext cx="1604876" cy="7385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99" u="none" cap="none" strike="noStrike">
                <a:solidFill>
                  <a:srgbClr val="F4DB37"/>
                </a:solidFill>
                <a:latin typeface="Noto Sans TC"/>
                <a:ea typeface="Noto Sans TC"/>
                <a:cs typeface="Noto Sans TC"/>
                <a:sym typeface="Noto Sans TC"/>
              </a:rPr>
              <a:t>微調 </a:t>
            </a:r>
            <a:endParaRPr/>
          </a:p>
        </p:txBody>
      </p:sp>
      <p:sp>
        <p:nvSpPr>
          <p:cNvPr id="555" name="Google Shape;555;p27"/>
          <p:cNvSpPr txBox="1"/>
          <p:nvPr/>
        </p:nvSpPr>
        <p:spPr>
          <a:xfrm>
            <a:off x="6648843" y="8727084"/>
            <a:ext cx="1325097" cy="7385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99" u="none" cap="none" strike="noStrike">
                <a:solidFill>
                  <a:srgbClr val="FA3A2F"/>
                </a:solidFill>
                <a:latin typeface="Noto Sans TC"/>
                <a:ea typeface="Noto Sans TC"/>
                <a:cs typeface="Noto Sans TC"/>
                <a:sym typeface="Noto Sans TC"/>
              </a:rPr>
              <a:t>強化</a:t>
            </a:r>
            <a:endParaRPr/>
          </a:p>
        </p:txBody>
      </p:sp>
      <p:sp>
        <p:nvSpPr>
          <p:cNvPr id="556" name="Google Shape;556;p27"/>
          <p:cNvSpPr txBox="1"/>
          <p:nvPr/>
        </p:nvSpPr>
        <p:spPr>
          <a:xfrm>
            <a:off x="7311391" y="3067750"/>
            <a:ext cx="7478321" cy="13610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3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一隻有翅膀的綠色肥貓在洗手間</a:t>
            </a:r>
            <a:endParaRPr/>
          </a:p>
          <a:p>
            <a:pPr indent="0" lvl="0" marL="0" marR="0" rtl="0" algn="l">
              <a:lnSpc>
                <a:spcPct val="133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09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557" name="Google Shape;557;p27"/>
          <p:cNvSpPr/>
          <p:nvPr/>
        </p:nvSpPr>
        <p:spPr>
          <a:xfrm>
            <a:off x="3779530" y="5800490"/>
            <a:ext cx="3773811" cy="1175794"/>
          </a:xfrm>
          <a:custGeom>
            <a:rect b="b" l="l" r="r" t="t"/>
            <a:pathLst>
              <a:path extrusionOk="0" h="2407138" w="7725917">
                <a:moveTo>
                  <a:pt x="7725917" y="2407138"/>
                </a:moveTo>
                <a:lnTo>
                  <a:pt x="0" y="2407138"/>
                </a:lnTo>
                <a:lnTo>
                  <a:pt x="0" y="0"/>
                </a:lnTo>
                <a:lnTo>
                  <a:pt x="7725917" y="0"/>
                </a:lnTo>
                <a:lnTo>
                  <a:pt x="7725917" y="2407138"/>
                </a:lnTo>
                <a:close/>
              </a:path>
            </a:pathLst>
          </a:custGeom>
          <a:gradFill>
            <a:gsLst>
              <a:gs pos="0">
                <a:srgbClr val="F600FE"/>
              </a:gs>
              <a:gs pos="25000">
                <a:srgbClr val="C900FE"/>
              </a:gs>
              <a:gs pos="50000">
                <a:srgbClr val="A136FF"/>
              </a:gs>
              <a:gs pos="75000">
                <a:srgbClr val="5142F0"/>
              </a:gs>
              <a:gs pos="100000">
                <a:srgbClr val="0033D9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</p:sp>
      <p:sp>
        <p:nvSpPr>
          <p:cNvPr id="558" name="Google Shape;558;p27"/>
          <p:cNvSpPr txBox="1"/>
          <p:nvPr/>
        </p:nvSpPr>
        <p:spPr>
          <a:xfrm>
            <a:off x="3973295" y="5944924"/>
            <a:ext cx="4976940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每次修改圖片會</a:t>
            </a:r>
            <a:endParaRPr/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使用</a:t>
            </a:r>
            <a:r>
              <a:rPr b="1" i="0" lang="en-US" sz="2800" u="none" cap="none" strike="noStrike">
                <a:solidFill>
                  <a:srgbClr val="F4DB37"/>
                </a:solidFill>
                <a:latin typeface="Noto Sans TC"/>
                <a:ea typeface="Noto Sans TC"/>
                <a:cs typeface="Noto Sans TC"/>
                <a:sym typeface="Noto Sans TC"/>
              </a:rPr>
              <a:t>2個代幣</a:t>
            </a:r>
            <a:r>
              <a:rPr b="1" i="0" lang="en-US" sz="28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(Credit)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28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grpSp>
        <p:nvGrpSpPr>
          <p:cNvPr id="568" name="Google Shape;568;p28"/>
          <p:cNvGrpSpPr/>
          <p:nvPr/>
        </p:nvGrpSpPr>
        <p:grpSpPr>
          <a:xfrm>
            <a:off x="1418573" y="1612986"/>
            <a:ext cx="15840727" cy="8283173"/>
            <a:chOff x="0" y="-95250"/>
            <a:chExt cx="4172043" cy="2181576"/>
          </a:xfrm>
        </p:grpSpPr>
        <p:sp>
          <p:nvSpPr>
            <p:cNvPr id="569" name="Google Shape;569;p28"/>
            <p:cNvSpPr/>
            <p:nvPr/>
          </p:nvSpPr>
          <p:spPr>
            <a:xfrm>
              <a:off x="0" y="0"/>
              <a:ext cx="4172043" cy="2086326"/>
            </a:xfrm>
            <a:custGeom>
              <a:rect b="b" l="l" r="r" t="t"/>
              <a:pathLst>
                <a:path extrusionOk="0" h="2086326" w="4172043">
                  <a:moveTo>
                    <a:pt x="28835" y="0"/>
                  </a:moveTo>
                  <a:lnTo>
                    <a:pt x="4143208" y="0"/>
                  </a:lnTo>
                  <a:cubicBezTo>
                    <a:pt x="4150856" y="0"/>
                    <a:pt x="4158190" y="3038"/>
                    <a:pt x="4163598" y="8446"/>
                  </a:cubicBezTo>
                  <a:cubicBezTo>
                    <a:pt x="4169005" y="13853"/>
                    <a:pt x="4172043" y="21188"/>
                    <a:pt x="4172043" y="28835"/>
                  </a:cubicBezTo>
                  <a:lnTo>
                    <a:pt x="4172043" y="2057491"/>
                  </a:lnTo>
                  <a:cubicBezTo>
                    <a:pt x="4172043" y="2073416"/>
                    <a:pt x="4159133" y="2086326"/>
                    <a:pt x="4143208" y="2086326"/>
                  </a:cubicBezTo>
                  <a:lnTo>
                    <a:pt x="28835" y="2086326"/>
                  </a:lnTo>
                  <a:cubicBezTo>
                    <a:pt x="21188" y="2086326"/>
                    <a:pt x="13853" y="2083288"/>
                    <a:pt x="8446" y="2077881"/>
                  </a:cubicBezTo>
                  <a:cubicBezTo>
                    <a:pt x="3038" y="2072473"/>
                    <a:pt x="0" y="2065139"/>
                    <a:pt x="0" y="2057491"/>
                  </a:cubicBezTo>
                  <a:lnTo>
                    <a:pt x="0" y="28835"/>
                  </a:lnTo>
                  <a:cubicBezTo>
                    <a:pt x="0" y="21188"/>
                    <a:pt x="3038" y="13853"/>
                    <a:pt x="8446" y="8446"/>
                  </a:cubicBezTo>
                  <a:cubicBezTo>
                    <a:pt x="13853" y="3038"/>
                    <a:pt x="21188" y="0"/>
                    <a:pt x="28835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0" name="Google Shape;570;p28"/>
            <p:cNvSpPr txBox="1"/>
            <p:nvPr/>
          </p:nvSpPr>
          <p:spPr>
            <a:xfrm>
              <a:off x="0" y="-95250"/>
              <a:ext cx="4172043" cy="21815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71" name="Google Shape;571;p28"/>
          <p:cNvSpPr/>
          <p:nvPr/>
        </p:nvSpPr>
        <p:spPr>
          <a:xfrm>
            <a:off x="2216177" y="3414495"/>
            <a:ext cx="5421448" cy="5041807"/>
          </a:xfrm>
          <a:custGeom>
            <a:rect b="b" l="l" r="r" t="t"/>
            <a:pathLst>
              <a:path extrusionOk="0" h="5041807" w="5421448">
                <a:moveTo>
                  <a:pt x="0" y="0"/>
                </a:moveTo>
                <a:lnTo>
                  <a:pt x="5421448" y="0"/>
                </a:lnTo>
                <a:lnTo>
                  <a:pt x="5421448" y="5041807"/>
                </a:lnTo>
                <a:lnTo>
                  <a:pt x="0" y="50418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541" l="0" r="0" t="-6983"/>
            </a:stretch>
          </a:blipFill>
          <a:ln>
            <a:noFill/>
          </a:ln>
        </p:spPr>
      </p:sp>
      <p:sp>
        <p:nvSpPr>
          <p:cNvPr id="572" name="Google Shape;572;p28"/>
          <p:cNvSpPr/>
          <p:nvPr/>
        </p:nvSpPr>
        <p:spPr>
          <a:xfrm>
            <a:off x="11172344" y="3414495"/>
            <a:ext cx="5041807" cy="5041807"/>
          </a:xfrm>
          <a:custGeom>
            <a:rect b="b" l="l" r="r" t="t"/>
            <a:pathLst>
              <a:path extrusionOk="0" h="5041807" w="5041807">
                <a:moveTo>
                  <a:pt x="0" y="0"/>
                </a:moveTo>
                <a:lnTo>
                  <a:pt x="5041808" y="0"/>
                </a:lnTo>
                <a:lnTo>
                  <a:pt x="5041808" y="5041807"/>
                </a:lnTo>
                <a:lnTo>
                  <a:pt x="0" y="50418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573" name="Google Shape;573;p28"/>
          <p:cNvGrpSpPr/>
          <p:nvPr/>
        </p:nvGrpSpPr>
        <p:grpSpPr>
          <a:xfrm>
            <a:off x="8367138" y="5143500"/>
            <a:ext cx="2394455" cy="1789041"/>
            <a:chOff x="0" y="0"/>
            <a:chExt cx="844939" cy="631305"/>
          </a:xfrm>
        </p:grpSpPr>
        <p:sp>
          <p:nvSpPr>
            <p:cNvPr id="574" name="Google Shape;574;p28"/>
            <p:cNvSpPr/>
            <p:nvPr/>
          </p:nvSpPr>
          <p:spPr>
            <a:xfrm>
              <a:off x="0" y="0"/>
              <a:ext cx="844939" cy="631305"/>
            </a:xfrm>
            <a:custGeom>
              <a:rect b="b" l="l" r="r" t="t"/>
              <a:pathLst>
                <a:path extrusionOk="0" h="631305" w="844939">
                  <a:moveTo>
                    <a:pt x="844939" y="315652"/>
                  </a:moveTo>
                  <a:lnTo>
                    <a:pt x="438539" y="0"/>
                  </a:lnTo>
                  <a:lnTo>
                    <a:pt x="438539" y="203200"/>
                  </a:lnTo>
                  <a:lnTo>
                    <a:pt x="0" y="203200"/>
                  </a:lnTo>
                  <a:lnTo>
                    <a:pt x="0" y="428105"/>
                  </a:lnTo>
                  <a:lnTo>
                    <a:pt x="438539" y="428105"/>
                  </a:lnTo>
                  <a:lnTo>
                    <a:pt x="438539" y="631305"/>
                  </a:lnTo>
                  <a:lnTo>
                    <a:pt x="844939" y="3156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575" name="Google Shape;575;p28"/>
            <p:cNvSpPr txBox="1"/>
            <p:nvPr/>
          </p:nvSpPr>
          <p:spPr>
            <a:xfrm>
              <a:off x="0" y="107950"/>
              <a:ext cx="743339" cy="3201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76" name="Google Shape;576;p28"/>
          <p:cNvSpPr txBox="1"/>
          <p:nvPr/>
        </p:nvSpPr>
        <p:spPr>
          <a:xfrm>
            <a:off x="2321420" y="495300"/>
            <a:ext cx="16454457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00" u="none" cap="none" strike="noStrike">
                <a:solidFill>
                  <a:srgbClr val="E086FF"/>
                </a:solidFill>
                <a:latin typeface="Noto Sans TC"/>
                <a:ea typeface="Noto Sans TC"/>
                <a:cs typeface="Noto Sans TC"/>
                <a:sym typeface="Noto Sans TC"/>
              </a:rPr>
              <a:t>生成神奇生物 (Magical Creature) </a:t>
            </a:r>
            <a:endParaRPr/>
          </a:p>
        </p:txBody>
      </p:sp>
      <p:sp>
        <p:nvSpPr>
          <p:cNvPr id="577" name="Google Shape;577;p28"/>
          <p:cNvSpPr txBox="1"/>
          <p:nvPr/>
        </p:nvSpPr>
        <p:spPr>
          <a:xfrm>
            <a:off x="9447197" y="8686746"/>
            <a:ext cx="8958584" cy="7385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保留圖片原有特色只作輕微調整</a:t>
            </a:r>
            <a:endParaRPr/>
          </a:p>
        </p:txBody>
      </p:sp>
      <p:sp>
        <p:nvSpPr>
          <p:cNvPr id="578" name="Google Shape;578;p28"/>
          <p:cNvSpPr txBox="1"/>
          <p:nvPr/>
        </p:nvSpPr>
        <p:spPr>
          <a:xfrm>
            <a:off x="2396165" y="8640965"/>
            <a:ext cx="5061473" cy="8205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2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Vary Subtle微調 </a:t>
            </a:r>
            <a:endParaRPr/>
          </a:p>
        </p:txBody>
      </p:sp>
      <p:sp>
        <p:nvSpPr>
          <p:cNvPr id="579" name="Google Shape;579;p28"/>
          <p:cNvSpPr txBox="1"/>
          <p:nvPr/>
        </p:nvSpPr>
        <p:spPr>
          <a:xfrm>
            <a:off x="5862054" y="2323565"/>
            <a:ext cx="8958584" cy="7385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你能找到圖片有什麼不同嗎？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29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grpSp>
        <p:nvGrpSpPr>
          <p:cNvPr id="589" name="Google Shape;589;p29"/>
          <p:cNvGrpSpPr/>
          <p:nvPr/>
        </p:nvGrpSpPr>
        <p:grpSpPr>
          <a:xfrm>
            <a:off x="1418573" y="1612986"/>
            <a:ext cx="15840727" cy="8283173"/>
            <a:chOff x="0" y="-95250"/>
            <a:chExt cx="4172043" cy="2181576"/>
          </a:xfrm>
        </p:grpSpPr>
        <p:sp>
          <p:nvSpPr>
            <p:cNvPr id="590" name="Google Shape;590;p29"/>
            <p:cNvSpPr/>
            <p:nvPr/>
          </p:nvSpPr>
          <p:spPr>
            <a:xfrm>
              <a:off x="0" y="0"/>
              <a:ext cx="4172043" cy="2086326"/>
            </a:xfrm>
            <a:custGeom>
              <a:rect b="b" l="l" r="r" t="t"/>
              <a:pathLst>
                <a:path extrusionOk="0" h="2086326" w="4172043">
                  <a:moveTo>
                    <a:pt x="28835" y="0"/>
                  </a:moveTo>
                  <a:lnTo>
                    <a:pt x="4143208" y="0"/>
                  </a:lnTo>
                  <a:cubicBezTo>
                    <a:pt x="4150856" y="0"/>
                    <a:pt x="4158190" y="3038"/>
                    <a:pt x="4163598" y="8446"/>
                  </a:cubicBezTo>
                  <a:cubicBezTo>
                    <a:pt x="4169005" y="13853"/>
                    <a:pt x="4172043" y="21188"/>
                    <a:pt x="4172043" y="28835"/>
                  </a:cubicBezTo>
                  <a:lnTo>
                    <a:pt x="4172043" y="2057491"/>
                  </a:lnTo>
                  <a:cubicBezTo>
                    <a:pt x="4172043" y="2073416"/>
                    <a:pt x="4159133" y="2086326"/>
                    <a:pt x="4143208" y="2086326"/>
                  </a:cubicBezTo>
                  <a:lnTo>
                    <a:pt x="28835" y="2086326"/>
                  </a:lnTo>
                  <a:cubicBezTo>
                    <a:pt x="21188" y="2086326"/>
                    <a:pt x="13853" y="2083288"/>
                    <a:pt x="8446" y="2077881"/>
                  </a:cubicBezTo>
                  <a:cubicBezTo>
                    <a:pt x="3038" y="2072473"/>
                    <a:pt x="0" y="2065139"/>
                    <a:pt x="0" y="2057491"/>
                  </a:cubicBezTo>
                  <a:lnTo>
                    <a:pt x="0" y="28835"/>
                  </a:lnTo>
                  <a:cubicBezTo>
                    <a:pt x="0" y="21188"/>
                    <a:pt x="3038" y="13853"/>
                    <a:pt x="8446" y="8446"/>
                  </a:cubicBezTo>
                  <a:cubicBezTo>
                    <a:pt x="13853" y="3038"/>
                    <a:pt x="21188" y="0"/>
                    <a:pt x="28835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1" name="Google Shape;591;p29"/>
            <p:cNvSpPr txBox="1"/>
            <p:nvPr/>
          </p:nvSpPr>
          <p:spPr>
            <a:xfrm>
              <a:off x="0" y="-95250"/>
              <a:ext cx="4172043" cy="21815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92" name="Google Shape;592;p29"/>
          <p:cNvSpPr/>
          <p:nvPr/>
        </p:nvSpPr>
        <p:spPr>
          <a:xfrm>
            <a:off x="2216177" y="3414495"/>
            <a:ext cx="5421448" cy="5041807"/>
          </a:xfrm>
          <a:custGeom>
            <a:rect b="b" l="l" r="r" t="t"/>
            <a:pathLst>
              <a:path extrusionOk="0" h="5041807" w="5421448">
                <a:moveTo>
                  <a:pt x="0" y="0"/>
                </a:moveTo>
                <a:lnTo>
                  <a:pt x="5421448" y="0"/>
                </a:lnTo>
                <a:lnTo>
                  <a:pt x="5421448" y="5041807"/>
                </a:lnTo>
                <a:lnTo>
                  <a:pt x="0" y="50418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541" l="0" r="0" t="-6983"/>
            </a:stretch>
          </a:blipFill>
          <a:ln>
            <a:noFill/>
          </a:ln>
        </p:spPr>
      </p:sp>
      <p:sp>
        <p:nvSpPr>
          <p:cNvPr id="593" name="Google Shape;593;p29"/>
          <p:cNvSpPr/>
          <p:nvPr/>
        </p:nvSpPr>
        <p:spPr>
          <a:xfrm>
            <a:off x="11172344" y="3414495"/>
            <a:ext cx="5041807" cy="5041807"/>
          </a:xfrm>
          <a:custGeom>
            <a:rect b="b" l="l" r="r" t="t"/>
            <a:pathLst>
              <a:path extrusionOk="0" h="5041807" w="5041807">
                <a:moveTo>
                  <a:pt x="0" y="0"/>
                </a:moveTo>
                <a:lnTo>
                  <a:pt x="5041808" y="0"/>
                </a:lnTo>
                <a:lnTo>
                  <a:pt x="5041808" y="5041807"/>
                </a:lnTo>
                <a:lnTo>
                  <a:pt x="0" y="50418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594" name="Google Shape;594;p29"/>
          <p:cNvGrpSpPr/>
          <p:nvPr/>
        </p:nvGrpSpPr>
        <p:grpSpPr>
          <a:xfrm>
            <a:off x="8367138" y="5143500"/>
            <a:ext cx="2394455" cy="1789041"/>
            <a:chOff x="0" y="0"/>
            <a:chExt cx="844939" cy="631305"/>
          </a:xfrm>
        </p:grpSpPr>
        <p:sp>
          <p:nvSpPr>
            <p:cNvPr id="595" name="Google Shape;595;p29"/>
            <p:cNvSpPr/>
            <p:nvPr/>
          </p:nvSpPr>
          <p:spPr>
            <a:xfrm>
              <a:off x="0" y="0"/>
              <a:ext cx="844939" cy="631305"/>
            </a:xfrm>
            <a:custGeom>
              <a:rect b="b" l="l" r="r" t="t"/>
              <a:pathLst>
                <a:path extrusionOk="0" h="631305" w="844939">
                  <a:moveTo>
                    <a:pt x="844939" y="315652"/>
                  </a:moveTo>
                  <a:lnTo>
                    <a:pt x="438539" y="0"/>
                  </a:lnTo>
                  <a:lnTo>
                    <a:pt x="438539" y="203200"/>
                  </a:lnTo>
                  <a:lnTo>
                    <a:pt x="0" y="203200"/>
                  </a:lnTo>
                  <a:lnTo>
                    <a:pt x="0" y="428105"/>
                  </a:lnTo>
                  <a:lnTo>
                    <a:pt x="438539" y="428105"/>
                  </a:lnTo>
                  <a:lnTo>
                    <a:pt x="438539" y="631305"/>
                  </a:lnTo>
                  <a:lnTo>
                    <a:pt x="844939" y="3156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596" name="Google Shape;596;p29"/>
            <p:cNvSpPr txBox="1"/>
            <p:nvPr/>
          </p:nvSpPr>
          <p:spPr>
            <a:xfrm>
              <a:off x="0" y="107950"/>
              <a:ext cx="743339" cy="3201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97" name="Google Shape;597;p29"/>
          <p:cNvSpPr/>
          <p:nvPr/>
        </p:nvSpPr>
        <p:spPr>
          <a:xfrm>
            <a:off x="15240955" y="3701400"/>
            <a:ext cx="1065626" cy="941626"/>
          </a:xfrm>
          <a:custGeom>
            <a:rect b="b" l="l" r="r" t="t"/>
            <a:pathLst>
              <a:path extrusionOk="0" h="941626" w="1065626">
                <a:moveTo>
                  <a:pt x="0" y="0"/>
                </a:moveTo>
                <a:lnTo>
                  <a:pt x="1065626" y="0"/>
                </a:lnTo>
                <a:lnTo>
                  <a:pt x="1065626" y="941626"/>
                </a:lnTo>
                <a:lnTo>
                  <a:pt x="0" y="9416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98" name="Google Shape;598;p29"/>
          <p:cNvSpPr txBox="1"/>
          <p:nvPr/>
        </p:nvSpPr>
        <p:spPr>
          <a:xfrm>
            <a:off x="2321420" y="495300"/>
            <a:ext cx="16454457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00" u="none" cap="none" strike="noStrike">
                <a:solidFill>
                  <a:srgbClr val="E086FF"/>
                </a:solidFill>
                <a:latin typeface="Noto Sans TC"/>
                <a:ea typeface="Noto Sans TC"/>
                <a:cs typeface="Noto Sans TC"/>
                <a:sym typeface="Noto Sans TC"/>
              </a:rPr>
              <a:t>生成神奇生物 (Magical Creature) </a:t>
            </a:r>
            <a:endParaRPr/>
          </a:p>
        </p:txBody>
      </p:sp>
      <p:sp>
        <p:nvSpPr>
          <p:cNvPr id="599" name="Google Shape;599;p29"/>
          <p:cNvSpPr txBox="1"/>
          <p:nvPr/>
        </p:nvSpPr>
        <p:spPr>
          <a:xfrm>
            <a:off x="9453007" y="8694427"/>
            <a:ext cx="8958584" cy="7385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保留圖片原有特色</a:t>
            </a:r>
            <a:r>
              <a:rPr b="1" i="0" lang="en-US" sz="4299" u="none" cap="none" strike="noStrike">
                <a:solidFill>
                  <a:srgbClr val="F4DB37"/>
                </a:solidFill>
                <a:latin typeface="Noto Sans TC"/>
                <a:ea typeface="Noto Sans TC"/>
                <a:cs typeface="Noto Sans TC"/>
                <a:sym typeface="Noto Sans TC"/>
              </a:rPr>
              <a:t>只作輕微調整</a:t>
            </a:r>
            <a:endParaRPr/>
          </a:p>
        </p:txBody>
      </p:sp>
      <p:sp>
        <p:nvSpPr>
          <p:cNvPr id="600" name="Google Shape;600;p29"/>
          <p:cNvSpPr txBox="1"/>
          <p:nvPr/>
        </p:nvSpPr>
        <p:spPr>
          <a:xfrm>
            <a:off x="2396165" y="8640965"/>
            <a:ext cx="5061473" cy="8205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2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Vary Subtle</a:t>
            </a:r>
            <a:r>
              <a:rPr b="1" i="0" lang="en-US" sz="4820" u="none" cap="none" strike="noStrike">
                <a:solidFill>
                  <a:srgbClr val="F4DB37"/>
                </a:solidFill>
                <a:latin typeface="Noto Sans TC"/>
                <a:ea typeface="Noto Sans TC"/>
                <a:cs typeface="Noto Sans TC"/>
                <a:sym typeface="Noto Sans TC"/>
              </a:rPr>
              <a:t>微調</a:t>
            </a:r>
            <a:r>
              <a:rPr b="1" i="0" lang="en-US" sz="482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 </a:t>
            </a:r>
            <a:endParaRPr/>
          </a:p>
        </p:txBody>
      </p:sp>
      <p:sp>
        <p:nvSpPr>
          <p:cNvPr id="601" name="Google Shape;601;p29"/>
          <p:cNvSpPr txBox="1"/>
          <p:nvPr/>
        </p:nvSpPr>
        <p:spPr>
          <a:xfrm>
            <a:off x="5862054" y="2323565"/>
            <a:ext cx="8958584" cy="7385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你能找到圖片有什麼不同嗎？</a:t>
            </a:r>
            <a:endParaRPr/>
          </a:p>
        </p:txBody>
      </p:sp>
      <p:sp>
        <p:nvSpPr>
          <p:cNvPr id="602" name="Google Shape;602;p29"/>
          <p:cNvSpPr/>
          <p:nvPr/>
        </p:nvSpPr>
        <p:spPr>
          <a:xfrm>
            <a:off x="13545785" y="5724886"/>
            <a:ext cx="972850" cy="859645"/>
          </a:xfrm>
          <a:custGeom>
            <a:rect b="b" l="l" r="r" t="t"/>
            <a:pathLst>
              <a:path extrusionOk="0" h="859645" w="972850">
                <a:moveTo>
                  <a:pt x="0" y="0"/>
                </a:moveTo>
                <a:lnTo>
                  <a:pt x="972849" y="0"/>
                </a:lnTo>
                <a:lnTo>
                  <a:pt x="972849" y="859645"/>
                </a:lnTo>
                <a:lnTo>
                  <a:pt x="0" y="85964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03" name="Google Shape;603;p29"/>
          <p:cNvSpPr/>
          <p:nvPr/>
        </p:nvSpPr>
        <p:spPr>
          <a:xfrm>
            <a:off x="15406914" y="5567207"/>
            <a:ext cx="1065626" cy="941626"/>
          </a:xfrm>
          <a:custGeom>
            <a:rect b="b" l="l" r="r" t="t"/>
            <a:pathLst>
              <a:path extrusionOk="0" h="941626" w="1065626">
                <a:moveTo>
                  <a:pt x="0" y="0"/>
                </a:moveTo>
                <a:lnTo>
                  <a:pt x="1065626" y="0"/>
                </a:lnTo>
                <a:lnTo>
                  <a:pt x="1065626" y="941627"/>
                </a:lnTo>
                <a:lnTo>
                  <a:pt x="0" y="9416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04" name="Google Shape;604;p29"/>
          <p:cNvSpPr/>
          <p:nvPr/>
        </p:nvSpPr>
        <p:spPr>
          <a:xfrm>
            <a:off x="11776466" y="4993772"/>
            <a:ext cx="1065626" cy="941626"/>
          </a:xfrm>
          <a:custGeom>
            <a:rect b="b" l="l" r="r" t="t"/>
            <a:pathLst>
              <a:path extrusionOk="0" h="941626" w="1065626">
                <a:moveTo>
                  <a:pt x="0" y="0"/>
                </a:moveTo>
                <a:lnTo>
                  <a:pt x="1065626" y="0"/>
                </a:lnTo>
                <a:lnTo>
                  <a:pt x="1065626" y="941627"/>
                </a:lnTo>
                <a:lnTo>
                  <a:pt x="0" y="9416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30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grpSp>
        <p:nvGrpSpPr>
          <p:cNvPr id="614" name="Google Shape;614;p30"/>
          <p:cNvGrpSpPr/>
          <p:nvPr/>
        </p:nvGrpSpPr>
        <p:grpSpPr>
          <a:xfrm>
            <a:off x="1418573" y="1612986"/>
            <a:ext cx="15840727" cy="8283173"/>
            <a:chOff x="0" y="-95250"/>
            <a:chExt cx="4172043" cy="2181576"/>
          </a:xfrm>
        </p:grpSpPr>
        <p:sp>
          <p:nvSpPr>
            <p:cNvPr id="615" name="Google Shape;615;p30"/>
            <p:cNvSpPr/>
            <p:nvPr/>
          </p:nvSpPr>
          <p:spPr>
            <a:xfrm>
              <a:off x="0" y="0"/>
              <a:ext cx="4172043" cy="2086326"/>
            </a:xfrm>
            <a:custGeom>
              <a:rect b="b" l="l" r="r" t="t"/>
              <a:pathLst>
                <a:path extrusionOk="0" h="2086326" w="4172043">
                  <a:moveTo>
                    <a:pt x="28835" y="0"/>
                  </a:moveTo>
                  <a:lnTo>
                    <a:pt x="4143208" y="0"/>
                  </a:lnTo>
                  <a:cubicBezTo>
                    <a:pt x="4150856" y="0"/>
                    <a:pt x="4158190" y="3038"/>
                    <a:pt x="4163598" y="8446"/>
                  </a:cubicBezTo>
                  <a:cubicBezTo>
                    <a:pt x="4169005" y="13853"/>
                    <a:pt x="4172043" y="21188"/>
                    <a:pt x="4172043" y="28835"/>
                  </a:cubicBezTo>
                  <a:lnTo>
                    <a:pt x="4172043" y="2057491"/>
                  </a:lnTo>
                  <a:cubicBezTo>
                    <a:pt x="4172043" y="2073416"/>
                    <a:pt x="4159133" y="2086326"/>
                    <a:pt x="4143208" y="2086326"/>
                  </a:cubicBezTo>
                  <a:lnTo>
                    <a:pt x="28835" y="2086326"/>
                  </a:lnTo>
                  <a:cubicBezTo>
                    <a:pt x="21188" y="2086326"/>
                    <a:pt x="13853" y="2083288"/>
                    <a:pt x="8446" y="2077881"/>
                  </a:cubicBezTo>
                  <a:cubicBezTo>
                    <a:pt x="3038" y="2072473"/>
                    <a:pt x="0" y="2065139"/>
                    <a:pt x="0" y="2057491"/>
                  </a:cubicBezTo>
                  <a:lnTo>
                    <a:pt x="0" y="28835"/>
                  </a:lnTo>
                  <a:cubicBezTo>
                    <a:pt x="0" y="21188"/>
                    <a:pt x="3038" y="13853"/>
                    <a:pt x="8446" y="8446"/>
                  </a:cubicBezTo>
                  <a:cubicBezTo>
                    <a:pt x="13853" y="3038"/>
                    <a:pt x="21188" y="0"/>
                    <a:pt x="28835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" name="Google Shape;616;p30"/>
            <p:cNvSpPr txBox="1"/>
            <p:nvPr/>
          </p:nvSpPr>
          <p:spPr>
            <a:xfrm>
              <a:off x="0" y="-95250"/>
              <a:ext cx="4172043" cy="21815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17" name="Google Shape;617;p30"/>
          <p:cNvSpPr/>
          <p:nvPr/>
        </p:nvSpPr>
        <p:spPr>
          <a:xfrm>
            <a:off x="2216177" y="3414495"/>
            <a:ext cx="5421448" cy="5041807"/>
          </a:xfrm>
          <a:custGeom>
            <a:rect b="b" l="l" r="r" t="t"/>
            <a:pathLst>
              <a:path extrusionOk="0" h="5041807" w="5421448">
                <a:moveTo>
                  <a:pt x="0" y="0"/>
                </a:moveTo>
                <a:lnTo>
                  <a:pt x="5421448" y="0"/>
                </a:lnTo>
                <a:lnTo>
                  <a:pt x="5421448" y="5041807"/>
                </a:lnTo>
                <a:lnTo>
                  <a:pt x="0" y="50418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541" l="0" r="0" t="-6983"/>
            </a:stretch>
          </a:blipFill>
          <a:ln>
            <a:noFill/>
          </a:ln>
        </p:spPr>
      </p:sp>
      <p:grpSp>
        <p:nvGrpSpPr>
          <p:cNvPr id="618" name="Google Shape;618;p30"/>
          <p:cNvGrpSpPr/>
          <p:nvPr/>
        </p:nvGrpSpPr>
        <p:grpSpPr>
          <a:xfrm>
            <a:off x="8367138" y="5143500"/>
            <a:ext cx="2394455" cy="1789041"/>
            <a:chOff x="0" y="0"/>
            <a:chExt cx="844939" cy="631305"/>
          </a:xfrm>
        </p:grpSpPr>
        <p:sp>
          <p:nvSpPr>
            <p:cNvPr id="619" name="Google Shape;619;p30"/>
            <p:cNvSpPr/>
            <p:nvPr/>
          </p:nvSpPr>
          <p:spPr>
            <a:xfrm>
              <a:off x="0" y="0"/>
              <a:ext cx="844939" cy="631305"/>
            </a:xfrm>
            <a:custGeom>
              <a:rect b="b" l="l" r="r" t="t"/>
              <a:pathLst>
                <a:path extrusionOk="0" h="631305" w="844939">
                  <a:moveTo>
                    <a:pt x="844939" y="315652"/>
                  </a:moveTo>
                  <a:lnTo>
                    <a:pt x="438539" y="0"/>
                  </a:lnTo>
                  <a:lnTo>
                    <a:pt x="438539" y="203200"/>
                  </a:lnTo>
                  <a:lnTo>
                    <a:pt x="0" y="203200"/>
                  </a:lnTo>
                  <a:lnTo>
                    <a:pt x="0" y="428105"/>
                  </a:lnTo>
                  <a:lnTo>
                    <a:pt x="438539" y="428105"/>
                  </a:lnTo>
                  <a:lnTo>
                    <a:pt x="438539" y="631305"/>
                  </a:lnTo>
                  <a:lnTo>
                    <a:pt x="844939" y="3156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620" name="Google Shape;620;p30"/>
            <p:cNvSpPr txBox="1"/>
            <p:nvPr/>
          </p:nvSpPr>
          <p:spPr>
            <a:xfrm>
              <a:off x="0" y="107950"/>
              <a:ext cx="743339" cy="3201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21" name="Google Shape;621;p30"/>
          <p:cNvSpPr/>
          <p:nvPr/>
        </p:nvSpPr>
        <p:spPr>
          <a:xfrm>
            <a:off x="11495018" y="3414495"/>
            <a:ext cx="5041807" cy="5041807"/>
          </a:xfrm>
          <a:custGeom>
            <a:rect b="b" l="l" r="r" t="t"/>
            <a:pathLst>
              <a:path extrusionOk="0" h="5041807" w="5041807">
                <a:moveTo>
                  <a:pt x="0" y="0"/>
                </a:moveTo>
                <a:lnTo>
                  <a:pt x="5041807" y="0"/>
                </a:lnTo>
                <a:lnTo>
                  <a:pt x="5041807" y="5041807"/>
                </a:lnTo>
                <a:lnTo>
                  <a:pt x="0" y="50418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22" name="Google Shape;622;p30"/>
          <p:cNvSpPr txBox="1"/>
          <p:nvPr/>
        </p:nvSpPr>
        <p:spPr>
          <a:xfrm>
            <a:off x="2321420" y="495300"/>
            <a:ext cx="16454457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00" u="none" cap="none" strike="noStrike">
                <a:solidFill>
                  <a:srgbClr val="E086FF"/>
                </a:solidFill>
                <a:latin typeface="Noto Sans TC"/>
                <a:ea typeface="Noto Sans TC"/>
                <a:cs typeface="Noto Sans TC"/>
                <a:sym typeface="Noto Sans TC"/>
              </a:rPr>
              <a:t>生成神奇生物 (Magical Creature) </a:t>
            </a:r>
            <a:endParaRPr/>
          </a:p>
        </p:txBody>
      </p:sp>
      <p:sp>
        <p:nvSpPr>
          <p:cNvPr id="623" name="Google Shape;623;p30"/>
          <p:cNvSpPr txBox="1"/>
          <p:nvPr/>
        </p:nvSpPr>
        <p:spPr>
          <a:xfrm>
            <a:off x="10548649" y="8723002"/>
            <a:ext cx="8958584" cy="7385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為圖片作出明顯的修改風格</a:t>
            </a:r>
            <a:endParaRPr/>
          </a:p>
        </p:txBody>
      </p:sp>
      <p:sp>
        <p:nvSpPr>
          <p:cNvPr id="624" name="Google Shape;624;p30"/>
          <p:cNvSpPr txBox="1"/>
          <p:nvPr/>
        </p:nvSpPr>
        <p:spPr>
          <a:xfrm>
            <a:off x="2396165" y="8640965"/>
            <a:ext cx="5061473" cy="8205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2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Vary Strong強化 </a:t>
            </a:r>
            <a:endParaRPr/>
          </a:p>
        </p:txBody>
      </p:sp>
      <p:sp>
        <p:nvSpPr>
          <p:cNvPr id="625" name="Google Shape;625;p30"/>
          <p:cNvSpPr txBox="1"/>
          <p:nvPr/>
        </p:nvSpPr>
        <p:spPr>
          <a:xfrm>
            <a:off x="5862054" y="2323565"/>
            <a:ext cx="8958584" cy="7385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你能找到圖片有什麼不同嗎？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31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grpSp>
        <p:nvGrpSpPr>
          <p:cNvPr id="635" name="Google Shape;635;p31"/>
          <p:cNvGrpSpPr/>
          <p:nvPr/>
        </p:nvGrpSpPr>
        <p:grpSpPr>
          <a:xfrm>
            <a:off x="1418573" y="1612986"/>
            <a:ext cx="15840727" cy="8283173"/>
            <a:chOff x="0" y="-95250"/>
            <a:chExt cx="4172043" cy="2181576"/>
          </a:xfrm>
        </p:grpSpPr>
        <p:sp>
          <p:nvSpPr>
            <p:cNvPr id="636" name="Google Shape;636;p31"/>
            <p:cNvSpPr/>
            <p:nvPr/>
          </p:nvSpPr>
          <p:spPr>
            <a:xfrm>
              <a:off x="0" y="0"/>
              <a:ext cx="4172043" cy="2086326"/>
            </a:xfrm>
            <a:custGeom>
              <a:rect b="b" l="l" r="r" t="t"/>
              <a:pathLst>
                <a:path extrusionOk="0" h="2086326" w="4172043">
                  <a:moveTo>
                    <a:pt x="28835" y="0"/>
                  </a:moveTo>
                  <a:lnTo>
                    <a:pt x="4143208" y="0"/>
                  </a:lnTo>
                  <a:cubicBezTo>
                    <a:pt x="4150856" y="0"/>
                    <a:pt x="4158190" y="3038"/>
                    <a:pt x="4163598" y="8446"/>
                  </a:cubicBezTo>
                  <a:cubicBezTo>
                    <a:pt x="4169005" y="13853"/>
                    <a:pt x="4172043" y="21188"/>
                    <a:pt x="4172043" y="28835"/>
                  </a:cubicBezTo>
                  <a:lnTo>
                    <a:pt x="4172043" y="2057491"/>
                  </a:lnTo>
                  <a:cubicBezTo>
                    <a:pt x="4172043" y="2073416"/>
                    <a:pt x="4159133" y="2086326"/>
                    <a:pt x="4143208" y="2086326"/>
                  </a:cubicBezTo>
                  <a:lnTo>
                    <a:pt x="28835" y="2086326"/>
                  </a:lnTo>
                  <a:cubicBezTo>
                    <a:pt x="21188" y="2086326"/>
                    <a:pt x="13853" y="2083288"/>
                    <a:pt x="8446" y="2077881"/>
                  </a:cubicBezTo>
                  <a:cubicBezTo>
                    <a:pt x="3038" y="2072473"/>
                    <a:pt x="0" y="2065139"/>
                    <a:pt x="0" y="2057491"/>
                  </a:cubicBezTo>
                  <a:lnTo>
                    <a:pt x="0" y="28835"/>
                  </a:lnTo>
                  <a:cubicBezTo>
                    <a:pt x="0" y="21188"/>
                    <a:pt x="3038" y="13853"/>
                    <a:pt x="8446" y="8446"/>
                  </a:cubicBezTo>
                  <a:cubicBezTo>
                    <a:pt x="13853" y="3038"/>
                    <a:pt x="21188" y="0"/>
                    <a:pt x="28835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7" name="Google Shape;637;p31"/>
            <p:cNvSpPr txBox="1"/>
            <p:nvPr/>
          </p:nvSpPr>
          <p:spPr>
            <a:xfrm>
              <a:off x="0" y="-95250"/>
              <a:ext cx="4172043" cy="21815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38" name="Google Shape;638;p31"/>
          <p:cNvSpPr/>
          <p:nvPr/>
        </p:nvSpPr>
        <p:spPr>
          <a:xfrm>
            <a:off x="2216177" y="3414495"/>
            <a:ext cx="5421448" cy="5041807"/>
          </a:xfrm>
          <a:custGeom>
            <a:rect b="b" l="l" r="r" t="t"/>
            <a:pathLst>
              <a:path extrusionOk="0" h="5041807" w="5421448">
                <a:moveTo>
                  <a:pt x="0" y="0"/>
                </a:moveTo>
                <a:lnTo>
                  <a:pt x="5421448" y="0"/>
                </a:lnTo>
                <a:lnTo>
                  <a:pt x="5421448" y="5041807"/>
                </a:lnTo>
                <a:lnTo>
                  <a:pt x="0" y="50418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541" l="0" r="0" t="-6983"/>
            </a:stretch>
          </a:blipFill>
          <a:ln>
            <a:noFill/>
          </a:ln>
        </p:spPr>
      </p:sp>
      <p:grpSp>
        <p:nvGrpSpPr>
          <p:cNvPr id="639" name="Google Shape;639;p31"/>
          <p:cNvGrpSpPr/>
          <p:nvPr/>
        </p:nvGrpSpPr>
        <p:grpSpPr>
          <a:xfrm>
            <a:off x="8367138" y="5143500"/>
            <a:ext cx="2394455" cy="1789041"/>
            <a:chOff x="0" y="0"/>
            <a:chExt cx="844939" cy="631305"/>
          </a:xfrm>
        </p:grpSpPr>
        <p:sp>
          <p:nvSpPr>
            <p:cNvPr id="640" name="Google Shape;640;p31"/>
            <p:cNvSpPr/>
            <p:nvPr/>
          </p:nvSpPr>
          <p:spPr>
            <a:xfrm>
              <a:off x="0" y="0"/>
              <a:ext cx="844939" cy="631305"/>
            </a:xfrm>
            <a:custGeom>
              <a:rect b="b" l="l" r="r" t="t"/>
              <a:pathLst>
                <a:path extrusionOk="0" h="631305" w="844939">
                  <a:moveTo>
                    <a:pt x="844939" y="315652"/>
                  </a:moveTo>
                  <a:lnTo>
                    <a:pt x="438539" y="0"/>
                  </a:lnTo>
                  <a:lnTo>
                    <a:pt x="438539" y="203200"/>
                  </a:lnTo>
                  <a:lnTo>
                    <a:pt x="0" y="203200"/>
                  </a:lnTo>
                  <a:lnTo>
                    <a:pt x="0" y="428105"/>
                  </a:lnTo>
                  <a:lnTo>
                    <a:pt x="438539" y="428105"/>
                  </a:lnTo>
                  <a:lnTo>
                    <a:pt x="438539" y="631305"/>
                  </a:lnTo>
                  <a:lnTo>
                    <a:pt x="844939" y="3156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641" name="Google Shape;641;p31"/>
            <p:cNvSpPr txBox="1"/>
            <p:nvPr/>
          </p:nvSpPr>
          <p:spPr>
            <a:xfrm>
              <a:off x="0" y="107950"/>
              <a:ext cx="743339" cy="3201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42" name="Google Shape;642;p31"/>
          <p:cNvSpPr/>
          <p:nvPr/>
        </p:nvSpPr>
        <p:spPr>
          <a:xfrm>
            <a:off x="11495018" y="3414495"/>
            <a:ext cx="5041807" cy="5041807"/>
          </a:xfrm>
          <a:custGeom>
            <a:rect b="b" l="l" r="r" t="t"/>
            <a:pathLst>
              <a:path extrusionOk="0" h="5041807" w="5041807">
                <a:moveTo>
                  <a:pt x="0" y="0"/>
                </a:moveTo>
                <a:lnTo>
                  <a:pt x="5041807" y="0"/>
                </a:lnTo>
                <a:lnTo>
                  <a:pt x="5041807" y="5041807"/>
                </a:lnTo>
                <a:lnTo>
                  <a:pt x="0" y="50418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43" name="Google Shape;643;p31"/>
          <p:cNvSpPr txBox="1"/>
          <p:nvPr/>
        </p:nvSpPr>
        <p:spPr>
          <a:xfrm>
            <a:off x="2321420" y="495300"/>
            <a:ext cx="16454457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00" u="none" cap="none" strike="noStrike">
                <a:solidFill>
                  <a:srgbClr val="E086FF"/>
                </a:solidFill>
                <a:latin typeface="Noto Sans TC"/>
                <a:ea typeface="Noto Sans TC"/>
                <a:cs typeface="Noto Sans TC"/>
                <a:sym typeface="Noto Sans TC"/>
              </a:rPr>
              <a:t>生成神奇生物 (Magical Creature) </a:t>
            </a:r>
            <a:endParaRPr/>
          </a:p>
        </p:txBody>
      </p:sp>
      <p:sp>
        <p:nvSpPr>
          <p:cNvPr id="644" name="Google Shape;644;p31"/>
          <p:cNvSpPr txBox="1"/>
          <p:nvPr/>
        </p:nvSpPr>
        <p:spPr>
          <a:xfrm>
            <a:off x="10508525" y="8755265"/>
            <a:ext cx="8958584" cy="7385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為圖片作出</a:t>
            </a:r>
            <a:r>
              <a:rPr b="1" i="0" lang="en-US" sz="4299" u="none" cap="none" strike="noStrike">
                <a:solidFill>
                  <a:srgbClr val="FA3A2F"/>
                </a:solidFill>
                <a:latin typeface="Noto Sans TC"/>
                <a:ea typeface="Noto Sans TC"/>
                <a:cs typeface="Noto Sans TC"/>
                <a:sym typeface="Noto Sans TC"/>
              </a:rPr>
              <a:t>明顯的修改風格</a:t>
            </a:r>
            <a:endParaRPr/>
          </a:p>
        </p:txBody>
      </p:sp>
      <p:sp>
        <p:nvSpPr>
          <p:cNvPr id="645" name="Google Shape;645;p31"/>
          <p:cNvSpPr txBox="1"/>
          <p:nvPr/>
        </p:nvSpPr>
        <p:spPr>
          <a:xfrm>
            <a:off x="2396165" y="8640965"/>
            <a:ext cx="5061473" cy="8205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2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Vary Strong</a:t>
            </a:r>
            <a:r>
              <a:rPr b="1" i="0" lang="en-US" sz="4820" u="none" cap="none" strike="noStrike">
                <a:solidFill>
                  <a:srgbClr val="FA3A2F"/>
                </a:solidFill>
                <a:latin typeface="Noto Sans TC"/>
                <a:ea typeface="Noto Sans TC"/>
                <a:cs typeface="Noto Sans TC"/>
                <a:sym typeface="Noto Sans TC"/>
              </a:rPr>
              <a:t>強化</a:t>
            </a:r>
            <a:r>
              <a:rPr b="1" i="0" lang="en-US" sz="482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 </a:t>
            </a:r>
            <a:endParaRPr/>
          </a:p>
        </p:txBody>
      </p:sp>
      <p:sp>
        <p:nvSpPr>
          <p:cNvPr id="646" name="Google Shape;646;p31"/>
          <p:cNvSpPr txBox="1"/>
          <p:nvPr/>
        </p:nvSpPr>
        <p:spPr>
          <a:xfrm>
            <a:off x="5862054" y="2323565"/>
            <a:ext cx="8958584" cy="7385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你能找到圖片有什麼不同嗎？</a:t>
            </a:r>
            <a:endParaRPr/>
          </a:p>
        </p:txBody>
      </p:sp>
      <p:sp>
        <p:nvSpPr>
          <p:cNvPr id="647" name="Google Shape;647;p31"/>
          <p:cNvSpPr/>
          <p:nvPr/>
        </p:nvSpPr>
        <p:spPr>
          <a:xfrm>
            <a:off x="13446898" y="5728490"/>
            <a:ext cx="1138046" cy="1005619"/>
          </a:xfrm>
          <a:custGeom>
            <a:rect b="b" l="l" r="r" t="t"/>
            <a:pathLst>
              <a:path extrusionOk="0" h="1005619" w="1138046">
                <a:moveTo>
                  <a:pt x="0" y="0"/>
                </a:moveTo>
                <a:lnTo>
                  <a:pt x="1138047" y="0"/>
                </a:lnTo>
                <a:lnTo>
                  <a:pt x="1138047" y="1005619"/>
                </a:lnTo>
                <a:lnTo>
                  <a:pt x="0" y="10056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48" name="Google Shape;648;p31"/>
          <p:cNvSpPr/>
          <p:nvPr/>
        </p:nvSpPr>
        <p:spPr>
          <a:xfrm>
            <a:off x="15195073" y="3191930"/>
            <a:ext cx="1522421" cy="1345267"/>
          </a:xfrm>
          <a:custGeom>
            <a:rect b="b" l="l" r="r" t="t"/>
            <a:pathLst>
              <a:path extrusionOk="0" h="1345267" w="1522421">
                <a:moveTo>
                  <a:pt x="0" y="0"/>
                </a:moveTo>
                <a:lnTo>
                  <a:pt x="1522422" y="0"/>
                </a:lnTo>
                <a:lnTo>
                  <a:pt x="1522422" y="1345266"/>
                </a:lnTo>
                <a:lnTo>
                  <a:pt x="0" y="13452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49" name="Google Shape;649;p31"/>
          <p:cNvSpPr/>
          <p:nvPr/>
        </p:nvSpPr>
        <p:spPr>
          <a:xfrm>
            <a:off x="14959242" y="5180454"/>
            <a:ext cx="1758252" cy="1553656"/>
          </a:xfrm>
          <a:custGeom>
            <a:rect b="b" l="l" r="r" t="t"/>
            <a:pathLst>
              <a:path extrusionOk="0" h="1553656" w="1758252">
                <a:moveTo>
                  <a:pt x="0" y="0"/>
                </a:moveTo>
                <a:lnTo>
                  <a:pt x="1758253" y="0"/>
                </a:lnTo>
                <a:lnTo>
                  <a:pt x="1758253" y="1553655"/>
                </a:lnTo>
                <a:lnTo>
                  <a:pt x="0" y="15536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50" name="Google Shape;650;p31"/>
          <p:cNvSpPr/>
          <p:nvPr/>
        </p:nvSpPr>
        <p:spPr>
          <a:xfrm>
            <a:off x="12968911" y="7314703"/>
            <a:ext cx="1608706" cy="1421511"/>
          </a:xfrm>
          <a:custGeom>
            <a:rect b="b" l="l" r="r" t="t"/>
            <a:pathLst>
              <a:path extrusionOk="0" h="1421511" w="1608706">
                <a:moveTo>
                  <a:pt x="0" y="0"/>
                </a:moveTo>
                <a:lnTo>
                  <a:pt x="1608706" y="0"/>
                </a:lnTo>
                <a:lnTo>
                  <a:pt x="1608706" y="1421512"/>
                </a:lnTo>
                <a:lnTo>
                  <a:pt x="0" y="14215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51" name="Google Shape;651;p31"/>
          <p:cNvSpPr/>
          <p:nvPr/>
        </p:nvSpPr>
        <p:spPr>
          <a:xfrm>
            <a:off x="13003300" y="3909795"/>
            <a:ext cx="1955942" cy="1728341"/>
          </a:xfrm>
          <a:custGeom>
            <a:rect b="b" l="l" r="r" t="t"/>
            <a:pathLst>
              <a:path extrusionOk="0" h="1728341" w="1955942">
                <a:moveTo>
                  <a:pt x="0" y="0"/>
                </a:moveTo>
                <a:lnTo>
                  <a:pt x="1955942" y="0"/>
                </a:lnTo>
                <a:lnTo>
                  <a:pt x="1955942" y="1728341"/>
                </a:lnTo>
                <a:lnTo>
                  <a:pt x="0" y="17283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p32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grpSp>
        <p:nvGrpSpPr>
          <p:cNvPr id="661" name="Google Shape;661;p32"/>
          <p:cNvGrpSpPr/>
          <p:nvPr/>
        </p:nvGrpSpPr>
        <p:grpSpPr>
          <a:xfrm>
            <a:off x="1265175" y="2675008"/>
            <a:ext cx="16617788" cy="6785728"/>
            <a:chOff x="0" y="-95250"/>
            <a:chExt cx="4376701" cy="1787188"/>
          </a:xfrm>
        </p:grpSpPr>
        <p:sp>
          <p:nvSpPr>
            <p:cNvPr id="662" name="Google Shape;662;p32"/>
            <p:cNvSpPr/>
            <p:nvPr/>
          </p:nvSpPr>
          <p:spPr>
            <a:xfrm>
              <a:off x="0" y="0"/>
              <a:ext cx="4376701" cy="1691938"/>
            </a:xfrm>
            <a:custGeom>
              <a:rect b="b" l="l" r="r" t="t"/>
              <a:pathLst>
                <a:path extrusionOk="0" h="1691938" w="4376701">
                  <a:moveTo>
                    <a:pt x="27487" y="0"/>
                  </a:moveTo>
                  <a:lnTo>
                    <a:pt x="4349214" y="0"/>
                  </a:lnTo>
                  <a:cubicBezTo>
                    <a:pt x="4356505" y="0"/>
                    <a:pt x="4363496" y="2896"/>
                    <a:pt x="4368651" y="8051"/>
                  </a:cubicBezTo>
                  <a:cubicBezTo>
                    <a:pt x="4373806" y="13206"/>
                    <a:pt x="4376701" y="20197"/>
                    <a:pt x="4376701" y="27487"/>
                  </a:cubicBezTo>
                  <a:lnTo>
                    <a:pt x="4376701" y="1664451"/>
                  </a:lnTo>
                  <a:cubicBezTo>
                    <a:pt x="4376701" y="1671741"/>
                    <a:pt x="4373806" y="1678732"/>
                    <a:pt x="4368651" y="1683887"/>
                  </a:cubicBezTo>
                  <a:cubicBezTo>
                    <a:pt x="4363496" y="1689042"/>
                    <a:pt x="4356505" y="1691938"/>
                    <a:pt x="4349214" y="1691938"/>
                  </a:cubicBezTo>
                  <a:lnTo>
                    <a:pt x="27487" y="1691938"/>
                  </a:lnTo>
                  <a:cubicBezTo>
                    <a:pt x="20197" y="1691938"/>
                    <a:pt x="13206" y="1689042"/>
                    <a:pt x="8051" y="1683887"/>
                  </a:cubicBezTo>
                  <a:cubicBezTo>
                    <a:pt x="2896" y="1678732"/>
                    <a:pt x="0" y="1671741"/>
                    <a:pt x="0" y="1664451"/>
                  </a:cubicBezTo>
                  <a:lnTo>
                    <a:pt x="0" y="27487"/>
                  </a:lnTo>
                  <a:cubicBezTo>
                    <a:pt x="0" y="20197"/>
                    <a:pt x="2896" y="13206"/>
                    <a:pt x="8051" y="8051"/>
                  </a:cubicBezTo>
                  <a:cubicBezTo>
                    <a:pt x="13206" y="2896"/>
                    <a:pt x="20197" y="0"/>
                    <a:pt x="27487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3" name="Google Shape;663;p32"/>
            <p:cNvSpPr txBox="1"/>
            <p:nvPr/>
          </p:nvSpPr>
          <p:spPr>
            <a:xfrm>
              <a:off x="0" y="-95250"/>
              <a:ext cx="4376701" cy="17871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64" name="Google Shape;664;p32"/>
          <p:cNvGrpSpPr/>
          <p:nvPr/>
        </p:nvGrpSpPr>
        <p:grpSpPr>
          <a:xfrm>
            <a:off x="6257989" y="2958798"/>
            <a:ext cx="6166827" cy="6501938"/>
            <a:chOff x="0" y="-38100"/>
            <a:chExt cx="1624185" cy="1712445"/>
          </a:xfrm>
        </p:grpSpPr>
        <p:sp>
          <p:nvSpPr>
            <p:cNvPr id="665" name="Google Shape;665;p32"/>
            <p:cNvSpPr/>
            <p:nvPr/>
          </p:nvSpPr>
          <p:spPr>
            <a:xfrm>
              <a:off x="0" y="0"/>
              <a:ext cx="1624185" cy="1674345"/>
            </a:xfrm>
            <a:custGeom>
              <a:rect b="b" l="l" r="r" t="t"/>
              <a:pathLst>
                <a:path extrusionOk="0" h="1674345" w="1624185">
                  <a:moveTo>
                    <a:pt x="0" y="0"/>
                  </a:moveTo>
                  <a:lnTo>
                    <a:pt x="1624185" y="0"/>
                  </a:lnTo>
                  <a:lnTo>
                    <a:pt x="1624185" y="1674345"/>
                  </a:lnTo>
                  <a:lnTo>
                    <a:pt x="0" y="1674345"/>
                  </a:lnTo>
                  <a:close/>
                </a:path>
              </a:pathLst>
            </a:custGeom>
            <a:solidFill>
              <a:srgbClr val="FFFFFF">
                <a:alpha val="5490"/>
              </a:srgbClr>
            </a:solidFill>
            <a:ln>
              <a:noFill/>
            </a:ln>
          </p:spPr>
        </p:sp>
        <p:sp>
          <p:nvSpPr>
            <p:cNvPr id="666" name="Google Shape;666;p32"/>
            <p:cNvSpPr txBox="1"/>
            <p:nvPr/>
          </p:nvSpPr>
          <p:spPr>
            <a:xfrm>
              <a:off x="0" y="-38100"/>
              <a:ext cx="1624185" cy="17124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67" name="Google Shape;667;p32"/>
          <p:cNvSpPr txBox="1"/>
          <p:nvPr/>
        </p:nvSpPr>
        <p:spPr>
          <a:xfrm>
            <a:off x="4540032" y="495300"/>
            <a:ext cx="1063727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00" u="none" cap="none" strike="noStrike">
                <a:solidFill>
                  <a:srgbClr val="E086FF"/>
                </a:solidFill>
                <a:latin typeface="Noto Sans TC"/>
                <a:ea typeface="Noto Sans TC"/>
                <a:cs typeface="Noto Sans TC"/>
                <a:sym typeface="Noto Sans TC"/>
              </a:rPr>
              <a:t>英文詞語庫 (OPEN ART)</a:t>
            </a:r>
            <a:endParaRPr/>
          </a:p>
        </p:txBody>
      </p:sp>
      <p:sp>
        <p:nvSpPr>
          <p:cNvPr id="668" name="Google Shape;668;p32"/>
          <p:cNvSpPr txBox="1"/>
          <p:nvPr/>
        </p:nvSpPr>
        <p:spPr>
          <a:xfrm>
            <a:off x="4859106" y="1836648"/>
            <a:ext cx="9429926" cy="6582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333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主題：Magical (神奇)      Creature  (生物)</a:t>
            </a:r>
            <a:endParaRPr/>
          </a:p>
        </p:txBody>
      </p:sp>
      <p:sp>
        <p:nvSpPr>
          <p:cNvPr id="669" name="Google Shape;669;p32"/>
          <p:cNvSpPr txBox="1"/>
          <p:nvPr/>
        </p:nvSpPr>
        <p:spPr>
          <a:xfrm>
            <a:off x="1593665" y="3626721"/>
            <a:ext cx="5320269" cy="80019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3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7825" lvl="1" marL="75565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1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Crystal (水晶)</a:t>
            </a:r>
            <a:endParaRPr/>
          </a:p>
          <a:p>
            <a:pPr indent="-377825" lvl="1" marL="75565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1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Rainbow (彩虹)</a:t>
            </a:r>
            <a:endParaRPr/>
          </a:p>
          <a:p>
            <a:pPr indent="-377825" lvl="1" marL="75565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1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Thunder (雷電)</a:t>
            </a:r>
            <a:endParaRPr/>
          </a:p>
          <a:p>
            <a:pPr indent="-377825" lvl="1" marL="75565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1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Mini (迷你)</a:t>
            </a:r>
            <a:endParaRPr/>
          </a:p>
          <a:p>
            <a:pPr indent="-377825" lvl="1" marL="75565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1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Flame (火焰)</a:t>
            </a:r>
            <a:endParaRPr/>
          </a:p>
          <a:p>
            <a:pPr indent="-377825" lvl="1" marL="75565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1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Frozen(冰雪)</a:t>
            </a:r>
            <a:endParaRPr/>
          </a:p>
          <a:p>
            <a:pPr indent="-377825" lvl="1" marL="75565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1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Lightning (閃電)</a:t>
            </a:r>
            <a:endParaRPr/>
          </a:p>
          <a:p>
            <a:pPr indent="-377825" lvl="1" marL="75565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1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Dreamy (夢幻)</a:t>
            </a:r>
            <a:endParaRPr/>
          </a:p>
          <a:p>
            <a:pPr indent="-377825" lvl="1" marL="75565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1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Flying (飛行)</a:t>
            </a:r>
            <a:endParaRPr/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50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50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50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50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50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670" name="Google Shape;670;p32"/>
          <p:cNvSpPr txBox="1"/>
          <p:nvPr/>
        </p:nvSpPr>
        <p:spPr>
          <a:xfrm>
            <a:off x="2918756" y="3297588"/>
            <a:ext cx="1054342" cy="6582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333" u="none" cap="none" strike="noStrike">
                <a:solidFill>
                  <a:srgbClr val="F4DB37"/>
                </a:solidFill>
                <a:latin typeface="Noto Sans TC"/>
                <a:ea typeface="Noto Sans TC"/>
                <a:cs typeface="Noto Sans TC"/>
                <a:sym typeface="Noto Sans TC"/>
              </a:rPr>
              <a:t>外表</a:t>
            </a:r>
            <a:endParaRPr/>
          </a:p>
        </p:txBody>
      </p:sp>
      <p:sp>
        <p:nvSpPr>
          <p:cNvPr id="671" name="Google Shape;671;p32"/>
          <p:cNvSpPr txBox="1"/>
          <p:nvPr/>
        </p:nvSpPr>
        <p:spPr>
          <a:xfrm>
            <a:off x="8616829" y="3297588"/>
            <a:ext cx="1054342" cy="6582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333" u="none" cap="none" strike="noStrike">
                <a:solidFill>
                  <a:srgbClr val="F4DB37"/>
                </a:solidFill>
                <a:latin typeface="Noto Sans TC"/>
                <a:ea typeface="Noto Sans TC"/>
                <a:cs typeface="Noto Sans TC"/>
                <a:sym typeface="Noto Sans TC"/>
              </a:rPr>
              <a:t>動物</a:t>
            </a:r>
            <a:endParaRPr/>
          </a:p>
        </p:txBody>
      </p:sp>
      <p:sp>
        <p:nvSpPr>
          <p:cNvPr id="672" name="Google Shape;672;p32"/>
          <p:cNvSpPr txBox="1"/>
          <p:nvPr/>
        </p:nvSpPr>
        <p:spPr>
          <a:xfrm>
            <a:off x="14710816" y="3297588"/>
            <a:ext cx="1054342" cy="6582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333" u="none" cap="none" strike="noStrike">
                <a:solidFill>
                  <a:srgbClr val="F4DB37"/>
                </a:solidFill>
                <a:latin typeface="Noto Sans TC"/>
                <a:ea typeface="Noto Sans TC"/>
                <a:cs typeface="Noto Sans TC"/>
                <a:sym typeface="Noto Sans TC"/>
              </a:rPr>
              <a:t>環境</a:t>
            </a:r>
            <a:endParaRPr/>
          </a:p>
        </p:txBody>
      </p:sp>
      <p:sp>
        <p:nvSpPr>
          <p:cNvPr id="673" name="Google Shape;673;p32"/>
          <p:cNvSpPr txBox="1"/>
          <p:nvPr/>
        </p:nvSpPr>
        <p:spPr>
          <a:xfrm>
            <a:off x="6913934" y="3626721"/>
            <a:ext cx="5320269" cy="80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3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7825" lvl="1" marL="75565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1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Unicorn (獨角獸)</a:t>
            </a:r>
            <a:endParaRPr/>
          </a:p>
          <a:p>
            <a:pPr indent="-377825" lvl="1" marL="75565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1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Dragon (龍)</a:t>
            </a:r>
            <a:endParaRPr/>
          </a:p>
          <a:p>
            <a:pPr indent="-377825" lvl="1" marL="75565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1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Fish (魚)</a:t>
            </a:r>
            <a:endParaRPr/>
          </a:p>
          <a:p>
            <a:pPr indent="-377825" lvl="1" marL="75565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1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Bird (鳥)</a:t>
            </a:r>
            <a:endParaRPr/>
          </a:p>
          <a:p>
            <a:pPr indent="-377825" lvl="1" marL="75565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1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Hedgehog (刺蝟)</a:t>
            </a:r>
            <a:endParaRPr/>
          </a:p>
          <a:p>
            <a:pPr indent="-377825" lvl="1" marL="75565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1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Leopard (豹)</a:t>
            </a:r>
            <a:endParaRPr/>
          </a:p>
          <a:p>
            <a:pPr indent="-377825" lvl="1" marL="75565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1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Horse (馬)</a:t>
            </a:r>
            <a:endParaRPr/>
          </a:p>
          <a:p>
            <a:pPr indent="-377825" lvl="1" marL="75565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1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Rabbit (兔)</a:t>
            </a:r>
            <a:endParaRPr/>
          </a:p>
          <a:p>
            <a:pPr indent="-377825" lvl="1" marL="75565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1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Octopus (八爪魚)</a:t>
            </a:r>
            <a:endParaRPr/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50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50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50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50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50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674" name="Google Shape;674;p32"/>
          <p:cNvSpPr txBox="1"/>
          <p:nvPr/>
        </p:nvSpPr>
        <p:spPr>
          <a:xfrm>
            <a:off x="13266639" y="3626721"/>
            <a:ext cx="5320269" cy="80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3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7825" lvl="1" marL="75565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1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Ocean (海洋)</a:t>
            </a:r>
            <a:endParaRPr/>
          </a:p>
          <a:p>
            <a:pPr indent="-377825" lvl="1" marL="75565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1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 Volcano(火山)</a:t>
            </a:r>
            <a:endParaRPr/>
          </a:p>
          <a:p>
            <a:pPr indent="-377825" lvl="1" marL="75565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1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Forest (森林)</a:t>
            </a:r>
            <a:endParaRPr/>
          </a:p>
          <a:p>
            <a:pPr indent="-377825" lvl="1" marL="75565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1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Polar (北極)</a:t>
            </a:r>
            <a:endParaRPr/>
          </a:p>
          <a:p>
            <a:pPr indent="-377825" lvl="1" marL="75565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1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Desert (沙漠)</a:t>
            </a:r>
            <a:endParaRPr/>
          </a:p>
          <a:p>
            <a:pPr indent="-377825" lvl="1" marL="75565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1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City (城市)</a:t>
            </a:r>
            <a:endParaRPr/>
          </a:p>
          <a:p>
            <a:pPr indent="-377825" lvl="1" marL="75565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1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Planet (星球)</a:t>
            </a:r>
            <a:endParaRPr/>
          </a:p>
          <a:p>
            <a:pPr indent="-377825" lvl="1" marL="75565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1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Cave (洞穴)</a:t>
            </a:r>
            <a:endParaRPr/>
          </a:p>
          <a:p>
            <a:pPr indent="-377825" lvl="1" marL="75565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1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Monster (怪獸)</a:t>
            </a:r>
            <a:endParaRPr/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50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50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50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50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50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CF3"/>
        </a:solidFill>
      </p:bgPr>
    </p:bg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33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80" name="Google Shape;680;p33"/>
          <p:cNvSpPr/>
          <p:nvPr/>
        </p:nvSpPr>
        <p:spPr>
          <a:xfrm>
            <a:off x="5389013" y="204748"/>
            <a:ext cx="7147914" cy="2123666"/>
          </a:xfrm>
          <a:custGeom>
            <a:rect b="b" l="l" r="r" t="t"/>
            <a:pathLst>
              <a:path extrusionOk="0" h="988752" w="3327979">
                <a:moveTo>
                  <a:pt x="0" y="494376"/>
                </a:moveTo>
                <a:cubicBezTo>
                  <a:pt x="0" y="221481"/>
                  <a:pt x="298187" y="0"/>
                  <a:pt x="665596" y="0"/>
                </a:cubicBezTo>
                <a:lnTo>
                  <a:pt x="2662383" y="0"/>
                </a:lnTo>
                <a:cubicBezTo>
                  <a:pt x="3029792" y="0"/>
                  <a:pt x="3327979" y="221481"/>
                  <a:pt x="3327979" y="494376"/>
                </a:cubicBezTo>
                <a:cubicBezTo>
                  <a:pt x="3327979" y="767272"/>
                  <a:pt x="3029792" y="988752"/>
                  <a:pt x="2662383" y="988752"/>
                </a:cubicBezTo>
                <a:lnTo>
                  <a:pt x="665596" y="988752"/>
                </a:lnTo>
                <a:cubicBezTo>
                  <a:pt x="298187" y="988752"/>
                  <a:pt x="0" y="767272"/>
                  <a:pt x="0" y="494376"/>
                </a:cubicBezTo>
                <a:lnTo>
                  <a:pt x="0" y="494376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62122" l="0" r="0" t="-62122"/>
            </a:stretch>
          </a:blipFill>
          <a:ln cap="sq" cmpd="sng" w="1524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1" name="Google Shape;681;p33"/>
          <p:cNvSpPr/>
          <p:nvPr/>
        </p:nvSpPr>
        <p:spPr>
          <a:xfrm>
            <a:off x="14906098" y="5818130"/>
            <a:ext cx="2722483" cy="3524250"/>
          </a:xfrm>
          <a:custGeom>
            <a:rect b="b" l="l" r="r" t="t"/>
            <a:pathLst>
              <a:path extrusionOk="0" h="3524250" w="2722483">
                <a:moveTo>
                  <a:pt x="0" y="0"/>
                </a:moveTo>
                <a:lnTo>
                  <a:pt x="2722483" y="0"/>
                </a:lnTo>
                <a:lnTo>
                  <a:pt x="2722483" y="3524250"/>
                </a:lnTo>
                <a:lnTo>
                  <a:pt x="0" y="3524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82" name="Google Shape;682;p33"/>
          <p:cNvSpPr txBox="1"/>
          <p:nvPr/>
        </p:nvSpPr>
        <p:spPr>
          <a:xfrm>
            <a:off x="1028700" y="2264601"/>
            <a:ext cx="12602013" cy="31669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3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0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1.你知道你生成的圖片版權屬誰嗎?</a:t>
            </a:r>
            <a:endParaRPr/>
          </a:p>
          <a:p>
            <a:pPr indent="0" lvl="0" marL="0" marR="0" rtl="0" algn="l">
              <a:lnSpc>
                <a:spcPct val="173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90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73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90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683" name="Google Shape;683;p33"/>
          <p:cNvSpPr txBox="1"/>
          <p:nvPr/>
        </p:nvSpPr>
        <p:spPr>
          <a:xfrm>
            <a:off x="1776851" y="207421"/>
            <a:ext cx="13744893" cy="16896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73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30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Q  &amp;  A</a:t>
            </a:r>
            <a:endParaRPr/>
          </a:p>
        </p:txBody>
      </p:sp>
      <p:sp>
        <p:nvSpPr>
          <p:cNvPr id="684" name="Google Shape;684;p33"/>
          <p:cNvSpPr txBox="1"/>
          <p:nvPr/>
        </p:nvSpPr>
        <p:spPr>
          <a:xfrm>
            <a:off x="1028700" y="4677317"/>
            <a:ext cx="12602013" cy="20848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3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0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2.你有沒有上載自己或你朋友的照片？</a:t>
            </a:r>
            <a:endParaRPr/>
          </a:p>
          <a:p>
            <a:pPr indent="0" lvl="0" marL="0" marR="0" rtl="0" algn="l">
              <a:lnSpc>
                <a:spcPct val="173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90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685" name="Google Shape;685;p33"/>
          <p:cNvSpPr txBox="1"/>
          <p:nvPr/>
        </p:nvSpPr>
        <p:spPr>
          <a:xfrm>
            <a:off x="1028700" y="7139360"/>
            <a:ext cx="12602013" cy="20848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3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0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3.我們應該如何正確使用AI圖片生成平台?</a:t>
            </a:r>
            <a:endParaRPr/>
          </a:p>
          <a:p>
            <a:pPr indent="0" lvl="0" marL="0" marR="0" rtl="0" algn="l">
              <a:lnSpc>
                <a:spcPct val="173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90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CF3"/>
        </a:solidFill>
      </p:bgPr>
    </p:bg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34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91" name="Google Shape;691;p34"/>
          <p:cNvSpPr/>
          <p:nvPr/>
        </p:nvSpPr>
        <p:spPr>
          <a:xfrm>
            <a:off x="5389013" y="204748"/>
            <a:ext cx="7147914" cy="2123666"/>
          </a:xfrm>
          <a:custGeom>
            <a:rect b="b" l="l" r="r" t="t"/>
            <a:pathLst>
              <a:path extrusionOk="0" h="988752" w="3327979">
                <a:moveTo>
                  <a:pt x="0" y="494376"/>
                </a:moveTo>
                <a:cubicBezTo>
                  <a:pt x="0" y="221481"/>
                  <a:pt x="298187" y="0"/>
                  <a:pt x="665596" y="0"/>
                </a:cubicBezTo>
                <a:lnTo>
                  <a:pt x="2662383" y="0"/>
                </a:lnTo>
                <a:cubicBezTo>
                  <a:pt x="3029792" y="0"/>
                  <a:pt x="3327979" y="221481"/>
                  <a:pt x="3327979" y="494376"/>
                </a:cubicBezTo>
                <a:cubicBezTo>
                  <a:pt x="3327979" y="767272"/>
                  <a:pt x="3029792" y="988752"/>
                  <a:pt x="2662383" y="988752"/>
                </a:cubicBezTo>
                <a:lnTo>
                  <a:pt x="665596" y="988752"/>
                </a:lnTo>
                <a:cubicBezTo>
                  <a:pt x="298187" y="988752"/>
                  <a:pt x="0" y="767272"/>
                  <a:pt x="0" y="494376"/>
                </a:cubicBezTo>
                <a:lnTo>
                  <a:pt x="0" y="494376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62122" l="0" r="0" t="-62122"/>
            </a:stretch>
          </a:blipFill>
          <a:ln cap="sq" cmpd="sng" w="1524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2" name="Google Shape;692;p34"/>
          <p:cNvSpPr/>
          <p:nvPr/>
        </p:nvSpPr>
        <p:spPr>
          <a:xfrm>
            <a:off x="14906098" y="5818130"/>
            <a:ext cx="2722483" cy="3524250"/>
          </a:xfrm>
          <a:custGeom>
            <a:rect b="b" l="l" r="r" t="t"/>
            <a:pathLst>
              <a:path extrusionOk="0" h="3524250" w="2722483">
                <a:moveTo>
                  <a:pt x="0" y="0"/>
                </a:moveTo>
                <a:lnTo>
                  <a:pt x="2722483" y="0"/>
                </a:lnTo>
                <a:lnTo>
                  <a:pt x="2722483" y="3524250"/>
                </a:lnTo>
                <a:lnTo>
                  <a:pt x="0" y="3524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93" name="Google Shape;693;p34"/>
          <p:cNvSpPr txBox="1"/>
          <p:nvPr/>
        </p:nvSpPr>
        <p:spPr>
          <a:xfrm>
            <a:off x="1028700" y="2264601"/>
            <a:ext cx="12602013" cy="31669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3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0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1.你知道你生成的圖片版權屬誰嗎?</a:t>
            </a:r>
            <a:endParaRPr/>
          </a:p>
          <a:p>
            <a:pPr indent="0" lvl="0" marL="0" marR="0" rtl="0" algn="l">
              <a:lnSpc>
                <a:spcPct val="173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90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73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90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694" name="Google Shape;694;p34"/>
          <p:cNvSpPr txBox="1"/>
          <p:nvPr/>
        </p:nvSpPr>
        <p:spPr>
          <a:xfrm>
            <a:off x="1776851" y="207421"/>
            <a:ext cx="13744893" cy="16896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73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30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Q  &amp;  A</a:t>
            </a:r>
            <a:endParaRPr/>
          </a:p>
        </p:txBody>
      </p:sp>
      <p:sp>
        <p:nvSpPr>
          <p:cNvPr id="695" name="Google Shape;695;p34"/>
          <p:cNvSpPr txBox="1"/>
          <p:nvPr/>
        </p:nvSpPr>
        <p:spPr>
          <a:xfrm>
            <a:off x="1684482" y="3105169"/>
            <a:ext cx="12617191" cy="16977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3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09" u="none" cap="none" strike="noStrike">
                <a:solidFill>
                  <a:srgbClr val="5F1AAB"/>
                </a:solidFill>
                <a:latin typeface="Noto Sans TC"/>
                <a:ea typeface="Noto Sans TC"/>
                <a:cs typeface="Noto Sans TC"/>
                <a:sym typeface="Noto Sans TC"/>
              </a:rPr>
              <a:t>在美國版權法下，Ａ.I.生成的圖片沒有版權，</a:t>
            </a:r>
            <a:endParaRPr/>
          </a:p>
          <a:p>
            <a:pPr indent="0" lvl="0" marL="0" marR="0" rtl="0" algn="l">
              <a:lnSpc>
                <a:spcPct val="50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09" u="none" cap="none" strike="noStrike">
                <a:solidFill>
                  <a:srgbClr val="5F1AAB"/>
                </a:solidFill>
                <a:latin typeface="Noto Sans TC"/>
                <a:ea typeface="Noto Sans TC"/>
                <a:cs typeface="Noto Sans TC"/>
                <a:sym typeface="Noto Sans TC"/>
              </a:rPr>
              <a:t>圖片版權屬於公眾（不屬於任何人）。</a:t>
            </a:r>
            <a:endParaRPr/>
          </a:p>
        </p:txBody>
      </p:sp>
      <p:sp>
        <p:nvSpPr>
          <p:cNvPr id="696" name="Google Shape;696;p34"/>
          <p:cNvSpPr txBox="1"/>
          <p:nvPr/>
        </p:nvSpPr>
        <p:spPr>
          <a:xfrm>
            <a:off x="1028700" y="4677317"/>
            <a:ext cx="12602013" cy="20848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3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0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2.你有沒有上載自己或你朋友的照片？</a:t>
            </a:r>
            <a:endParaRPr/>
          </a:p>
          <a:p>
            <a:pPr indent="0" lvl="0" marL="0" marR="0" rtl="0" algn="l">
              <a:lnSpc>
                <a:spcPct val="173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90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697" name="Google Shape;697;p34"/>
          <p:cNvSpPr txBox="1"/>
          <p:nvPr/>
        </p:nvSpPr>
        <p:spPr>
          <a:xfrm>
            <a:off x="1028700" y="7139360"/>
            <a:ext cx="12602013" cy="20848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3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0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3.我們應該如何正確使用AI圖片生成平台?</a:t>
            </a:r>
            <a:endParaRPr/>
          </a:p>
          <a:p>
            <a:pPr indent="0" lvl="0" marL="0" marR="0" rtl="0" algn="l">
              <a:lnSpc>
                <a:spcPct val="173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90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CF3"/>
        </a:solidFill>
      </p:bgPr>
    </p:bg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35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03" name="Google Shape;703;p35"/>
          <p:cNvSpPr/>
          <p:nvPr/>
        </p:nvSpPr>
        <p:spPr>
          <a:xfrm>
            <a:off x="5389013" y="204748"/>
            <a:ext cx="7147914" cy="2123666"/>
          </a:xfrm>
          <a:custGeom>
            <a:rect b="b" l="l" r="r" t="t"/>
            <a:pathLst>
              <a:path extrusionOk="0" h="988752" w="3327979">
                <a:moveTo>
                  <a:pt x="0" y="494376"/>
                </a:moveTo>
                <a:cubicBezTo>
                  <a:pt x="0" y="221481"/>
                  <a:pt x="298187" y="0"/>
                  <a:pt x="665596" y="0"/>
                </a:cubicBezTo>
                <a:lnTo>
                  <a:pt x="2662383" y="0"/>
                </a:lnTo>
                <a:cubicBezTo>
                  <a:pt x="3029792" y="0"/>
                  <a:pt x="3327979" y="221481"/>
                  <a:pt x="3327979" y="494376"/>
                </a:cubicBezTo>
                <a:cubicBezTo>
                  <a:pt x="3327979" y="767272"/>
                  <a:pt x="3029792" y="988752"/>
                  <a:pt x="2662383" y="988752"/>
                </a:cubicBezTo>
                <a:lnTo>
                  <a:pt x="665596" y="988752"/>
                </a:lnTo>
                <a:cubicBezTo>
                  <a:pt x="298187" y="988752"/>
                  <a:pt x="0" y="767272"/>
                  <a:pt x="0" y="494376"/>
                </a:cubicBezTo>
                <a:lnTo>
                  <a:pt x="0" y="494376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62122" l="0" r="0" t="-62122"/>
            </a:stretch>
          </a:blipFill>
          <a:ln cap="sq" cmpd="sng" w="1524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4" name="Google Shape;704;p35"/>
          <p:cNvSpPr/>
          <p:nvPr/>
        </p:nvSpPr>
        <p:spPr>
          <a:xfrm>
            <a:off x="14906098" y="5818130"/>
            <a:ext cx="2722483" cy="3524250"/>
          </a:xfrm>
          <a:custGeom>
            <a:rect b="b" l="l" r="r" t="t"/>
            <a:pathLst>
              <a:path extrusionOk="0" h="3524250" w="2722483">
                <a:moveTo>
                  <a:pt x="0" y="0"/>
                </a:moveTo>
                <a:lnTo>
                  <a:pt x="2722483" y="0"/>
                </a:lnTo>
                <a:lnTo>
                  <a:pt x="2722483" y="3524250"/>
                </a:lnTo>
                <a:lnTo>
                  <a:pt x="0" y="3524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05" name="Google Shape;705;p35"/>
          <p:cNvSpPr txBox="1"/>
          <p:nvPr/>
        </p:nvSpPr>
        <p:spPr>
          <a:xfrm>
            <a:off x="1028700" y="2264601"/>
            <a:ext cx="12602013" cy="31669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3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0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1.你知道你生成的圖片版權屬誰嗎?</a:t>
            </a:r>
            <a:endParaRPr/>
          </a:p>
          <a:p>
            <a:pPr indent="0" lvl="0" marL="0" marR="0" rtl="0" algn="l">
              <a:lnSpc>
                <a:spcPct val="173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90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73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90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706" name="Google Shape;706;p35"/>
          <p:cNvSpPr txBox="1"/>
          <p:nvPr/>
        </p:nvSpPr>
        <p:spPr>
          <a:xfrm>
            <a:off x="1776851" y="207421"/>
            <a:ext cx="13744893" cy="16896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73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30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Q  &amp;  A</a:t>
            </a:r>
            <a:endParaRPr/>
          </a:p>
        </p:txBody>
      </p:sp>
      <p:sp>
        <p:nvSpPr>
          <p:cNvPr id="707" name="Google Shape;707;p35"/>
          <p:cNvSpPr txBox="1"/>
          <p:nvPr/>
        </p:nvSpPr>
        <p:spPr>
          <a:xfrm>
            <a:off x="1684482" y="3105169"/>
            <a:ext cx="12617191" cy="16977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3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09" u="none" cap="none" strike="noStrike">
                <a:solidFill>
                  <a:srgbClr val="5F1AAB"/>
                </a:solidFill>
                <a:latin typeface="Noto Sans TC"/>
                <a:ea typeface="Noto Sans TC"/>
                <a:cs typeface="Noto Sans TC"/>
                <a:sym typeface="Noto Sans TC"/>
              </a:rPr>
              <a:t>在美國版權法下，Ａ.I.生成的圖片沒有版權，</a:t>
            </a:r>
            <a:endParaRPr/>
          </a:p>
          <a:p>
            <a:pPr indent="0" lvl="0" marL="0" marR="0" rtl="0" algn="l">
              <a:lnSpc>
                <a:spcPct val="50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09" u="none" cap="none" strike="noStrike">
                <a:solidFill>
                  <a:srgbClr val="5F1AAB"/>
                </a:solidFill>
                <a:latin typeface="Noto Sans TC"/>
                <a:ea typeface="Noto Sans TC"/>
                <a:cs typeface="Noto Sans TC"/>
                <a:sym typeface="Noto Sans TC"/>
              </a:rPr>
              <a:t>圖片版權屬於公眾（不屬於任何人）。</a:t>
            </a:r>
            <a:endParaRPr/>
          </a:p>
        </p:txBody>
      </p:sp>
      <p:sp>
        <p:nvSpPr>
          <p:cNvPr id="708" name="Google Shape;708;p35"/>
          <p:cNvSpPr txBox="1"/>
          <p:nvPr/>
        </p:nvSpPr>
        <p:spPr>
          <a:xfrm>
            <a:off x="1028700" y="4677317"/>
            <a:ext cx="12602013" cy="20848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3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0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2.你有沒有上載自己或你朋友的照片？</a:t>
            </a:r>
            <a:endParaRPr/>
          </a:p>
          <a:p>
            <a:pPr indent="0" lvl="0" marL="0" marR="0" rtl="0" algn="l">
              <a:lnSpc>
                <a:spcPct val="173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90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709" name="Google Shape;709;p35"/>
          <p:cNvSpPr txBox="1"/>
          <p:nvPr/>
        </p:nvSpPr>
        <p:spPr>
          <a:xfrm>
            <a:off x="1562004" y="6085985"/>
            <a:ext cx="12617191" cy="16887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50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09" u="none" cap="none" strike="noStrike">
                <a:solidFill>
                  <a:srgbClr val="5F1AAB"/>
                </a:solidFill>
                <a:latin typeface="Noto Sans TC"/>
                <a:ea typeface="Noto Sans TC"/>
                <a:cs typeface="Noto Sans TC"/>
                <a:sym typeface="Noto Sans TC"/>
              </a:rPr>
              <a:t>所有生成的圖片均預設成對外公開。建議</a:t>
            </a:r>
            <a:endParaRPr/>
          </a:p>
          <a:p>
            <a:pPr indent="0" lvl="0" marL="0" marR="0" rtl="0" algn="l">
              <a:lnSpc>
                <a:spcPct val="50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909" u="none" cap="none" strike="noStrike">
              <a:solidFill>
                <a:srgbClr val="5F1AAB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50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09" u="none" cap="none" strike="noStrike">
                <a:solidFill>
                  <a:srgbClr val="5F1AAB"/>
                </a:solidFill>
                <a:latin typeface="Noto Sans TC"/>
                <a:ea typeface="Noto Sans TC"/>
                <a:cs typeface="Noto Sans TC"/>
                <a:sym typeface="Noto Sans TC"/>
              </a:rPr>
              <a:t>避免上載自己及他人或資料，以保障私隱。</a:t>
            </a:r>
            <a:endParaRPr/>
          </a:p>
          <a:p>
            <a:pPr indent="0" lvl="0" marL="0" marR="0" rtl="0" algn="l">
              <a:lnSpc>
                <a:spcPct val="50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909" u="none" cap="none" strike="noStrike">
              <a:solidFill>
                <a:srgbClr val="5F1AAB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50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909" u="none" cap="none" strike="noStrike">
              <a:solidFill>
                <a:srgbClr val="5F1AAB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710" name="Google Shape;710;p35"/>
          <p:cNvSpPr txBox="1"/>
          <p:nvPr/>
        </p:nvSpPr>
        <p:spPr>
          <a:xfrm>
            <a:off x="1028700" y="7139360"/>
            <a:ext cx="12602013" cy="20848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3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0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3.我們應該如何正確使用AI圖片生成平台?</a:t>
            </a:r>
            <a:endParaRPr/>
          </a:p>
          <a:p>
            <a:pPr indent="0" lvl="0" marL="0" marR="0" rtl="0" algn="l">
              <a:lnSpc>
                <a:spcPct val="173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90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CF3"/>
        </a:solidFill>
      </p:bgPr>
    </p:bg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36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16" name="Google Shape;716;p36"/>
          <p:cNvSpPr/>
          <p:nvPr/>
        </p:nvSpPr>
        <p:spPr>
          <a:xfrm>
            <a:off x="5389013" y="204748"/>
            <a:ext cx="7147914" cy="2123666"/>
          </a:xfrm>
          <a:custGeom>
            <a:rect b="b" l="l" r="r" t="t"/>
            <a:pathLst>
              <a:path extrusionOk="0" h="988752" w="3327979">
                <a:moveTo>
                  <a:pt x="0" y="494376"/>
                </a:moveTo>
                <a:cubicBezTo>
                  <a:pt x="0" y="221481"/>
                  <a:pt x="298187" y="0"/>
                  <a:pt x="665596" y="0"/>
                </a:cubicBezTo>
                <a:lnTo>
                  <a:pt x="2662383" y="0"/>
                </a:lnTo>
                <a:cubicBezTo>
                  <a:pt x="3029792" y="0"/>
                  <a:pt x="3327979" y="221481"/>
                  <a:pt x="3327979" y="494376"/>
                </a:cubicBezTo>
                <a:cubicBezTo>
                  <a:pt x="3327979" y="767272"/>
                  <a:pt x="3029792" y="988752"/>
                  <a:pt x="2662383" y="988752"/>
                </a:cubicBezTo>
                <a:lnTo>
                  <a:pt x="665596" y="988752"/>
                </a:lnTo>
                <a:cubicBezTo>
                  <a:pt x="298187" y="988752"/>
                  <a:pt x="0" y="767272"/>
                  <a:pt x="0" y="494376"/>
                </a:cubicBezTo>
                <a:lnTo>
                  <a:pt x="0" y="494376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62122" l="0" r="0" t="-62122"/>
            </a:stretch>
          </a:blipFill>
          <a:ln cap="sq" cmpd="sng" w="1524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7" name="Google Shape;717;p36"/>
          <p:cNvSpPr/>
          <p:nvPr/>
        </p:nvSpPr>
        <p:spPr>
          <a:xfrm>
            <a:off x="14906098" y="5818130"/>
            <a:ext cx="2722483" cy="3524250"/>
          </a:xfrm>
          <a:custGeom>
            <a:rect b="b" l="l" r="r" t="t"/>
            <a:pathLst>
              <a:path extrusionOk="0" h="3524250" w="2722483">
                <a:moveTo>
                  <a:pt x="0" y="0"/>
                </a:moveTo>
                <a:lnTo>
                  <a:pt x="2722483" y="0"/>
                </a:lnTo>
                <a:lnTo>
                  <a:pt x="2722483" y="3524250"/>
                </a:lnTo>
                <a:lnTo>
                  <a:pt x="0" y="3524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18" name="Google Shape;718;p36"/>
          <p:cNvSpPr txBox="1"/>
          <p:nvPr/>
        </p:nvSpPr>
        <p:spPr>
          <a:xfrm>
            <a:off x="1028700" y="2264601"/>
            <a:ext cx="12602013" cy="31669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3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0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1.你知道你生成的圖片版權屬誰嗎?</a:t>
            </a:r>
            <a:endParaRPr/>
          </a:p>
          <a:p>
            <a:pPr indent="0" lvl="0" marL="0" marR="0" rtl="0" algn="l">
              <a:lnSpc>
                <a:spcPct val="173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90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73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90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719" name="Google Shape;719;p36"/>
          <p:cNvSpPr txBox="1"/>
          <p:nvPr/>
        </p:nvSpPr>
        <p:spPr>
          <a:xfrm>
            <a:off x="1776851" y="207421"/>
            <a:ext cx="13744893" cy="16896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73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30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Q  &amp;  A</a:t>
            </a:r>
            <a:endParaRPr/>
          </a:p>
        </p:txBody>
      </p:sp>
      <p:sp>
        <p:nvSpPr>
          <p:cNvPr id="720" name="Google Shape;720;p36"/>
          <p:cNvSpPr txBox="1"/>
          <p:nvPr/>
        </p:nvSpPr>
        <p:spPr>
          <a:xfrm>
            <a:off x="1684482" y="3105169"/>
            <a:ext cx="12617191" cy="16977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3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09" u="none" cap="none" strike="noStrike">
                <a:solidFill>
                  <a:srgbClr val="5F1AAB"/>
                </a:solidFill>
                <a:latin typeface="Noto Sans TC"/>
                <a:ea typeface="Noto Sans TC"/>
                <a:cs typeface="Noto Sans TC"/>
                <a:sym typeface="Noto Sans TC"/>
              </a:rPr>
              <a:t>在美國版權法下，Ａ.I.生成的圖片沒有版權，</a:t>
            </a:r>
            <a:endParaRPr/>
          </a:p>
          <a:p>
            <a:pPr indent="0" lvl="0" marL="0" marR="0" rtl="0" algn="l">
              <a:lnSpc>
                <a:spcPct val="50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09" u="none" cap="none" strike="noStrike">
                <a:solidFill>
                  <a:srgbClr val="5F1AAB"/>
                </a:solidFill>
                <a:latin typeface="Noto Sans TC"/>
                <a:ea typeface="Noto Sans TC"/>
                <a:cs typeface="Noto Sans TC"/>
                <a:sym typeface="Noto Sans TC"/>
              </a:rPr>
              <a:t>圖片版權屬於公眾（不屬於任何人）。</a:t>
            </a:r>
            <a:endParaRPr/>
          </a:p>
        </p:txBody>
      </p:sp>
      <p:sp>
        <p:nvSpPr>
          <p:cNvPr id="721" name="Google Shape;721;p36"/>
          <p:cNvSpPr txBox="1"/>
          <p:nvPr/>
        </p:nvSpPr>
        <p:spPr>
          <a:xfrm>
            <a:off x="1028700" y="4677317"/>
            <a:ext cx="12602013" cy="20848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3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0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2.你有沒有上載自己或你朋友的照片？</a:t>
            </a:r>
            <a:endParaRPr/>
          </a:p>
          <a:p>
            <a:pPr indent="0" lvl="0" marL="0" marR="0" rtl="0" algn="l">
              <a:lnSpc>
                <a:spcPct val="173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90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722" name="Google Shape;722;p36"/>
          <p:cNvSpPr txBox="1"/>
          <p:nvPr/>
        </p:nvSpPr>
        <p:spPr>
          <a:xfrm>
            <a:off x="1562004" y="6085985"/>
            <a:ext cx="12617191" cy="16887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50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09" u="none" cap="none" strike="noStrike">
                <a:solidFill>
                  <a:srgbClr val="5F1AAB"/>
                </a:solidFill>
                <a:latin typeface="Noto Sans TC"/>
                <a:ea typeface="Noto Sans TC"/>
                <a:cs typeface="Noto Sans TC"/>
                <a:sym typeface="Noto Sans TC"/>
              </a:rPr>
              <a:t>所有生成的圖片均預設成對外公開。建議</a:t>
            </a:r>
            <a:endParaRPr/>
          </a:p>
          <a:p>
            <a:pPr indent="0" lvl="0" marL="0" marR="0" rtl="0" algn="l">
              <a:lnSpc>
                <a:spcPct val="50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909" u="none" cap="none" strike="noStrike">
              <a:solidFill>
                <a:srgbClr val="5F1AAB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50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09" u="none" cap="none" strike="noStrike">
                <a:solidFill>
                  <a:srgbClr val="5F1AAB"/>
                </a:solidFill>
                <a:latin typeface="Noto Sans TC"/>
                <a:ea typeface="Noto Sans TC"/>
                <a:cs typeface="Noto Sans TC"/>
                <a:sym typeface="Noto Sans TC"/>
              </a:rPr>
              <a:t>避免上載自己及他人或資料，以保障私隱。</a:t>
            </a:r>
            <a:endParaRPr/>
          </a:p>
          <a:p>
            <a:pPr indent="0" lvl="0" marL="0" marR="0" rtl="0" algn="l">
              <a:lnSpc>
                <a:spcPct val="50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909" u="none" cap="none" strike="noStrike">
              <a:solidFill>
                <a:srgbClr val="5F1AAB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50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909" u="none" cap="none" strike="noStrike">
              <a:solidFill>
                <a:srgbClr val="5F1AAB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723" name="Google Shape;723;p36"/>
          <p:cNvSpPr txBox="1"/>
          <p:nvPr/>
        </p:nvSpPr>
        <p:spPr>
          <a:xfrm>
            <a:off x="1028700" y="7139360"/>
            <a:ext cx="12602013" cy="20848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3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0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3.我們應該如何正確使用AI圖片生成平台?</a:t>
            </a:r>
            <a:endParaRPr/>
          </a:p>
          <a:p>
            <a:pPr indent="0" lvl="0" marL="0" marR="0" rtl="0" algn="l">
              <a:lnSpc>
                <a:spcPct val="173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90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724" name="Google Shape;724;p36"/>
          <p:cNvSpPr txBox="1"/>
          <p:nvPr/>
        </p:nvSpPr>
        <p:spPr>
          <a:xfrm>
            <a:off x="1562004" y="8548028"/>
            <a:ext cx="13612420" cy="1384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50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09" u="none" cap="none" strike="noStrike">
                <a:solidFill>
                  <a:srgbClr val="5F1AAB"/>
                </a:solidFill>
                <a:latin typeface="Noto Sans TC"/>
                <a:ea typeface="Noto Sans TC"/>
                <a:cs typeface="Noto Sans TC"/>
                <a:sym typeface="Noto Sans TC"/>
              </a:rPr>
              <a:t>在合理的範圍使用，分享時亦應該標明圖片</a:t>
            </a:r>
            <a:endParaRPr/>
          </a:p>
          <a:p>
            <a:pPr indent="0" lvl="0" marL="0" marR="0" rtl="0" algn="l">
              <a:lnSpc>
                <a:spcPct val="50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909" u="none" cap="none" strike="noStrike">
              <a:solidFill>
                <a:srgbClr val="5F1AAB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50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09" u="none" cap="none" strike="noStrike">
                <a:solidFill>
                  <a:srgbClr val="5F1AAB"/>
                </a:solidFill>
                <a:latin typeface="Noto Sans TC"/>
                <a:ea typeface="Noto Sans TC"/>
                <a:cs typeface="Noto Sans TC"/>
                <a:sym typeface="Noto Sans TC"/>
              </a:rPr>
              <a:t>是生成自人工智能工具或平台(如OPEN ART)。</a:t>
            </a:r>
            <a:endParaRPr/>
          </a:p>
          <a:p>
            <a:pPr indent="0" lvl="0" marL="0" marR="0" rtl="0" algn="l">
              <a:lnSpc>
                <a:spcPct val="50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909" u="none" cap="none" strike="noStrike">
              <a:solidFill>
                <a:srgbClr val="5F1AAB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37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sp>
        <p:nvSpPr>
          <p:cNvPr id="730" name="Google Shape;730;p37"/>
          <p:cNvSpPr txBox="1"/>
          <p:nvPr/>
        </p:nvSpPr>
        <p:spPr>
          <a:xfrm>
            <a:off x="2957218" y="333400"/>
            <a:ext cx="12373565" cy="10193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40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更多不同的A.I.圖片生成平台</a:t>
            </a:r>
            <a:endParaRPr/>
          </a:p>
        </p:txBody>
      </p:sp>
      <p:grpSp>
        <p:nvGrpSpPr>
          <p:cNvPr id="731" name="Google Shape;731;p37"/>
          <p:cNvGrpSpPr/>
          <p:nvPr/>
        </p:nvGrpSpPr>
        <p:grpSpPr>
          <a:xfrm>
            <a:off x="1028700" y="5796797"/>
            <a:ext cx="7761862" cy="4196815"/>
            <a:chOff x="0" y="-95250"/>
            <a:chExt cx="2044276" cy="1105334"/>
          </a:xfrm>
        </p:grpSpPr>
        <p:sp>
          <p:nvSpPr>
            <p:cNvPr id="732" name="Google Shape;732;p37"/>
            <p:cNvSpPr/>
            <p:nvPr/>
          </p:nvSpPr>
          <p:spPr>
            <a:xfrm>
              <a:off x="0" y="0"/>
              <a:ext cx="2044276" cy="1010084"/>
            </a:xfrm>
            <a:custGeom>
              <a:rect b="b" l="l" r="r" t="t"/>
              <a:pathLst>
                <a:path extrusionOk="0" h="1010084" w="2044276">
                  <a:moveTo>
                    <a:pt x="58848" y="0"/>
                  </a:moveTo>
                  <a:lnTo>
                    <a:pt x="1985428" y="0"/>
                  </a:lnTo>
                  <a:cubicBezTo>
                    <a:pt x="2017929" y="0"/>
                    <a:pt x="2044276" y="26347"/>
                    <a:pt x="2044276" y="58848"/>
                  </a:cubicBezTo>
                  <a:lnTo>
                    <a:pt x="2044276" y="951236"/>
                  </a:lnTo>
                  <a:cubicBezTo>
                    <a:pt x="2044276" y="983737"/>
                    <a:pt x="2017929" y="1010084"/>
                    <a:pt x="1985428" y="1010084"/>
                  </a:cubicBezTo>
                  <a:lnTo>
                    <a:pt x="58848" y="1010084"/>
                  </a:lnTo>
                  <a:cubicBezTo>
                    <a:pt x="26347" y="1010084"/>
                    <a:pt x="0" y="983737"/>
                    <a:pt x="0" y="951236"/>
                  </a:cubicBezTo>
                  <a:lnTo>
                    <a:pt x="0" y="58848"/>
                  </a:lnTo>
                  <a:cubicBezTo>
                    <a:pt x="0" y="26347"/>
                    <a:pt x="26347" y="0"/>
                    <a:pt x="58848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3" name="Google Shape;733;p37"/>
            <p:cNvSpPr txBox="1"/>
            <p:nvPr/>
          </p:nvSpPr>
          <p:spPr>
            <a:xfrm>
              <a:off x="0" y="-95250"/>
              <a:ext cx="2044276" cy="11053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34" name="Google Shape;734;p37"/>
          <p:cNvGrpSpPr/>
          <p:nvPr/>
        </p:nvGrpSpPr>
        <p:grpSpPr>
          <a:xfrm>
            <a:off x="1965951" y="6548028"/>
            <a:ext cx="1368798" cy="899777"/>
            <a:chOff x="0" y="-95250"/>
            <a:chExt cx="360506" cy="236978"/>
          </a:xfrm>
        </p:grpSpPr>
        <p:sp>
          <p:nvSpPr>
            <p:cNvPr id="735" name="Google Shape;735;p37"/>
            <p:cNvSpPr/>
            <p:nvPr/>
          </p:nvSpPr>
          <p:spPr>
            <a:xfrm>
              <a:off x="0" y="0"/>
              <a:ext cx="360506" cy="141728"/>
            </a:xfrm>
            <a:custGeom>
              <a:rect b="b" l="l" r="r" t="t"/>
              <a:pathLst>
                <a:path extrusionOk="0" h="141728" w="360506">
                  <a:moveTo>
                    <a:pt x="0" y="0"/>
                  </a:moveTo>
                  <a:lnTo>
                    <a:pt x="360506" y="0"/>
                  </a:lnTo>
                  <a:lnTo>
                    <a:pt x="360506" y="141728"/>
                  </a:lnTo>
                  <a:lnTo>
                    <a:pt x="0" y="141728"/>
                  </a:lnTo>
                  <a:close/>
                </a:path>
              </a:pathLst>
            </a:custGeom>
            <a:solidFill>
              <a:srgbClr val="F8FBFD"/>
            </a:solidFill>
            <a:ln>
              <a:noFill/>
            </a:ln>
          </p:spPr>
        </p:sp>
        <p:sp>
          <p:nvSpPr>
            <p:cNvPr id="736" name="Google Shape;736;p37"/>
            <p:cNvSpPr txBox="1"/>
            <p:nvPr/>
          </p:nvSpPr>
          <p:spPr>
            <a:xfrm>
              <a:off x="0" y="-95250"/>
              <a:ext cx="360506" cy="2369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37" name="Google Shape;737;p37"/>
          <p:cNvSpPr txBox="1"/>
          <p:nvPr/>
        </p:nvSpPr>
        <p:spPr>
          <a:xfrm>
            <a:off x="3621927" y="6829344"/>
            <a:ext cx="4781702" cy="10511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67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FOTOR AI</a:t>
            </a:r>
            <a:endParaRPr/>
          </a:p>
        </p:txBody>
      </p:sp>
      <p:sp>
        <p:nvSpPr>
          <p:cNvPr id="738" name="Google Shape;738;p37"/>
          <p:cNvSpPr txBox="1"/>
          <p:nvPr/>
        </p:nvSpPr>
        <p:spPr>
          <a:xfrm>
            <a:off x="4522698" y="8375791"/>
            <a:ext cx="3880931" cy="7172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555943" lvl="1" marL="1111886" marR="0" rtl="0" algn="ctr">
              <a:lnSpc>
                <a:spcPct val="10499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50"/>
              <a:buFont typeface="Arial"/>
              <a:buChar char="•"/>
            </a:pPr>
            <a:r>
              <a:rPr b="1" i="0" lang="en-US" sz="515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輸出作品</a:t>
            </a:r>
            <a:endParaRPr/>
          </a:p>
        </p:txBody>
      </p:sp>
      <p:sp>
        <p:nvSpPr>
          <p:cNvPr id="739" name="Google Shape;739;p37"/>
          <p:cNvSpPr txBox="1"/>
          <p:nvPr/>
        </p:nvSpPr>
        <p:spPr>
          <a:xfrm>
            <a:off x="914714" y="8422989"/>
            <a:ext cx="4085007" cy="7172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555943" lvl="1" marL="1111886" marR="0" rtl="0" algn="ctr">
              <a:lnSpc>
                <a:spcPct val="10499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50"/>
              <a:buFont typeface="Arial"/>
              <a:buChar char="•"/>
            </a:pPr>
            <a:r>
              <a:rPr b="1" i="0" lang="en-US" sz="515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高編輯性</a:t>
            </a:r>
            <a:endParaRPr/>
          </a:p>
        </p:txBody>
      </p:sp>
      <p:grpSp>
        <p:nvGrpSpPr>
          <p:cNvPr id="740" name="Google Shape;740;p37"/>
          <p:cNvGrpSpPr/>
          <p:nvPr/>
        </p:nvGrpSpPr>
        <p:grpSpPr>
          <a:xfrm>
            <a:off x="1028700" y="1422767"/>
            <a:ext cx="7761862" cy="4196815"/>
            <a:chOff x="0" y="-482203"/>
            <a:chExt cx="10349149" cy="5595754"/>
          </a:xfrm>
        </p:grpSpPr>
        <p:grpSp>
          <p:nvGrpSpPr>
            <p:cNvPr id="741" name="Google Shape;741;p37"/>
            <p:cNvGrpSpPr/>
            <p:nvPr/>
          </p:nvGrpSpPr>
          <p:grpSpPr>
            <a:xfrm>
              <a:off x="0" y="-482203"/>
              <a:ext cx="10349149" cy="5595754"/>
              <a:chOff x="0" y="-95250"/>
              <a:chExt cx="2044276" cy="1105334"/>
            </a:xfrm>
          </p:grpSpPr>
          <p:sp>
            <p:nvSpPr>
              <p:cNvPr id="742" name="Google Shape;742;p37"/>
              <p:cNvSpPr/>
              <p:nvPr/>
            </p:nvSpPr>
            <p:spPr>
              <a:xfrm>
                <a:off x="0" y="0"/>
                <a:ext cx="2044276" cy="1010084"/>
              </a:xfrm>
              <a:custGeom>
                <a:rect b="b" l="l" r="r" t="t"/>
                <a:pathLst>
                  <a:path extrusionOk="0" h="1010084" w="2044276">
                    <a:moveTo>
                      <a:pt x="58848" y="0"/>
                    </a:moveTo>
                    <a:lnTo>
                      <a:pt x="1985428" y="0"/>
                    </a:lnTo>
                    <a:cubicBezTo>
                      <a:pt x="2017929" y="0"/>
                      <a:pt x="2044276" y="26347"/>
                      <a:pt x="2044276" y="58848"/>
                    </a:cubicBezTo>
                    <a:lnTo>
                      <a:pt x="2044276" y="951236"/>
                    </a:lnTo>
                    <a:cubicBezTo>
                      <a:pt x="2044276" y="983737"/>
                      <a:pt x="2017929" y="1010084"/>
                      <a:pt x="1985428" y="1010084"/>
                    </a:cubicBezTo>
                    <a:lnTo>
                      <a:pt x="58848" y="1010084"/>
                    </a:lnTo>
                    <a:cubicBezTo>
                      <a:pt x="26347" y="1010084"/>
                      <a:pt x="0" y="983737"/>
                      <a:pt x="0" y="951236"/>
                    </a:cubicBezTo>
                    <a:lnTo>
                      <a:pt x="0" y="58848"/>
                    </a:lnTo>
                    <a:cubicBezTo>
                      <a:pt x="0" y="26347"/>
                      <a:pt x="26347" y="0"/>
                      <a:pt x="58848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4AAD"/>
                  </a:gs>
                  <a:gs pos="100000">
                    <a:srgbClr val="CB6CE6"/>
                  </a:gs>
                </a:gsLst>
                <a:lin ang="0" scaled="0"/>
              </a:gradFill>
              <a:ln cap="rnd" cmpd="sng" w="8572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3" name="Google Shape;743;p37"/>
              <p:cNvSpPr txBox="1"/>
              <p:nvPr/>
            </p:nvSpPr>
            <p:spPr>
              <a:xfrm>
                <a:off x="0" y="-95250"/>
                <a:ext cx="2044276" cy="110533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2058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44" name="Google Shape;744;p37"/>
            <p:cNvSpPr/>
            <p:nvPr/>
          </p:nvSpPr>
          <p:spPr>
            <a:xfrm>
              <a:off x="1208495" y="481407"/>
              <a:ext cx="2075369" cy="2075369"/>
            </a:xfrm>
            <a:custGeom>
              <a:rect b="b" l="l" r="r" t="t"/>
              <a:pathLst>
                <a:path extrusionOk="0" h="2075369" w="2075369">
                  <a:moveTo>
                    <a:pt x="0" y="0"/>
                  </a:moveTo>
                  <a:lnTo>
                    <a:pt x="2075369" y="0"/>
                  </a:lnTo>
                  <a:lnTo>
                    <a:pt x="2075369" y="2075369"/>
                  </a:lnTo>
                  <a:lnTo>
                    <a:pt x="0" y="20753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745" name="Google Shape;745;p37"/>
            <p:cNvSpPr txBox="1"/>
            <p:nvPr/>
          </p:nvSpPr>
          <p:spPr>
            <a:xfrm>
              <a:off x="4403752" y="856426"/>
              <a:ext cx="4976061" cy="14396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500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7678" u="none" cap="none" strike="noStrike">
                  <a:solidFill>
                    <a:srgbClr val="FFFFFF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DEEP AI</a:t>
              </a:r>
              <a:endParaRPr/>
            </a:p>
          </p:txBody>
        </p:sp>
        <p:sp>
          <p:nvSpPr>
            <p:cNvPr id="746" name="Google Shape;746;p37"/>
            <p:cNvSpPr txBox="1"/>
            <p:nvPr/>
          </p:nvSpPr>
          <p:spPr>
            <a:xfrm>
              <a:off x="233631" y="3155324"/>
              <a:ext cx="4328820" cy="9553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-551996" lvl="1" marL="1103992" marR="0" rtl="0" algn="ctr">
                <a:lnSpc>
                  <a:spcPct val="105006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5113"/>
                <a:buFont typeface="Arial"/>
                <a:buChar char="•"/>
              </a:pPr>
              <a:r>
                <a:rPr b="1" i="0" lang="en-US" sz="5113" u="none" cap="none" strike="noStrike">
                  <a:solidFill>
                    <a:srgbClr val="FFFFFF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免註冊</a:t>
              </a:r>
              <a:endParaRPr/>
            </a:p>
          </p:txBody>
        </p:sp>
        <p:sp>
          <p:nvSpPr>
            <p:cNvPr id="747" name="Google Shape;747;p37"/>
            <p:cNvSpPr txBox="1"/>
            <p:nvPr/>
          </p:nvSpPr>
          <p:spPr>
            <a:xfrm>
              <a:off x="4562451" y="3155324"/>
              <a:ext cx="5031629" cy="9553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-551996" lvl="1" marL="1103992" marR="0" rtl="0" algn="ctr">
                <a:lnSpc>
                  <a:spcPct val="105006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5113"/>
                <a:buFont typeface="Arial"/>
                <a:buChar char="•"/>
              </a:pPr>
              <a:r>
                <a:rPr b="1" i="0" lang="en-US" sz="5113" u="none" cap="none" strike="noStrike">
                  <a:solidFill>
                    <a:srgbClr val="FFFFFF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介面簡單</a:t>
              </a:r>
              <a:endParaRPr/>
            </a:p>
          </p:txBody>
        </p:sp>
      </p:grpSp>
      <p:sp>
        <p:nvSpPr>
          <p:cNvPr id="748" name="Google Shape;748;p37"/>
          <p:cNvSpPr/>
          <p:nvPr/>
        </p:nvSpPr>
        <p:spPr>
          <a:xfrm>
            <a:off x="1872086" y="6400480"/>
            <a:ext cx="1556527" cy="1556527"/>
          </a:xfrm>
          <a:custGeom>
            <a:rect b="b" l="l" r="r" t="t"/>
            <a:pathLst>
              <a:path extrusionOk="0" h="1556527" w="1556527">
                <a:moveTo>
                  <a:pt x="0" y="0"/>
                </a:moveTo>
                <a:lnTo>
                  <a:pt x="1556527" y="0"/>
                </a:lnTo>
                <a:lnTo>
                  <a:pt x="1556527" y="1556527"/>
                </a:lnTo>
                <a:lnTo>
                  <a:pt x="0" y="15565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3792" l="0" r="-3792" t="0"/>
            </a:stretch>
          </a:blipFill>
          <a:ln>
            <a:noFill/>
          </a:ln>
        </p:spPr>
      </p:sp>
      <p:grpSp>
        <p:nvGrpSpPr>
          <p:cNvPr id="749" name="Google Shape;749;p37"/>
          <p:cNvGrpSpPr/>
          <p:nvPr/>
        </p:nvGrpSpPr>
        <p:grpSpPr>
          <a:xfrm>
            <a:off x="9341656" y="5758885"/>
            <a:ext cx="7761862" cy="4124485"/>
            <a:chOff x="0" y="-76200"/>
            <a:chExt cx="2044276" cy="1086284"/>
          </a:xfrm>
        </p:grpSpPr>
        <p:sp>
          <p:nvSpPr>
            <p:cNvPr id="750" name="Google Shape;750;p37"/>
            <p:cNvSpPr/>
            <p:nvPr/>
          </p:nvSpPr>
          <p:spPr>
            <a:xfrm>
              <a:off x="0" y="0"/>
              <a:ext cx="2044276" cy="1010084"/>
            </a:xfrm>
            <a:custGeom>
              <a:rect b="b" l="l" r="r" t="t"/>
              <a:pathLst>
                <a:path extrusionOk="0" h="1010084" w="2044276">
                  <a:moveTo>
                    <a:pt x="58848" y="0"/>
                  </a:moveTo>
                  <a:lnTo>
                    <a:pt x="1985428" y="0"/>
                  </a:lnTo>
                  <a:cubicBezTo>
                    <a:pt x="2017929" y="0"/>
                    <a:pt x="2044276" y="26347"/>
                    <a:pt x="2044276" y="58848"/>
                  </a:cubicBezTo>
                  <a:lnTo>
                    <a:pt x="2044276" y="951236"/>
                  </a:lnTo>
                  <a:cubicBezTo>
                    <a:pt x="2044276" y="983737"/>
                    <a:pt x="2017929" y="1010084"/>
                    <a:pt x="1985428" y="1010084"/>
                  </a:cubicBezTo>
                  <a:lnTo>
                    <a:pt x="58848" y="1010084"/>
                  </a:lnTo>
                  <a:cubicBezTo>
                    <a:pt x="26347" y="1010084"/>
                    <a:pt x="0" y="983737"/>
                    <a:pt x="0" y="951236"/>
                  </a:cubicBezTo>
                  <a:lnTo>
                    <a:pt x="0" y="58848"/>
                  </a:lnTo>
                  <a:cubicBezTo>
                    <a:pt x="0" y="26347"/>
                    <a:pt x="26347" y="0"/>
                    <a:pt x="58848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1" name="Google Shape;751;p37"/>
            <p:cNvSpPr txBox="1"/>
            <p:nvPr/>
          </p:nvSpPr>
          <p:spPr>
            <a:xfrm>
              <a:off x="0" y="-76200"/>
              <a:ext cx="2044276" cy="10862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62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52" name="Google Shape;752;p37"/>
          <p:cNvSpPr/>
          <p:nvPr/>
        </p:nvSpPr>
        <p:spPr>
          <a:xfrm>
            <a:off x="10253829" y="6453539"/>
            <a:ext cx="1635412" cy="1635412"/>
          </a:xfrm>
          <a:custGeom>
            <a:rect b="b" l="l" r="r" t="t"/>
            <a:pathLst>
              <a:path extrusionOk="0" h="1635412" w="1635412">
                <a:moveTo>
                  <a:pt x="0" y="0"/>
                </a:moveTo>
                <a:lnTo>
                  <a:pt x="1635412" y="0"/>
                </a:lnTo>
                <a:lnTo>
                  <a:pt x="1635412" y="1635412"/>
                </a:lnTo>
                <a:lnTo>
                  <a:pt x="0" y="16354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53" name="Google Shape;753;p37"/>
          <p:cNvSpPr txBox="1"/>
          <p:nvPr/>
        </p:nvSpPr>
        <p:spPr>
          <a:xfrm>
            <a:off x="11634751" y="6539264"/>
            <a:ext cx="5468767" cy="1628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LEONARDO</a:t>
            </a:r>
            <a:endParaRPr/>
          </a:p>
          <a:p>
            <a:pPr indent="0" lvl="0" marL="0" marR="0" rtl="0" algn="ctr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 AI</a:t>
            </a:r>
            <a:endParaRPr/>
          </a:p>
        </p:txBody>
      </p:sp>
      <p:sp>
        <p:nvSpPr>
          <p:cNvPr id="754" name="Google Shape;754;p37"/>
          <p:cNvSpPr txBox="1"/>
          <p:nvPr/>
        </p:nvSpPr>
        <p:spPr>
          <a:xfrm>
            <a:off x="9115623" y="8536626"/>
            <a:ext cx="3880931" cy="7172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555943" lvl="1" marL="1111886" marR="0" rtl="0" algn="ctr">
              <a:lnSpc>
                <a:spcPct val="10499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50"/>
              <a:buFont typeface="Arial"/>
              <a:buChar char="•"/>
            </a:pPr>
            <a:r>
              <a:rPr b="1" i="0" lang="en-US" sz="515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每日使用</a:t>
            </a:r>
            <a:endParaRPr/>
          </a:p>
        </p:txBody>
      </p:sp>
      <p:sp>
        <p:nvSpPr>
          <p:cNvPr id="755" name="Google Shape;755;p37"/>
          <p:cNvSpPr txBox="1"/>
          <p:nvPr/>
        </p:nvSpPr>
        <p:spPr>
          <a:xfrm>
            <a:off x="12710290" y="7855267"/>
            <a:ext cx="3874836" cy="14030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3003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55943" lvl="1" marL="1111886" marR="0" rtl="0" algn="ctr">
              <a:lnSpc>
                <a:spcPct val="10499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50"/>
              <a:buFont typeface="Arial"/>
              <a:buChar char="•"/>
            </a:pPr>
            <a:r>
              <a:rPr b="1" i="0" lang="en-US" sz="515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合適進階</a:t>
            </a:r>
            <a:endParaRPr/>
          </a:p>
        </p:txBody>
      </p:sp>
      <p:grpSp>
        <p:nvGrpSpPr>
          <p:cNvPr id="756" name="Google Shape;756;p37"/>
          <p:cNvGrpSpPr/>
          <p:nvPr/>
        </p:nvGrpSpPr>
        <p:grpSpPr>
          <a:xfrm>
            <a:off x="9341656" y="1422767"/>
            <a:ext cx="7761862" cy="4196815"/>
            <a:chOff x="0" y="-95250"/>
            <a:chExt cx="2044276" cy="1105334"/>
          </a:xfrm>
        </p:grpSpPr>
        <p:sp>
          <p:nvSpPr>
            <p:cNvPr id="757" name="Google Shape;757;p37"/>
            <p:cNvSpPr/>
            <p:nvPr/>
          </p:nvSpPr>
          <p:spPr>
            <a:xfrm>
              <a:off x="0" y="0"/>
              <a:ext cx="2044276" cy="1010084"/>
            </a:xfrm>
            <a:custGeom>
              <a:rect b="b" l="l" r="r" t="t"/>
              <a:pathLst>
                <a:path extrusionOk="0" h="1010084" w="2044276">
                  <a:moveTo>
                    <a:pt x="58848" y="0"/>
                  </a:moveTo>
                  <a:lnTo>
                    <a:pt x="1985428" y="0"/>
                  </a:lnTo>
                  <a:cubicBezTo>
                    <a:pt x="2017929" y="0"/>
                    <a:pt x="2044276" y="26347"/>
                    <a:pt x="2044276" y="58848"/>
                  </a:cubicBezTo>
                  <a:lnTo>
                    <a:pt x="2044276" y="951236"/>
                  </a:lnTo>
                  <a:cubicBezTo>
                    <a:pt x="2044276" y="983737"/>
                    <a:pt x="2017929" y="1010084"/>
                    <a:pt x="1985428" y="1010084"/>
                  </a:cubicBezTo>
                  <a:lnTo>
                    <a:pt x="58848" y="1010084"/>
                  </a:lnTo>
                  <a:cubicBezTo>
                    <a:pt x="26347" y="1010084"/>
                    <a:pt x="0" y="983737"/>
                    <a:pt x="0" y="951236"/>
                  </a:cubicBezTo>
                  <a:lnTo>
                    <a:pt x="0" y="58848"/>
                  </a:lnTo>
                  <a:cubicBezTo>
                    <a:pt x="0" y="26347"/>
                    <a:pt x="26347" y="0"/>
                    <a:pt x="58848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37"/>
            <p:cNvSpPr txBox="1"/>
            <p:nvPr/>
          </p:nvSpPr>
          <p:spPr>
            <a:xfrm>
              <a:off x="0" y="-95250"/>
              <a:ext cx="2044276" cy="11053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59" name="Google Shape;759;p37"/>
          <p:cNvSpPr/>
          <p:nvPr/>
        </p:nvSpPr>
        <p:spPr>
          <a:xfrm>
            <a:off x="10248027" y="2145473"/>
            <a:ext cx="1556527" cy="1556527"/>
          </a:xfrm>
          <a:custGeom>
            <a:rect b="b" l="l" r="r" t="t"/>
            <a:pathLst>
              <a:path extrusionOk="0" h="1556527" w="1556527">
                <a:moveTo>
                  <a:pt x="0" y="0"/>
                </a:moveTo>
                <a:lnTo>
                  <a:pt x="1556527" y="0"/>
                </a:lnTo>
                <a:lnTo>
                  <a:pt x="1556527" y="1556527"/>
                </a:lnTo>
                <a:lnTo>
                  <a:pt x="0" y="15565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60" name="Google Shape;760;p37"/>
          <p:cNvSpPr txBox="1"/>
          <p:nvPr/>
        </p:nvSpPr>
        <p:spPr>
          <a:xfrm>
            <a:off x="12231150" y="2499489"/>
            <a:ext cx="4558687" cy="10511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67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CRAIYON</a:t>
            </a:r>
            <a:endParaRPr/>
          </a:p>
        </p:txBody>
      </p:sp>
      <p:sp>
        <p:nvSpPr>
          <p:cNvPr id="761" name="Google Shape;761;p37"/>
          <p:cNvSpPr txBox="1"/>
          <p:nvPr/>
        </p:nvSpPr>
        <p:spPr>
          <a:xfrm>
            <a:off x="9432781" y="4168725"/>
            <a:ext cx="3246615" cy="6974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551996" lvl="1" marL="1103992" marR="0" rtl="0" algn="ctr">
              <a:lnSpc>
                <a:spcPct val="10500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13"/>
              <a:buFont typeface="Arial"/>
              <a:buChar char="•"/>
            </a:pPr>
            <a:r>
              <a:rPr b="1" i="0" lang="en-US" sz="5113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免註冊</a:t>
            </a:r>
            <a:endParaRPr/>
          </a:p>
        </p:txBody>
      </p:sp>
      <p:sp>
        <p:nvSpPr>
          <p:cNvPr id="762" name="Google Shape;762;p37"/>
          <p:cNvSpPr txBox="1"/>
          <p:nvPr/>
        </p:nvSpPr>
        <p:spPr>
          <a:xfrm>
            <a:off x="12710290" y="4148979"/>
            <a:ext cx="3829160" cy="7172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555943" lvl="1" marL="1111886" marR="0" rtl="0" algn="ctr">
              <a:lnSpc>
                <a:spcPct val="10499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50"/>
              <a:buFont typeface="Arial"/>
              <a:buChar char="•"/>
            </a:pPr>
            <a:r>
              <a:rPr b="1" i="0" lang="en-US" sz="515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量產圖片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p38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grpSp>
        <p:nvGrpSpPr>
          <p:cNvPr id="768" name="Google Shape;768;p38"/>
          <p:cNvGrpSpPr/>
          <p:nvPr/>
        </p:nvGrpSpPr>
        <p:grpSpPr>
          <a:xfrm>
            <a:off x="3087319" y="1131331"/>
            <a:ext cx="12828888" cy="8005587"/>
            <a:chOff x="0" y="-95250"/>
            <a:chExt cx="3378802" cy="2108467"/>
          </a:xfrm>
        </p:grpSpPr>
        <p:sp>
          <p:nvSpPr>
            <p:cNvPr id="769" name="Google Shape;769;p38"/>
            <p:cNvSpPr/>
            <p:nvPr/>
          </p:nvSpPr>
          <p:spPr>
            <a:xfrm>
              <a:off x="0" y="0"/>
              <a:ext cx="3378802" cy="2013217"/>
            </a:xfrm>
            <a:custGeom>
              <a:rect b="b" l="l" r="r" t="t"/>
              <a:pathLst>
                <a:path extrusionOk="0" h="2013217" w="3378802">
                  <a:moveTo>
                    <a:pt x="35605" y="0"/>
                  </a:moveTo>
                  <a:lnTo>
                    <a:pt x="3343197" y="0"/>
                  </a:lnTo>
                  <a:cubicBezTo>
                    <a:pt x="3352640" y="0"/>
                    <a:pt x="3361696" y="3751"/>
                    <a:pt x="3368373" y="10428"/>
                  </a:cubicBezTo>
                  <a:cubicBezTo>
                    <a:pt x="3375051" y="17106"/>
                    <a:pt x="3378802" y="26162"/>
                    <a:pt x="3378802" y="35605"/>
                  </a:cubicBezTo>
                  <a:lnTo>
                    <a:pt x="3378802" y="1977612"/>
                  </a:lnTo>
                  <a:cubicBezTo>
                    <a:pt x="3378802" y="1987055"/>
                    <a:pt x="3375051" y="1996112"/>
                    <a:pt x="3368373" y="2002789"/>
                  </a:cubicBezTo>
                  <a:cubicBezTo>
                    <a:pt x="3361696" y="2009466"/>
                    <a:pt x="3352640" y="2013217"/>
                    <a:pt x="3343197" y="2013217"/>
                  </a:cubicBezTo>
                  <a:lnTo>
                    <a:pt x="35605" y="2013217"/>
                  </a:lnTo>
                  <a:cubicBezTo>
                    <a:pt x="26162" y="2013217"/>
                    <a:pt x="17106" y="2009466"/>
                    <a:pt x="10428" y="2002789"/>
                  </a:cubicBezTo>
                  <a:cubicBezTo>
                    <a:pt x="3751" y="1996112"/>
                    <a:pt x="0" y="1987055"/>
                    <a:pt x="0" y="1977612"/>
                  </a:cubicBezTo>
                  <a:lnTo>
                    <a:pt x="0" y="35605"/>
                  </a:lnTo>
                  <a:cubicBezTo>
                    <a:pt x="0" y="26162"/>
                    <a:pt x="3751" y="17106"/>
                    <a:pt x="10428" y="10428"/>
                  </a:cubicBezTo>
                  <a:cubicBezTo>
                    <a:pt x="17106" y="3751"/>
                    <a:pt x="26162" y="0"/>
                    <a:pt x="35605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0" name="Google Shape;770;p38"/>
            <p:cNvSpPr txBox="1"/>
            <p:nvPr/>
          </p:nvSpPr>
          <p:spPr>
            <a:xfrm>
              <a:off x="0" y="-95250"/>
              <a:ext cx="3378802" cy="21084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71" name="Google Shape;771;p38"/>
          <p:cNvSpPr txBox="1"/>
          <p:nvPr/>
        </p:nvSpPr>
        <p:spPr>
          <a:xfrm>
            <a:off x="3087319" y="2098870"/>
            <a:ext cx="12828888" cy="10511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67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總 結</a:t>
            </a:r>
            <a:endParaRPr/>
          </a:p>
        </p:txBody>
      </p:sp>
      <p:sp>
        <p:nvSpPr>
          <p:cNvPr id="772" name="Google Shape;772;p38"/>
          <p:cNvSpPr txBox="1"/>
          <p:nvPr/>
        </p:nvSpPr>
        <p:spPr>
          <a:xfrm>
            <a:off x="4838349" y="4166658"/>
            <a:ext cx="9744252" cy="23873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582920" lvl="1" marL="1165841" marR="0" rtl="0" algn="l">
              <a:lnSpc>
                <a:spcPct val="18301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399"/>
              <a:buFont typeface="Arial"/>
              <a:buChar char="•"/>
            </a:pPr>
            <a:r>
              <a:rPr b="0" i="0" lang="en-US" sz="53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善用人工智能進行創作活動</a:t>
            </a:r>
            <a:endParaRPr/>
          </a:p>
          <a:p>
            <a:pPr indent="-582920" lvl="1" marL="1165841" marR="0" rtl="0" algn="l">
              <a:lnSpc>
                <a:spcPct val="18301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399"/>
              <a:buFont typeface="Arial"/>
              <a:buChar char="•"/>
            </a:pPr>
            <a:r>
              <a:rPr b="0" i="0" lang="en-US" sz="53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反思創意的價值及版權問題</a:t>
            </a:r>
            <a:endParaRPr/>
          </a:p>
        </p:txBody>
      </p:sp>
      <p:cxnSp>
        <p:nvCxnSpPr>
          <p:cNvPr id="773" name="Google Shape;773;p38"/>
          <p:cNvCxnSpPr/>
          <p:nvPr/>
        </p:nvCxnSpPr>
        <p:spPr>
          <a:xfrm>
            <a:off x="5492984" y="3502104"/>
            <a:ext cx="8246157" cy="0"/>
          </a:xfrm>
          <a:prstGeom prst="straightConnector1">
            <a:avLst/>
          </a:prstGeom>
          <a:noFill/>
          <a:ln cap="flat" cmpd="sng" w="66675">
            <a:solidFill>
              <a:srgbClr val="FFFFFF"/>
            </a:solidFill>
            <a:prstDash val="solid"/>
            <a:round/>
            <a:headEnd len="lg" w="lg" type="oval"/>
            <a:tailEnd len="lg" w="lg" type="oval"/>
          </a:ln>
        </p:spPr>
      </p:cxnSp>
      <p:sp>
        <p:nvSpPr>
          <p:cNvPr id="774" name="Google Shape;774;p38"/>
          <p:cNvSpPr/>
          <p:nvPr/>
        </p:nvSpPr>
        <p:spPr>
          <a:xfrm>
            <a:off x="-507290" y="2826874"/>
            <a:ext cx="6000274" cy="8191500"/>
          </a:xfrm>
          <a:custGeom>
            <a:rect b="b" l="l" r="r" t="t"/>
            <a:pathLst>
              <a:path extrusionOk="0" h="8191500" w="6000274">
                <a:moveTo>
                  <a:pt x="0" y="0"/>
                </a:moveTo>
                <a:lnTo>
                  <a:pt x="6000274" y="0"/>
                </a:lnTo>
                <a:lnTo>
                  <a:pt x="6000274" y="8191500"/>
                </a:lnTo>
                <a:lnTo>
                  <a:pt x="0" y="81915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75" name="Google Shape;775;p38"/>
          <p:cNvSpPr/>
          <p:nvPr/>
        </p:nvSpPr>
        <p:spPr>
          <a:xfrm>
            <a:off x="13924390" y="6554011"/>
            <a:ext cx="3334910" cy="3339083"/>
          </a:xfrm>
          <a:custGeom>
            <a:rect b="b" l="l" r="r" t="t"/>
            <a:pathLst>
              <a:path extrusionOk="0" h="3339083" w="3334910">
                <a:moveTo>
                  <a:pt x="0" y="0"/>
                </a:moveTo>
                <a:lnTo>
                  <a:pt x="3334910" y="0"/>
                </a:lnTo>
                <a:lnTo>
                  <a:pt x="3334910" y="3339083"/>
                </a:lnTo>
                <a:lnTo>
                  <a:pt x="0" y="33390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39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sp>
        <p:nvSpPr>
          <p:cNvPr id="785" name="Google Shape;785;p39"/>
          <p:cNvSpPr/>
          <p:nvPr/>
        </p:nvSpPr>
        <p:spPr>
          <a:xfrm>
            <a:off x="-3033234" y="-3023256"/>
            <a:ext cx="7200900" cy="7200900"/>
          </a:xfrm>
          <a:custGeom>
            <a:rect b="b" l="l" r="r" t="t"/>
            <a:pathLst>
              <a:path extrusionOk="0" h="7200900" w="7200900">
                <a:moveTo>
                  <a:pt x="0" y="0"/>
                </a:moveTo>
                <a:lnTo>
                  <a:pt x="7200900" y="0"/>
                </a:lnTo>
                <a:lnTo>
                  <a:pt x="7200900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86" name="Google Shape;786;p39"/>
          <p:cNvSpPr/>
          <p:nvPr/>
        </p:nvSpPr>
        <p:spPr>
          <a:xfrm>
            <a:off x="-5538778" y="5915050"/>
            <a:ext cx="10551506" cy="10551506"/>
          </a:xfrm>
          <a:custGeom>
            <a:rect b="b" l="l" r="r" t="t"/>
            <a:pathLst>
              <a:path extrusionOk="0" h="10551506" w="10551506">
                <a:moveTo>
                  <a:pt x="0" y="0"/>
                </a:moveTo>
                <a:lnTo>
                  <a:pt x="10551506" y="0"/>
                </a:lnTo>
                <a:lnTo>
                  <a:pt x="10551506" y="10551506"/>
                </a:lnTo>
                <a:lnTo>
                  <a:pt x="0" y="105515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87" name="Google Shape;787;p39"/>
          <p:cNvSpPr/>
          <p:nvPr/>
        </p:nvSpPr>
        <p:spPr>
          <a:xfrm>
            <a:off x="13684656" y="-4177644"/>
            <a:ext cx="8355287" cy="8355287"/>
          </a:xfrm>
          <a:custGeom>
            <a:rect b="b" l="l" r="r" t="t"/>
            <a:pathLst>
              <a:path extrusionOk="0" h="8355287" w="8355287">
                <a:moveTo>
                  <a:pt x="0" y="0"/>
                </a:moveTo>
                <a:lnTo>
                  <a:pt x="8355287" y="0"/>
                </a:lnTo>
                <a:lnTo>
                  <a:pt x="8355287" y="8355288"/>
                </a:lnTo>
                <a:lnTo>
                  <a:pt x="0" y="83552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5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88" name="Google Shape;788;p39"/>
          <p:cNvSpPr/>
          <p:nvPr/>
        </p:nvSpPr>
        <p:spPr>
          <a:xfrm>
            <a:off x="14261850" y="6686550"/>
            <a:ext cx="7200900" cy="7200900"/>
          </a:xfrm>
          <a:custGeom>
            <a:rect b="b" l="l" r="r" t="t"/>
            <a:pathLst>
              <a:path extrusionOk="0" h="7200900" w="7200900">
                <a:moveTo>
                  <a:pt x="0" y="0"/>
                </a:moveTo>
                <a:lnTo>
                  <a:pt x="7200900" y="0"/>
                </a:lnTo>
                <a:lnTo>
                  <a:pt x="7200900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 amt="5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89" name="Google Shape;789;p39"/>
          <p:cNvSpPr/>
          <p:nvPr/>
        </p:nvSpPr>
        <p:spPr>
          <a:xfrm>
            <a:off x="11384998" y="-248630"/>
            <a:ext cx="8681329" cy="10784260"/>
          </a:xfrm>
          <a:custGeom>
            <a:rect b="b" l="l" r="r" t="t"/>
            <a:pathLst>
              <a:path extrusionOk="0" h="10784260" w="8681329">
                <a:moveTo>
                  <a:pt x="0" y="0"/>
                </a:moveTo>
                <a:lnTo>
                  <a:pt x="8681329" y="0"/>
                </a:lnTo>
                <a:lnTo>
                  <a:pt x="8681329" y="10784260"/>
                </a:lnTo>
                <a:lnTo>
                  <a:pt x="0" y="107842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90" name="Google Shape;790;p39"/>
          <p:cNvSpPr/>
          <p:nvPr/>
        </p:nvSpPr>
        <p:spPr>
          <a:xfrm>
            <a:off x="-1869472" y="6320326"/>
            <a:ext cx="12832964" cy="303325"/>
          </a:xfrm>
          <a:custGeom>
            <a:rect b="b" l="l" r="r" t="t"/>
            <a:pathLst>
              <a:path extrusionOk="0" h="303325" w="12832964">
                <a:moveTo>
                  <a:pt x="0" y="0"/>
                </a:moveTo>
                <a:lnTo>
                  <a:pt x="12832964" y="0"/>
                </a:lnTo>
                <a:lnTo>
                  <a:pt x="12832964" y="303324"/>
                </a:lnTo>
                <a:lnTo>
                  <a:pt x="0" y="3033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791" name="Google Shape;791;p39"/>
          <p:cNvGrpSpPr/>
          <p:nvPr/>
        </p:nvGrpSpPr>
        <p:grpSpPr>
          <a:xfrm>
            <a:off x="-351622" y="6455425"/>
            <a:ext cx="11276050" cy="3230761"/>
            <a:chOff x="0" y="-38100"/>
            <a:chExt cx="2969824" cy="850900"/>
          </a:xfrm>
        </p:grpSpPr>
        <p:sp>
          <p:nvSpPr>
            <p:cNvPr id="792" name="Google Shape;792;p39"/>
            <p:cNvSpPr/>
            <p:nvPr/>
          </p:nvSpPr>
          <p:spPr>
            <a:xfrm>
              <a:off x="0" y="0"/>
              <a:ext cx="2969824" cy="812800"/>
            </a:xfrm>
            <a:custGeom>
              <a:rect b="b" l="l" r="r" t="t"/>
              <a:pathLst>
                <a:path extrusionOk="0" h="812800" w="2969824">
                  <a:moveTo>
                    <a:pt x="0" y="0"/>
                  </a:moveTo>
                  <a:lnTo>
                    <a:pt x="2969824" y="0"/>
                  </a:lnTo>
                  <a:lnTo>
                    <a:pt x="2969824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5F1AAB"/>
            </a:solidFill>
            <a:ln>
              <a:noFill/>
            </a:ln>
          </p:spPr>
        </p:sp>
        <p:sp>
          <p:nvSpPr>
            <p:cNvPr id="793" name="Google Shape;793;p39"/>
            <p:cNvSpPr txBox="1"/>
            <p:nvPr/>
          </p:nvSpPr>
          <p:spPr>
            <a:xfrm>
              <a:off x="0" y="-38100"/>
              <a:ext cx="2969824" cy="85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94" name="Google Shape;794;p39"/>
          <p:cNvGrpSpPr/>
          <p:nvPr/>
        </p:nvGrpSpPr>
        <p:grpSpPr>
          <a:xfrm>
            <a:off x="-7061193" y="6455425"/>
            <a:ext cx="9047753" cy="3230761"/>
            <a:chOff x="0" y="-38100"/>
            <a:chExt cx="2382947" cy="850900"/>
          </a:xfrm>
        </p:grpSpPr>
        <p:sp>
          <p:nvSpPr>
            <p:cNvPr id="795" name="Google Shape;795;p39"/>
            <p:cNvSpPr/>
            <p:nvPr/>
          </p:nvSpPr>
          <p:spPr>
            <a:xfrm>
              <a:off x="0" y="0"/>
              <a:ext cx="2382947" cy="812800"/>
            </a:xfrm>
            <a:custGeom>
              <a:rect b="b" l="l" r="r" t="t"/>
              <a:pathLst>
                <a:path extrusionOk="0" h="812800" w="2382947">
                  <a:moveTo>
                    <a:pt x="0" y="0"/>
                  </a:moveTo>
                  <a:lnTo>
                    <a:pt x="2382947" y="0"/>
                  </a:lnTo>
                  <a:lnTo>
                    <a:pt x="2382947" y="812800"/>
                  </a:lnTo>
                  <a:lnTo>
                    <a:pt x="0" y="812800"/>
                  </a:lnTo>
                  <a:close/>
                </a:path>
              </a:pathLst>
            </a:custGeom>
            <a:gradFill>
              <a:gsLst>
                <a:gs pos="0">
                  <a:srgbClr val="F600FE"/>
                </a:gs>
                <a:gs pos="25000">
                  <a:srgbClr val="C900FE"/>
                </a:gs>
                <a:gs pos="50000">
                  <a:srgbClr val="A136FF"/>
                </a:gs>
                <a:gs pos="75000">
                  <a:srgbClr val="5142F0"/>
                </a:gs>
                <a:gs pos="100000">
                  <a:srgbClr val="0033D9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</p:sp>
        <p:sp>
          <p:nvSpPr>
            <p:cNvPr id="796" name="Google Shape;796;p39"/>
            <p:cNvSpPr txBox="1"/>
            <p:nvPr/>
          </p:nvSpPr>
          <p:spPr>
            <a:xfrm>
              <a:off x="0" y="-38100"/>
              <a:ext cx="2382947" cy="85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97" name="Google Shape;797;p39"/>
          <p:cNvSpPr/>
          <p:nvPr/>
        </p:nvSpPr>
        <p:spPr>
          <a:xfrm>
            <a:off x="856050" y="6909400"/>
            <a:ext cx="625060" cy="625060"/>
          </a:xfrm>
          <a:custGeom>
            <a:rect b="b" l="l" r="r" t="t"/>
            <a:pathLst>
              <a:path extrusionOk="0" h="625060" w="625060">
                <a:moveTo>
                  <a:pt x="0" y="0"/>
                </a:moveTo>
                <a:lnTo>
                  <a:pt x="625060" y="0"/>
                </a:lnTo>
                <a:lnTo>
                  <a:pt x="625060" y="625061"/>
                </a:lnTo>
                <a:lnTo>
                  <a:pt x="0" y="6250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98" name="Google Shape;798;p39"/>
          <p:cNvSpPr/>
          <p:nvPr/>
        </p:nvSpPr>
        <p:spPr>
          <a:xfrm>
            <a:off x="856050" y="8750942"/>
            <a:ext cx="625060" cy="625060"/>
          </a:xfrm>
          <a:custGeom>
            <a:rect b="b" l="l" r="r" t="t"/>
            <a:pathLst>
              <a:path extrusionOk="0" h="625060" w="625060">
                <a:moveTo>
                  <a:pt x="0" y="0"/>
                </a:moveTo>
                <a:lnTo>
                  <a:pt x="625060" y="0"/>
                </a:lnTo>
                <a:lnTo>
                  <a:pt x="625060" y="625060"/>
                </a:lnTo>
                <a:lnTo>
                  <a:pt x="0" y="625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99" name="Google Shape;799;p39"/>
          <p:cNvSpPr/>
          <p:nvPr/>
        </p:nvSpPr>
        <p:spPr>
          <a:xfrm>
            <a:off x="856050" y="7830606"/>
            <a:ext cx="625060" cy="625060"/>
          </a:xfrm>
          <a:custGeom>
            <a:rect b="b" l="l" r="r" t="t"/>
            <a:pathLst>
              <a:path extrusionOk="0" h="625060" w="625060">
                <a:moveTo>
                  <a:pt x="0" y="0"/>
                </a:moveTo>
                <a:lnTo>
                  <a:pt x="625060" y="0"/>
                </a:lnTo>
                <a:lnTo>
                  <a:pt x="625060" y="625061"/>
                </a:lnTo>
                <a:lnTo>
                  <a:pt x="0" y="6250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800" name="Google Shape;800;p39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0749998" y="8804502"/>
            <a:ext cx="127000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801" name="Google Shape;801;p39"/>
          <p:cNvSpPr/>
          <p:nvPr/>
        </p:nvSpPr>
        <p:spPr>
          <a:xfrm>
            <a:off x="11658817" y="2869631"/>
            <a:ext cx="5738717" cy="5753100"/>
          </a:xfrm>
          <a:custGeom>
            <a:rect b="b" l="l" r="r" t="t"/>
            <a:pathLst>
              <a:path extrusionOk="0" h="5753100" w="5738717">
                <a:moveTo>
                  <a:pt x="0" y="0"/>
                </a:moveTo>
                <a:lnTo>
                  <a:pt x="5738717" y="0"/>
                </a:lnTo>
                <a:lnTo>
                  <a:pt x="5738717" y="5753100"/>
                </a:lnTo>
                <a:lnTo>
                  <a:pt x="0" y="57531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02" name="Google Shape;802;p39"/>
          <p:cNvSpPr txBox="1"/>
          <p:nvPr/>
        </p:nvSpPr>
        <p:spPr>
          <a:xfrm>
            <a:off x="0" y="844018"/>
            <a:ext cx="9155881" cy="52762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5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4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THANK</a:t>
            </a:r>
            <a:endParaRPr/>
          </a:p>
          <a:p>
            <a:pPr indent="0" lvl="0" marL="0" marR="0" rtl="0" algn="ctr">
              <a:lnSpc>
                <a:spcPct val="165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4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YOU</a:t>
            </a:r>
            <a:endParaRPr/>
          </a:p>
        </p:txBody>
      </p:sp>
      <p:sp>
        <p:nvSpPr>
          <p:cNvPr id="803" name="Google Shape;803;p39"/>
          <p:cNvSpPr txBox="1"/>
          <p:nvPr/>
        </p:nvSpPr>
        <p:spPr>
          <a:xfrm>
            <a:off x="2551674" y="6996505"/>
            <a:ext cx="2697639" cy="412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9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3422 3161</a:t>
            </a:r>
            <a:endParaRPr/>
          </a:p>
        </p:txBody>
      </p:sp>
      <p:sp>
        <p:nvSpPr>
          <p:cNvPr id="804" name="Google Shape;804;p39"/>
          <p:cNvSpPr txBox="1"/>
          <p:nvPr/>
        </p:nvSpPr>
        <p:spPr>
          <a:xfrm>
            <a:off x="2551674" y="7913477"/>
            <a:ext cx="4309805" cy="412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9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medialiteray.hk</a:t>
            </a:r>
            <a:endParaRPr/>
          </a:p>
        </p:txBody>
      </p:sp>
      <p:sp>
        <p:nvSpPr>
          <p:cNvPr id="805" name="Google Shape;805;p39"/>
          <p:cNvSpPr txBox="1"/>
          <p:nvPr/>
        </p:nvSpPr>
        <p:spPr>
          <a:xfrm>
            <a:off x="2551674" y="8831052"/>
            <a:ext cx="4309805" cy="412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9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wmc@hkfyg.org.hk</a:t>
            </a:r>
            <a:endParaRPr/>
          </a:p>
        </p:txBody>
      </p:sp>
      <p:sp>
        <p:nvSpPr>
          <p:cNvPr id="806" name="Google Shape;806;p39"/>
          <p:cNvSpPr txBox="1"/>
          <p:nvPr/>
        </p:nvSpPr>
        <p:spPr>
          <a:xfrm>
            <a:off x="6602226" y="6766525"/>
            <a:ext cx="2018524" cy="34311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教</a:t>
            </a:r>
            <a:endParaRPr/>
          </a:p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學</a:t>
            </a:r>
            <a:endParaRPr/>
          </a:p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短</a:t>
            </a:r>
            <a:endParaRPr/>
          </a:p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片</a:t>
            </a:r>
            <a:endParaRPr/>
          </a:p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59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pic>
        <p:nvPicPr>
          <p:cNvPr id="807" name="Google Shape;807;p39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7341568" y="6648611"/>
            <a:ext cx="3129469" cy="31294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p40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cxnSp>
        <p:nvCxnSpPr>
          <p:cNvPr id="813" name="Google Shape;813;p40"/>
          <p:cNvCxnSpPr/>
          <p:nvPr/>
        </p:nvCxnSpPr>
        <p:spPr>
          <a:xfrm>
            <a:off x="4220690" y="1654304"/>
            <a:ext cx="10636713" cy="0"/>
          </a:xfrm>
          <a:prstGeom prst="straightConnector1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lg" w="lg" type="oval"/>
            <a:tailEnd len="lg" w="lg" type="oval"/>
          </a:ln>
        </p:spPr>
      </p:cxnSp>
      <p:graphicFrame>
        <p:nvGraphicFramePr>
          <p:cNvPr id="814" name="Google Shape;814;p40"/>
          <p:cNvGraphicFramePr/>
          <p:nvPr/>
        </p:nvGraphicFramePr>
        <p:xfrm>
          <a:off x="4220690" y="21288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{71A6EF01-EDB0-4FFA-BA75-5A95799B33B3}</a:tableStyleId>
              </a:tblPr>
              <a:tblGrid>
                <a:gridCol w="3557125"/>
                <a:gridCol w="3070450"/>
                <a:gridCol w="3837300"/>
              </a:tblGrid>
              <a:tr h="1206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環節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30-40分鐘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40分鐘</a:t>
                      </a:r>
                      <a:r>
                        <a:rPr b="1" lang="en-US" sz="1999" u="none" cap="none" strike="noStrike">
                          <a:solidFill>
                            <a:srgbClr val="E086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以上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60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Open Art的教學流程</a:t>
                      </a:r>
                      <a:endParaRPr sz="1100" u="none" cap="none" strike="noStrike"/>
                    </a:p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(P.１-13)</a:t>
                      </a:r>
                      <a:endParaRPr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5分鐘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438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5分鐘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B36DD"/>
                    </a:solidFill>
                  </a:tcPr>
                </a:tc>
              </a:tr>
              <a:tr h="1206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練習一-超級英雄(P.14-23)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20分鐘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438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20分鐘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438B"/>
                    </a:solidFill>
                  </a:tcPr>
                </a:tc>
              </a:tr>
              <a:tr h="1206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練習二-神奇生物(P.24-32)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視乎課堂情況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438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10分鐘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B36DD"/>
                    </a:solidFill>
                  </a:tcPr>
                </a:tc>
              </a:tr>
              <a:tr h="1206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Q &amp; A 與平台分享 (P.33-37)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3分鐘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438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5分鐘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B36DD"/>
                    </a:solidFill>
                  </a:tcPr>
                </a:tc>
              </a:tr>
              <a:tr h="1206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總結及問卷(P.38-39)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2分鐘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438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5分鐘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B36DD"/>
                    </a:solidFill>
                  </a:tcPr>
                </a:tc>
              </a:tr>
            </a:tbl>
          </a:graphicData>
        </a:graphic>
      </p:graphicFrame>
      <p:sp>
        <p:nvSpPr>
          <p:cNvPr id="815" name="Google Shape;815;p40"/>
          <p:cNvSpPr txBox="1"/>
          <p:nvPr/>
        </p:nvSpPr>
        <p:spPr>
          <a:xfrm>
            <a:off x="4386611" y="446441"/>
            <a:ext cx="10470792" cy="8559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266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課堂時間分配</a:t>
            </a:r>
            <a:endParaRPr/>
          </a:p>
        </p:txBody>
      </p:sp>
      <p:sp>
        <p:nvSpPr>
          <p:cNvPr id="816" name="Google Shape;816;p40"/>
          <p:cNvSpPr/>
          <p:nvPr/>
        </p:nvSpPr>
        <p:spPr>
          <a:xfrm flipH="1">
            <a:off x="15263397" y="6156237"/>
            <a:ext cx="2858682" cy="3902638"/>
          </a:xfrm>
          <a:custGeom>
            <a:rect b="b" l="l" r="r" t="t"/>
            <a:pathLst>
              <a:path extrusionOk="0" h="3902638" w="2858682">
                <a:moveTo>
                  <a:pt x="2858682" y="0"/>
                </a:moveTo>
                <a:lnTo>
                  <a:pt x="0" y="0"/>
                </a:lnTo>
                <a:lnTo>
                  <a:pt x="0" y="3902638"/>
                </a:lnTo>
                <a:lnTo>
                  <a:pt x="2858682" y="3902638"/>
                </a:lnTo>
                <a:lnTo>
                  <a:pt x="2858682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