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y="10287000" cx="18288000"/>
  <p:notesSz cx="6858000" cy="9144000"/>
  <p:embeddedFontLst>
    <p:embeddedFont>
      <p:font typeface="Anton"/>
      <p:regular r:id="rId42"/>
    </p:embeddedFont>
    <p:embeddedFont>
      <p:font typeface="Montserrat Medium"/>
      <p:regular r:id="rId43"/>
      <p:bold r:id="rId44"/>
      <p:italic r:id="rId45"/>
      <p:boldItalic r:id="rId46"/>
    </p:embeddedFont>
    <p:embeddedFont>
      <p:font typeface="Roboto Condensed"/>
      <p:bold r:id="rId47"/>
      <p:boldItalic r:id="rId48"/>
    </p:embeddedFont>
    <p:embeddedFont>
      <p:font typeface="Noto Sans TC"/>
      <p:bold r:id="rId49"/>
    </p:embeddedFont>
    <p:embeddedFont>
      <p:font typeface="Gaegu"/>
      <p:bold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51" roundtripDataSignature="AMtx7mi7FKkE6uLAnq514AHKMrUqCfdw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A94436C-2C07-425D-8B0E-7C32489950BB}">
  <a:tblStyle styleId="{FA94436C-2C07-425D-8B0E-7C32489950B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font" Target="fonts/Anton-regular.fntdata"/><Relationship Id="rId41" Type="http://schemas.openxmlformats.org/officeDocument/2006/relationships/slide" Target="slides/slide35.xml"/><Relationship Id="rId44" Type="http://schemas.openxmlformats.org/officeDocument/2006/relationships/font" Target="fonts/MontserratMedium-bold.fntdata"/><Relationship Id="rId43" Type="http://schemas.openxmlformats.org/officeDocument/2006/relationships/font" Target="fonts/MontserratMedium-regular.fntdata"/><Relationship Id="rId46" Type="http://schemas.openxmlformats.org/officeDocument/2006/relationships/font" Target="fonts/MontserratMedium-boldItalic.fntdata"/><Relationship Id="rId45" Type="http://schemas.openxmlformats.org/officeDocument/2006/relationships/font" Target="fonts/MontserratMedium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RobotoCondensed-boldItalic.fntdata"/><Relationship Id="rId47" Type="http://schemas.openxmlformats.org/officeDocument/2006/relationships/font" Target="fonts/RobotoCondensed-bold.fntdata"/><Relationship Id="rId49" Type="http://schemas.openxmlformats.org/officeDocument/2006/relationships/font" Target="fonts/NotoSansTC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customschemas.google.com/relationships/presentationmetadata" Target="metadata"/><Relationship Id="rId50" Type="http://schemas.openxmlformats.org/officeDocument/2006/relationships/font" Target="fonts/Gaegu-bold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44" name="Google Shape;244;p1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45" name="Google Shape;245;p10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round 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B: 講出任何一種職業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C: 講出任何一種水果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round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B: 講出任何一種運動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C: 講出出任何一個地鐵站名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round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B: 講出任何一種蔬菜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 :講出任何一種動物</a:t>
            </a:r>
            <a:endParaRPr/>
          </a:p>
        </p:txBody>
      </p:sp>
      <p:sp>
        <p:nvSpPr>
          <p:cNvPr id="247" name="Google Shape;247;p10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48" name="Google Shape;248;p10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46" name="Google Shape;346;p1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47" name="Google Shape;347;p1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8" name="Google Shape;348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round 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B: 講出任何一種職業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C: 講出任何一種水果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round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B: 講出任何一種運動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C: 講出出任何一個地鐵站名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round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B: 講出任何一種蔬菜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 :講出任何一種動物</a:t>
            </a:r>
            <a:endParaRPr/>
          </a:p>
        </p:txBody>
      </p:sp>
      <p:sp>
        <p:nvSpPr>
          <p:cNvPr id="349" name="Google Shape;349;p1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50" name="Google Shape;350;p1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73" name="Google Shape;373;p1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74" name="Google Shape;374;p1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round 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B: 講出任何一種職業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C: 講出任何一種水果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round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B: 講出任何一種運動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C: 講出出任何一個地鐵站名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round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B: 講出任何一種蔬菜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 :講出任何一種動物</a:t>
            </a:r>
            <a:endParaRPr/>
          </a:p>
        </p:txBody>
      </p:sp>
      <p:sp>
        <p:nvSpPr>
          <p:cNvPr id="376" name="Google Shape;376;p1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377" name="Google Shape;377;p1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1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1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1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1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1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1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1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2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2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2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2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2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2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2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2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2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2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2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2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2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2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2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2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2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3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3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3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3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3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3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3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4" name="Google Shape;854;p3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3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3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3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p3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4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4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4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4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4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4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4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4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4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24.jpg"/><Relationship Id="rId5" Type="http://schemas.openxmlformats.org/officeDocument/2006/relationships/image" Target="../media/image7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24.jpg"/><Relationship Id="rId5" Type="http://schemas.openxmlformats.org/officeDocument/2006/relationships/image" Target="../media/image7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Relationship Id="rId4" Type="http://schemas.openxmlformats.org/officeDocument/2006/relationships/image" Target="../media/image24.jpg"/><Relationship Id="rId9" Type="http://schemas.openxmlformats.org/officeDocument/2006/relationships/image" Target="../media/image19.png"/><Relationship Id="rId5" Type="http://schemas.openxmlformats.org/officeDocument/2006/relationships/image" Target="../media/image7.png"/><Relationship Id="rId6" Type="http://schemas.openxmlformats.org/officeDocument/2006/relationships/image" Target="../media/image25.pn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7.png"/><Relationship Id="rId4" Type="http://schemas.openxmlformats.org/officeDocument/2006/relationships/image" Target="../media/image14.jpg"/><Relationship Id="rId5" Type="http://schemas.openxmlformats.org/officeDocument/2006/relationships/image" Target="../media/image28.png"/><Relationship Id="rId6" Type="http://schemas.openxmlformats.org/officeDocument/2006/relationships/image" Target="../media/image2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5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Relationship Id="rId6" Type="http://schemas.openxmlformats.org/officeDocument/2006/relationships/image" Target="../media/image1.png"/><Relationship Id="rId7" Type="http://schemas.openxmlformats.org/officeDocument/2006/relationships/image" Target="../media/image36.png"/><Relationship Id="rId8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5.png"/><Relationship Id="rId4" Type="http://schemas.openxmlformats.org/officeDocument/2006/relationships/image" Target="../media/image13.png"/><Relationship Id="rId11" Type="http://schemas.openxmlformats.org/officeDocument/2006/relationships/image" Target="../media/image31.png"/><Relationship Id="rId10" Type="http://schemas.openxmlformats.org/officeDocument/2006/relationships/image" Target="../media/image30.png"/><Relationship Id="rId12" Type="http://schemas.openxmlformats.org/officeDocument/2006/relationships/image" Target="../media/image23.png"/><Relationship Id="rId9" Type="http://schemas.openxmlformats.org/officeDocument/2006/relationships/image" Target="../media/image33.png"/><Relationship Id="rId5" Type="http://schemas.openxmlformats.org/officeDocument/2006/relationships/image" Target="../media/image12.png"/><Relationship Id="rId6" Type="http://schemas.openxmlformats.org/officeDocument/2006/relationships/image" Target="../media/image1.png"/><Relationship Id="rId7" Type="http://schemas.openxmlformats.org/officeDocument/2006/relationships/image" Target="../media/image32.png"/><Relationship Id="rId8" Type="http://schemas.openxmlformats.org/officeDocument/2006/relationships/image" Target="../media/image2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image" Target="../media/image29.jpg"/><Relationship Id="rId5" Type="http://schemas.openxmlformats.org/officeDocument/2006/relationships/image" Target="../media/image4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7.png"/><Relationship Id="rId4" Type="http://schemas.openxmlformats.org/officeDocument/2006/relationships/image" Target="../media/image3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Relationship Id="rId4" Type="http://schemas.openxmlformats.org/officeDocument/2006/relationships/image" Target="../media/image46.png"/><Relationship Id="rId5" Type="http://schemas.openxmlformats.org/officeDocument/2006/relationships/image" Target="../media/image35.png"/><Relationship Id="rId6" Type="http://schemas.openxmlformats.org/officeDocument/2006/relationships/image" Target="../media/image38.png"/><Relationship Id="rId7" Type="http://schemas.openxmlformats.org/officeDocument/2006/relationships/image" Target="../media/image41.png"/><Relationship Id="rId8" Type="http://schemas.openxmlformats.org/officeDocument/2006/relationships/image" Target="../media/image3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Relationship Id="rId4" Type="http://schemas.openxmlformats.org/officeDocument/2006/relationships/image" Target="../media/image46.png"/><Relationship Id="rId5" Type="http://schemas.openxmlformats.org/officeDocument/2006/relationships/image" Target="../media/image35.png"/><Relationship Id="rId6" Type="http://schemas.openxmlformats.org/officeDocument/2006/relationships/image" Target="../media/image38.png"/><Relationship Id="rId7" Type="http://schemas.openxmlformats.org/officeDocument/2006/relationships/image" Target="../media/image41.png"/><Relationship Id="rId8" Type="http://schemas.openxmlformats.org/officeDocument/2006/relationships/image" Target="../media/image3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Relationship Id="rId4" Type="http://schemas.openxmlformats.org/officeDocument/2006/relationships/image" Target="../media/image46.png"/><Relationship Id="rId5" Type="http://schemas.openxmlformats.org/officeDocument/2006/relationships/image" Target="../media/image35.png"/><Relationship Id="rId6" Type="http://schemas.openxmlformats.org/officeDocument/2006/relationships/image" Target="../media/image38.png"/><Relationship Id="rId7" Type="http://schemas.openxmlformats.org/officeDocument/2006/relationships/image" Target="../media/image41.png"/><Relationship Id="rId8" Type="http://schemas.openxmlformats.org/officeDocument/2006/relationships/image" Target="../media/image3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jpg"/><Relationship Id="rId4" Type="http://schemas.openxmlformats.org/officeDocument/2006/relationships/image" Target="../media/image47.png"/><Relationship Id="rId5" Type="http://schemas.openxmlformats.org/officeDocument/2006/relationships/image" Target="../media/image4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jpg"/><Relationship Id="rId4" Type="http://schemas.openxmlformats.org/officeDocument/2006/relationships/image" Target="../media/image47.png"/><Relationship Id="rId5" Type="http://schemas.openxmlformats.org/officeDocument/2006/relationships/image" Target="../media/image4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0.jpg"/><Relationship Id="rId4" Type="http://schemas.openxmlformats.org/officeDocument/2006/relationships/image" Target="../media/image9.jpg"/><Relationship Id="rId5" Type="http://schemas.openxmlformats.org/officeDocument/2006/relationships/image" Target="../media/image49.png"/><Relationship Id="rId6" Type="http://schemas.openxmlformats.org/officeDocument/2006/relationships/image" Target="../media/image61.png"/><Relationship Id="rId7" Type="http://schemas.openxmlformats.org/officeDocument/2006/relationships/image" Target="../media/image5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0.jpg"/><Relationship Id="rId4" Type="http://schemas.openxmlformats.org/officeDocument/2006/relationships/image" Target="../media/image9.jpg"/><Relationship Id="rId5" Type="http://schemas.openxmlformats.org/officeDocument/2006/relationships/image" Target="../media/image52.jpg"/><Relationship Id="rId6" Type="http://schemas.openxmlformats.org/officeDocument/2006/relationships/image" Target="../media/image51.jpg"/><Relationship Id="rId7" Type="http://schemas.openxmlformats.org/officeDocument/2006/relationships/image" Target="../media/image54.jpg"/><Relationship Id="rId8" Type="http://schemas.openxmlformats.org/officeDocument/2006/relationships/image" Target="../media/image5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7.png"/><Relationship Id="rId4" Type="http://schemas.openxmlformats.org/officeDocument/2006/relationships/image" Target="../media/image58.png"/><Relationship Id="rId5" Type="http://schemas.openxmlformats.org/officeDocument/2006/relationships/image" Target="../media/image5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0.jpg"/><Relationship Id="rId4" Type="http://schemas.openxmlformats.org/officeDocument/2006/relationships/image" Target="../media/image145.png"/><Relationship Id="rId11" Type="http://schemas.openxmlformats.org/officeDocument/2006/relationships/image" Target="../media/image1.png"/><Relationship Id="rId10" Type="http://schemas.openxmlformats.org/officeDocument/2006/relationships/image" Target="../media/image24.jpg"/><Relationship Id="rId12" Type="http://schemas.openxmlformats.org/officeDocument/2006/relationships/image" Target="../media/image62.png"/><Relationship Id="rId9" Type="http://schemas.openxmlformats.org/officeDocument/2006/relationships/image" Target="../media/image60.png"/><Relationship Id="rId5" Type="http://schemas.openxmlformats.org/officeDocument/2006/relationships/image" Target="../media/image13.png"/><Relationship Id="rId6" Type="http://schemas.openxmlformats.org/officeDocument/2006/relationships/image" Target="../media/image12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jpg"/><Relationship Id="rId4" Type="http://schemas.openxmlformats.org/officeDocument/2006/relationships/image" Target="../media/image71.png"/><Relationship Id="rId11" Type="http://schemas.openxmlformats.org/officeDocument/2006/relationships/image" Target="../media/image69.png"/><Relationship Id="rId10" Type="http://schemas.openxmlformats.org/officeDocument/2006/relationships/image" Target="../media/image68.png"/><Relationship Id="rId9" Type="http://schemas.openxmlformats.org/officeDocument/2006/relationships/image" Target="../media/image70.png"/><Relationship Id="rId5" Type="http://schemas.openxmlformats.org/officeDocument/2006/relationships/image" Target="../media/image65.png"/><Relationship Id="rId6" Type="http://schemas.openxmlformats.org/officeDocument/2006/relationships/image" Target="../media/image63.png"/><Relationship Id="rId7" Type="http://schemas.openxmlformats.org/officeDocument/2006/relationships/image" Target="../media/image66.png"/><Relationship Id="rId8" Type="http://schemas.openxmlformats.org/officeDocument/2006/relationships/image" Target="../media/image7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jpg"/><Relationship Id="rId4" Type="http://schemas.openxmlformats.org/officeDocument/2006/relationships/image" Target="../media/image74.jpg"/><Relationship Id="rId5" Type="http://schemas.openxmlformats.org/officeDocument/2006/relationships/image" Target="../media/image76.png"/><Relationship Id="rId6" Type="http://schemas.openxmlformats.org/officeDocument/2006/relationships/image" Target="../media/image67.png"/><Relationship Id="rId7" Type="http://schemas.openxmlformats.org/officeDocument/2006/relationships/image" Target="../media/image7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.jpg"/><Relationship Id="rId4" Type="http://schemas.openxmlformats.org/officeDocument/2006/relationships/image" Target="../media/image72.gif"/><Relationship Id="rId9" Type="http://schemas.openxmlformats.org/officeDocument/2006/relationships/image" Target="../media/image81.png"/><Relationship Id="rId5" Type="http://schemas.openxmlformats.org/officeDocument/2006/relationships/image" Target="../media/image114.png"/><Relationship Id="rId6" Type="http://schemas.openxmlformats.org/officeDocument/2006/relationships/image" Target="../media/image73.png"/><Relationship Id="rId7" Type="http://schemas.openxmlformats.org/officeDocument/2006/relationships/image" Target="../media/image82.png"/><Relationship Id="rId8" Type="http://schemas.openxmlformats.org/officeDocument/2006/relationships/image" Target="../media/image9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jpg"/><Relationship Id="rId4" Type="http://schemas.openxmlformats.org/officeDocument/2006/relationships/image" Target="../media/image86.png"/><Relationship Id="rId10" Type="http://schemas.openxmlformats.org/officeDocument/2006/relationships/image" Target="../media/image87.png"/><Relationship Id="rId9" Type="http://schemas.openxmlformats.org/officeDocument/2006/relationships/image" Target="../media/image84.png"/><Relationship Id="rId5" Type="http://schemas.openxmlformats.org/officeDocument/2006/relationships/image" Target="../media/image85.jpg"/><Relationship Id="rId6" Type="http://schemas.openxmlformats.org/officeDocument/2006/relationships/image" Target="../media/image72.gif"/><Relationship Id="rId7" Type="http://schemas.openxmlformats.org/officeDocument/2006/relationships/image" Target="../media/image88.png"/><Relationship Id="rId8" Type="http://schemas.openxmlformats.org/officeDocument/2006/relationships/image" Target="../media/image8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jpg"/><Relationship Id="rId4" Type="http://schemas.openxmlformats.org/officeDocument/2006/relationships/image" Target="../media/image109.png"/><Relationship Id="rId10" Type="http://schemas.openxmlformats.org/officeDocument/2006/relationships/image" Target="../media/image90.png"/><Relationship Id="rId9" Type="http://schemas.openxmlformats.org/officeDocument/2006/relationships/image" Target="../media/image125.png"/><Relationship Id="rId5" Type="http://schemas.openxmlformats.org/officeDocument/2006/relationships/image" Target="../media/image103.jpg"/><Relationship Id="rId6" Type="http://schemas.openxmlformats.org/officeDocument/2006/relationships/image" Target="../media/image119.jpg"/><Relationship Id="rId7" Type="http://schemas.openxmlformats.org/officeDocument/2006/relationships/image" Target="../media/image92.jpg"/><Relationship Id="rId8" Type="http://schemas.openxmlformats.org/officeDocument/2006/relationships/image" Target="../media/image10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.jpg"/><Relationship Id="rId4" Type="http://schemas.openxmlformats.org/officeDocument/2006/relationships/image" Target="../media/image71.png"/><Relationship Id="rId11" Type="http://schemas.openxmlformats.org/officeDocument/2006/relationships/image" Target="../media/image68.png"/><Relationship Id="rId10" Type="http://schemas.openxmlformats.org/officeDocument/2006/relationships/image" Target="../media/image63.png"/><Relationship Id="rId12" Type="http://schemas.openxmlformats.org/officeDocument/2006/relationships/image" Target="../media/image69.png"/><Relationship Id="rId9" Type="http://schemas.openxmlformats.org/officeDocument/2006/relationships/image" Target="../media/image70.png"/><Relationship Id="rId5" Type="http://schemas.openxmlformats.org/officeDocument/2006/relationships/image" Target="../media/image65.png"/><Relationship Id="rId6" Type="http://schemas.openxmlformats.org/officeDocument/2006/relationships/image" Target="../media/image106.png"/><Relationship Id="rId7" Type="http://schemas.openxmlformats.org/officeDocument/2006/relationships/image" Target="../media/image66.png"/><Relationship Id="rId8" Type="http://schemas.openxmlformats.org/officeDocument/2006/relationships/image" Target="../media/image11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jpg"/><Relationship Id="rId4" Type="http://schemas.openxmlformats.org/officeDocument/2006/relationships/image" Target="../media/image74.jpg"/><Relationship Id="rId5" Type="http://schemas.openxmlformats.org/officeDocument/2006/relationships/image" Target="../media/image76.png"/><Relationship Id="rId6" Type="http://schemas.openxmlformats.org/officeDocument/2006/relationships/image" Target="../media/image67.png"/><Relationship Id="rId7" Type="http://schemas.openxmlformats.org/officeDocument/2006/relationships/image" Target="../media/image7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9.jpg"/><Relationship Id="rId4" Type="http://schemas.openxmlformats.org/officeDocument/2006/relationships/image" Target="../media/image114.png"/><Relationship Id="rId5" Type="http://schemas.openxmlformats.org/officeDocument/2006/relationships/image" Target="../media/image73.png"/><Relationship Id="rId6" Type="http://schemas.openxmlformats.org/officeDocument/2006/relationships/image" Target="../media/image82.png"/><Relationship Id="rId7" Type="http://schemas.openxmlformats.org/officeDocument/2006/relationships/image" Target="../media/image95.png"/><Relationship Id="rId8" Type="http://schemas.openxmlformats.org/officeDocument/2006/relationships/image" Target="../media/image8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.jpg"/><Relationship Id="rId4" Type="http://schemas.openxmlformats.org/officeDocument/2006/relationships/image" Target="../media/image86.png"/><Relationship Id="rId5" Type="http://schemas.openxmlformats.org/officeDocument/2006/relationships/image" Target="../media/image88.png"/><Relationship Id="rId6" Type="http://schemas.openxmlformats.org/officeDocument/2006/relationships/image" Target="../media/image83.png"/><Relationship Id="rId7" Type="http://schemas.openxmlformats.org/officeDocument/2006/relationships/image" Target="../media/image84.png"/><Relationship Id="rId8" Type="http://schemas.openxmlformats.org/officeDocument/2006/relationships/image" Target="../media/image85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47.png"/><Relationship Id="rId4" Type="http://schemas.openxmlformats.org/officeDocument/2006/relationships/image" Target="../media/image5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.jpg"/><Relationship Id="rId4" Type="http://schemas.openxmlformats.org/officeDocument/2006/relationships/image" Target="../media/image44.png"/><Relationship Id="rId5" Type="http://schemas.openxmlformats.org/officeDocument/2006/relationships/image" Target="../media/image12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0.jpg"/><Relationship Id="rId4" Type="http://schemas.openxmlformats.org/officeDocument/2006/relationships/image" Target="../media/image9.jpg"/><Relationship Id="rId5" Type="http://schemas.openxmlformats.org/officeDocument/2006/relationships/image" Target="../media/image122.png"/><Relationship Id="rId6" Type="http://schemas.openxmlformats.org/officeDocument/2006/relationships/image" Target="../media/image121.png"/><Relationship Id="rId7" Type="http://schemas.openxmlformats.org/officeDocument/2006/relationships/image" Target="../media/image23.png"/><Relationship Id="rId8" Type="http://schemas.openxmlformats.org/officeDocument/2006/relationships/image" Target="../media/image12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47.png"/><Relationship Id="rId4" Type="http://schemas.openxmlformats.org/officeDocument/2006/relationships/image" Target="../media/image13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47.png"/><Relationship Id="rId4" Type="http://schemas.openxmlformats.org/officeDocument/2006/relationships/image" Target="../media/image124.png"/><Relationship Id="rId5" Type="http://schemas.openxmlformats.org/officeDocument/2006/relationships/image" Target="../media/image131.png"/><Relationship Id="rId6" Type="http://schemas.openxmlformats.org/officeDocument/2006/relationships/image" Target="../media/image13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47.png"/><Relationship Id="rId4" Type="http://schemas.openxmlformats.org/officeDocument/2006/relationships/image" Target="../media/image135.png"/><Relationship Id="rId5" Type="http://schemas.openxmlformats.org/officeDocument/2006/relationships/image" Target="../media/image126.png"/></Relationships>
</file>

<file path=ppt/slides/_rels/slide3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4.png"/><Relationship Id="rId10" Type="http://schemas.openxmlformats.org/officeDocument/2006/relationships/image" Target="../media/image133.png"/><Relationship Id="rId13" Type="http://schemas.openxmlformats.org/officeDocument/2006/relationships/image" Target="../media/image136.gif"/><Relationship Id="rId12" Type="http://schemas.openxmlformats.org/officeDocument/2006/relationships/image" Target="../media/image14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47.png"/><Relationship Id="rId4" Type="http://schemas.openxmlformats.org/officeDocument/2006/relationships/image" Target="../media/image129.png"/><Relationship Id="rId9" Type="http://schemas.openxmlformats.org/officeDocument/2006/relationships/image" Target="../media/image144.png"/><Relationship Id="rId15" Type="http://schemas.openxmlformats.org/officeDocument/2006/relationships/image" Target="../media/image138.png"/><Relationship Id="rId14" Type="http://schemas.openxmlformats.org/officeDocument/2006/relationships/image" Target="../media/image141.png"/><Relationship Id="rId5" Type="http://schemas.openxmlformats.org/officeDocument/2006/relationships/image" Target="../media/image140.png"/><Relationship Id="rId6" Type="http://schemas.openxmlformats.org/officeDocument/2006/relationships/image" Target="../media/image128.png"/><Relationship Id="rId7" Type="http://schemas.openxmlformats.org/officeDocument/2006/relationships/image" Target="../media/image132.png"/><Relationship Id="rId8" Type="http://schemas.openxmlformats.org/officeDocument/2006/relationships/image" Target="../media/image13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47.png"/><Relationship Id="rId4" Type="http://schemas.openxmlformats.org/officeDocument/2006/relationships/image" Target="../media/image14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-19050" y="-10716"/>
            <a:ext cx="18326100" cy="10308431"/>
          </a:xfrm>
          <a:custGeom>
            <a:rect b="b" l="l" r="r" t="t"/>
            <a:pathLst>
              <a:path extrusionOk="0" h="10308431" w="18326100">
                <a:moveTo>
                  <a:pt x="0" y="0"/>
                </a:moveTo>
                <a:lnTo>
                  <a:pt x="18326100" y="0"/>
                </a:lnTo>
                <a:lnTo>
                  <a:pt x="18326100" y="10308432"/>
                </a:lnTo>
                <a:lnTo>
                  <a:pt x="0" y="103084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 txBox="1"/>
          <p:nvPr/>
        </p:nvSpPr>
        <p:spPr>
          <a:xfrm>
            <a:off x="698794" y="2828901"/>
            <a:ext cx="11685046" cy="3699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7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人工智能。價值課一</a:t>
            </a:r>
            <a:endParaRPr/>
          </a:p>
          <a:p>
            <a:pPr indent="0" lvl="0" marL="0" marR="0" rtl="0" algn="l">
              <a:lnSpc>
                <a:spcPct val="167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5D53D8"/>
                </a:solidFill>
                <a:latin typeface="Noto Sans TC"/>
                <a:ea typeface="Noto Sans TC"/>
                <a:cs typeface="Noto Sans TC"/>
                <a:sym typeface="Noto Sans TC"/>
              </a:rPr>
              <a:t>    </a:t>
            </a:r>
            <a:r>
              <a:rPr b="1" i="0" lang="en-US" sz="9000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逃出資訊陷阱</a:t>
            </a:r>
            <a:endParaRPr/>
          </a:p>
        </p:txBody>
      </p:sp>
      <p:grpSp>
        <p:nvGrpSpPr>
          <p:cNvPr id="90" name="Google Shape;90;p1"/>
          <p:cNvGrpSpPr/>
          <p:nvPr/>
        </p:nvGrpSpPr>
        <p:grpSpPr>
          <a:xfrm>
            <a:off x="767486" y="5563272"/>
            <a:ext cx="1038980" cy="1038980"/>
            <a:chOff x="0" y="0"/>
            <a:chExt cx="812800" cy="812800"/>
          </a:xfrm>
        </p:grpSpPr>
        <p:sp>
          <p:nvSpPr>
            <p:cNvPr id="91" name="Google Shape;91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"/>
          <p:cNvSpPr/>
          <p:nvPr/>
        </p:nvSpPr>
        <p:spPr>
          <a:xfrm>
            <a:off x="767486" y="8648700"/>
            <a:ext cx="5836596" cy="1028700"/>
          </a:xfrm>
          <a:custGeom>
            <a:rect b="b" l="l" r="r" t="t"/>
            <a:pathLst>
              <a:path extrusionOk="0" h="1028700" w="5836596">
                <a:moveTo>
                  <a:pt x="0" y="0"/>
                </a:moveTo>
                <a:lnTo>
                  <a:pt x="5836596" y="0"/>
                </a:lnTo>
                <a:lnTo>
                  <a:pt x="5836596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4" name="Google Shape;94;p1"/>
          <p:cNvGrpSpPr/>
          <p:nvPr/>
        </p:nvGrpSpPr>
        <p:grpSpPr>
          <a:xfrm>
            <a:off x="8992127" y="8880261"/>
            <a:ext cx="8575911" cy="522715"/>
            <a:chOff x="0" y="-57150"/>
            <a:chExt cx="11434548" cy="696954"/>
          </a:xfrm>
        </p:grpSpPr>
        <p:sp>
          <p:nvSpPr>
            <p:cNvPr id="95" name="Google Shape;95;p1"/>
            <p:cNvSpPr txBox="1"/>
            <p:nvPr/>
          </p:nvSpPr>
          <p:spPr>
            <a:xfrm>
              <a:off x="222633" y="-57150"/>
              <a:ext cx="10939118" cy="6969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14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Project NEXT 新興科技素養及價值教育計劃</a:t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0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7" name="Google Shape;97;p1"/>
            <p:cNvSpPr/>
            <p:nvPr/>
          </p:nvSpPr>
          <p:spPr>
            <a:xfrm>
              <a:off x="11211915" y="208585"/>
              <a:ext cx="222633" cy="222633"/>
            </a:xfrm>
            <a:custGeom>
              <a:rect b="b" l="l" r="r" t="t"/>
              <a:pathLst>
                <a:path extrusionOk="0" h="222633" w="222633">
                  <a:moveTo>
                    <a:pt x="0" y="0"/>
                  </a:moveTo>
                  <a:lnTo>
                    <a:pt x="222633" y="0"/>
                  </a:lnTo>
                  <a:lnTo>
                    <a:pt x="222633" y="222634"/>
                  </a:lnTo>
                  <a:lnTo>
                    <a:pt x="0" y="2226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98" name="Google Shape;98;p1"/>
          <p:cNvSpPr/>
          <p:nvPr/>
        </p:nvSpPr>
        <p:spPr>
          <a:xfrm>
            <a:off x="767486" y="551356"/>
            <a:ext cx="5642343" cy="1459227"/>
          </a:xfrm>
          <a:custGeom>
            <a:rect b="b" l="l" r="r" t="t"/>
            <a:pathLst>
              <a:path extrusionOk="0" h="1459227" w="5642343">
                <a:moveTo>
                  <a:pt x="0" y="0"/>
                </a:moveTo>
                <a:lnTo>
                  <a:pt x="5642343" y="0"/>
                </a:lnTo>
                <a:lnTo>
                  <a:pt x="5642343" y="1459226"/>
                </a:lnTo>
                <a:lnTo>
                  <a:pt x="0" y="14592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"/>
          <p:cNvSpPr txBox="1"/>
          <p:nvPr/>
        </p:nvSpPr>
        <p:spPr>
          <a:xfrm>
            <a:off x="869155" y="8730546"/>
            <a:ext cx="2621610" cy="7792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69" u="none" cap="none" strike="noStrike">
                <a:solidFill>
                  <a:srgbClr val="7453D4"/>
                </a:solidFill>
                <a:latin typeface="Noto Sans TC"/>
                <a:ea typeface="Noto Sans TC"/>
                <a:cs typeface="Noto Sans TC"/>
                <a:sym typeface="Noto Sans TC"/>
              </a:rPr>
              <a:t>教學簡報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5" name="Google Shape;105;p2"/>
          <p:cNvGrpSpPr/>
          <p:nvPr/>
        </p:nvGrpSpPr>
        <p:grpSpPr>
          <a:xfrm>
            <a:off x="13454432" y="1633685"/>
            <a:ext cx="7133784" cy="8782976"/>
            <a:chOff x="0" y="-28575"/>
            <a:chExt cx="2167467" cy="2668543"/>
          </a:xfrm>
        </p:grpSpPr>
        <p:sp>
          <p:nvSpPr>
            <p:cNvPr id="106" name="Google Shape;106;p2"/>
            <p:cNvSpPr/>
            <p:nvPr/>
          </p:nvSpPr>
          <p:spPr>
            <a:xfrm>
              <a:off x="0" y="0"/>
              <a:ext cx="2167467" cy="2639968"/>
            </a:xfrm>
            <a:custGeom>
              <a:rect b="b" l="l" r="r" t="t"/>
              <a:pathLst>
                <a:path extrusionOk="0" h="2639968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44465"/>
                  </a:lnTo>
                  <a:cubicBezTo>
                    <a:pt x="2167467" y="2597210"/>
                    <a:pt x="2124708" y="2639968"/>
                    <a:pt x="2071964" y="2639968"/>
                  </a:cubicBezTo>
                  <a:lnTo>
                    <a:pt x="95503" y="2639968"/>
                  </a:lnTo>
                  <a:cubicBezTo>
                    <a:pt x="42758" y="2639968"/>
                    <a:pt x="0" y="2597210"/>
                    <a:pt x="0" y="2544465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"/>
            <p:cNvSpPr txBox="1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2"/>
          <p:cNvGrpSpPr/>
          <p:nvPr/>
        </p:nvGrpSpPr>
        <p:grpSpPr>
          <a:xfrm>
            <a:off x="11348363" y="2910242"/>
            <a:ext cx="5805378" cy="5995794"/>
            <a:chOff x="0" y="0"/>
            <a:chExt cx="6350000" cy="6558280"/>
          </a:xfrm>
        </p:grpSpPr>
        <p:sp>
          <p:nvSpPr>
            <p:cNvPr id="109" name="Google Shape;109;p2"/>
            <p:cNvSpPr/>
            <p:nvPr/>
          </p:nvSpPr>
          <p:spPr>
            <a:xfrm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1677" r="-1678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1" name="Google Shape;111;p2"/>
          <p:cNvSpPr/>
          <p:nvPr/>
        </p:nvSpPr>
        <p:spPr>
          <a:xfrm>
            <a:off x="1028700" y="4355725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5"/>
                </a:lnTo>
                <a:lnTo>
                  <a:pt x="0" y="1069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" name="Google Shape;112;p2"/>
          <p:cNvSpPr/>
          <p:nvPr/>
        </p:nvSpPr>
        <p:spPr>
          <a:xfrm>
            <a:off x="1028700" y="7007605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4"/>
                </a:lnTo>
                <a:lnTo>
                  <a:pt x="0" y="10699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2"/>
          <p:cNvSpPr/>
          <p:nvPr/>
        </p:nvSpPr>
        <p:spPr>
          <a:xfrm>
            <a:off x="15660959" y="9315450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114" name="Google Shape;114;p2"/>
          <p:cNvSpPr/>
          <p:nvPr/>
        </p:nvSpPr>
        <p:spPr>
          <a:xfrm>
            <a:off x="1028700" y="1584859"/>
            <a:ext cx="5951877" cy="1634163"/>
          </a:xfrm>
          <a:custGeom>
            <a:rect b="b" l="l" r="r" t="t"/>
            <a:pathLst>
              <a:path extrusionOk="0" h="1634163" w="5951877">
                <a:moveTo>
                  <a:pt x="0" y="0"/>
                </a:moveTo>
                <a:lnTo>
                  <a:pt x="5951877" y="0"/>
                </a:lnTo>
                <a:lnTo>
                  <a:pt x="5951877" y="1634163"/>
                </a:lnTo>
                <a:lnTo>
                  <a:pt x="0" y="1634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2"/>
          <p:cNvSpPr/>
          <p:nvPr/>
        </p:nvSpPr>
        <p:spPr>
          <a:xfrm>
            <a:off x="11969846" y="3898056"/>
            <a:ext cx="4619562" cy="4348163"/>
          </a:xfrm>
          <a:custGeom>
            <a:rect b="b" l="l" r="r" t="t"/>
            <a:pathLst>
              <a:path extrusionOk="0" h="4348163" w="4619562">
                <a:moveTo>
                  <a:pt x="0" y="0"/>
                </a:moveTo>
                <a:lnTo>
                  <a:pt x="4619562" y="0"/>
                </a:lnTo>
                <a:lnTo>
                  <a:pt x="4619562" y="4348162"/>
                </a:lnTo>
                <a:lnTo>
                  <a:pt x="0" y="43481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2"/>
          <p:cNvSpPr txBox="1"/>
          <p:nvPr/>
        </p:nvSpPr>
        <p:spPr>
          <a:xfrm>
            <a:off x="2413252" y="4222375"/>
            <a:ext cx="7656795" cy="21766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l">
              <a:lnSpc>
                <a:spcPct val="132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51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認識演算法及其衍生的安全隱私</a:t>
            </a:r>
            <a:endParaRPr/>
          </a:p>
        </p:txBody>
      </p:sp>
      <p:sp>
        <p:nvSpPr>
          <p:cNvPr id="117" name="Google Shape;117;p2"/>
          <p:cNvSpPr txBox="1"/>
          <p:nvPr/>
        </p:nvSpPr>
        <p:spPr>
          <a:xfrm>
            <a:off x="2413252" y="6931405"/>
            <a:ext cx="7656795" cy="10812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2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551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鞏固學生的求真精神</a:t>
            </a:r>
            <a:endParaRPr/>
          </a:p>
        </p:txBody>
      </p:sp>
      <p:sp>
        <p:nvSpPr>
          <p:cNvPr id="118" name="Google Shape;118;p2"/>
          <p:cNvSpPr txBox="1"/>
          <p:nvPr/>
        </p:nvSpPr>
        <p:spPr>
          <a:xfrm>
            <a:off x="1028700" y="1845162"/>
            <a:ext cx="5951877" cy="1237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目標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4" name="Google Shape;124;p3"/>
          <p:cNvGrpSpPr/>
          <p:nvPr/>
        </p:nvGrpSpPr>
        <p:grpSpPr>
          <a:xfrm>
            <a:off x="13454432" y="1633686"/>
            <a:ext cx="7133684" cy="8782854"/>
            <a:chOff x="0" y="-28575"/>
            <a:chExt cx="2167467" cy="2668543"/>
          </a:xfrm>
        </p:grpSpPr>
        <p:sp>
          <p:nvSpPr>
            <p:cNvPr id="125" name="Google Shape;125;p3"/>
            <p:cNvSpPr/>
            <p:nvPr/>
          </p:nvSpPr>
          <p:spPr>
            <a:xfrm>
              <a:off x="0" y="0"/>
              <a:ext cx="2167467" cy="2639968"/>
            </a:xfrm>
            <a:custGeom>
              <a:rect b="b" l="l" r="r" t="t"/>
              <a:pathLst>
                <a:path extrusionOk="0" h="2639968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44465"/>
                  </a:lnTo>
                  <a:cubicBezTo>
                    <a:pt x="2167467" y="2597210"/>
                    <a:pt x="2124708" y="2639968"/>
                    <a:pt x="2071964" y="2639968"/>
                  </a:cubicBezTo>
                  <a:lnTo>
                    <a:pt x="95503" y="2639968"/>
                  </a:lnTo>
                  <a:cubicBezTo>
                    <a:pt x="42758" y="2639968"/>
                    <a:pt x="0" y="2597210"/>
                    <a:pt x="0" y="2544465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" name="Google Shape;127;p3"/>
          <p:cNvGrpSpPr/>
          <p:nvPr/>
        </p:nvGrpSpPr>
        <p:grpSpPr>
          <a:xfrm>
            <a:off x="11348363" y="2910242"/>
            <a:ext cx="5805378" cy="5995794"/>
            <a:chOff x="0" y="0"/>
            <a:chExt cx="6350000" cy="6558280"/>
          </a:xfrm>
        </p:grpSpPr>
        <p:sp>
          <p:nvSpPr>
            <p:cNvPr id="128" name="Google Shape;128;p3"/>
            <p:cNvSpPr/>
            <p:nvPr/>
          </p:nvSpPr>
          <p:spPr>
            <a:xfrm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1677" r="-1678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0" name="Google Shape;130;p3"/>
          <p:cNvSpPr/>
          <p:nvPr/>
        </p:nvSpPr>
        <p:spPr>
          <a:xfrm>
            <a:off x="895441" y="3817710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5"/>
                </a:lnTo>
                <a:lnTo>
                  <a:pt x="0" y="1069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3"/>
          <p:cNvSpPr/>
          <p:nvPr/>
        </p:nvSpPr>
        <p:spPr>
          <a:xfrm>
            <a:off x="895441" y="7064755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4"/>
                </a:lnTo>
                <a:lnTo>
                  <a:pt x="0" y="10699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3"/>
          <p:cNvSpPr/>
          <p:nvPr/>
        </p:nvSpPr>
        <p:spPr>
          <a:xfrm>
            <a:off x="15660959" y="9315450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133" name="Google Shape;133;p3"/>
          <p:cNvSpPr/>
          <p:nvPr/>
        </p:nvSpPr>
        <p:spPr>
          <a:xfrm>
            <a:off x="1028700" y="1584859"/>
            <a:ext cx="5951877" cy="1634163"/>
          </a:xfrm>
          <a:custGeom>
            <a:rect b="b" l="l" r="r" t="t"/>
            <a:pathLst>
              <a:path extrusionOk="0" h="1634163" w="5951877">
                <a:moveTo>
                  <a:pt x="0" y="0"/>
                </a:moveTo>
                <a:lnTo>
                  <a:pt x="5951877" y="0"/>
                </a:lnTo>
                <a:lnTo>
                  <a:pt x="5951877" y="1634163"/>
                </a:lnTo>
                <a:lnTo>
                  <a:pt x="0" y="1634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3"/>
          <p:cNvSpPr/>
          <p:nvPr/>
        </p:nvSpPr>
        <p:spPr>
          <a:xfrm>
            <a:off x="11548388" y="3633737"/>
            <a:ext cx="5243213" cy="4895850"/>
          </a:xfrm>
          <a:custGeom>
            <a:rect b="b" l="l" r="r" t="t"/>
            <a:pathLst>
              <a:path extrusionOk="0" h="4895850" w="5243213">
                <a:moveTo>
                  <a:pt x="0" y="0"/>
                </a:moveTo>
                <a:lnTo>
                  <a:pt x="5243213" y="0"/>
                </a:lnTo>
                <a:lnTo>
                  <a:pt x="5243213" y="4895850"/>
                </a:lnTo>
                <a:lnTo>
                  <a:pt x="0" y="48958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3"/>
          <p:cNvSpPr txBox="1"/>
          <p:nvPr/>
        </p:nvSpPr>
        <p:spPr>
          <a:xfrm>
            <a:off x="2073325" y="3760560"/>
            <a:ext cx="6688213" cy="26616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52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每分鐘全球用戶合共的上網時間總是多少?</a:t>
            </a:r>
            <a:endParaRPr/>
          </a:p>
          <a:p>
            <a:pPr indent="0" lvl="1" marL="0" marR="0" rtl="0" algn="l">
              <a:lnSpc>
                <a:spcPct val="13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352" u="none" cap="none" strike="noStrike">
              <a:solidFill>
                <a:srgbClr val="325AD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36" name="Google Shape;136;p3"/>
          <p:cNvSpPr txBox="1"/>
          <p:nvPr/>
        </p:nvSpPr>
        <p:spPr>
          <a:xfrm>
            <a:off x="2073325" y="6815363"/>
            <a:ext cx="5335537" cy="1766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52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每分鐘有多少封電郵傳送出去?</a:t>
            </a:r>
            <a:endParaRPr/>
          </a:p>
        </p:txBody>
      </p:sp>
      <p:sp>
        <p:nvSpPr>
          <p:cNvPr id="137" name="Google Shape;137;p3"/>
          <p:cNvSpPr txBox="1"/>
          <p:nvPr/>
        </p:nvSpPr>
        <p:spPr>
          <a:xfrm>
            <a:off x="1028700" y="1845162"/>
            <a:ext cx="5951877" cy="1237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猜一猜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3" name="Google Shape;143;p4"/>
          <p:cNvGrpSpPr/>
          <p:nvPr/>
        </p:nvGrpSpPr>
        <p:grpSpPr>
          <a:xfrm>
            <a:off x="13454432" y="1633686"/>
            <a:ext cx="7133684" cy="8782854"/>
            <a:chOff x="0" y="-28575"/>
            <a:chExt cx="2167467" cy="2668543"/>
          </a:xfrm>
        </p:grpSpPr>
        <p:sp>
          <p:nvSpPr>
            <p:cNvPr id="144" name="Google Shape;144;p4"/>
            <p:cNvSpPr/>
            <p:nvPr/>
          </p:nvSpPr>
          <p:spPr>
            <a:xfrm>
              <a:off x="0" y="0"/>
              <a:ext cx="2167467" cy="2639968"/>
            </a:xfrm>
            <a:custGeom>
              <a:rect b="b" l="l" r="r" t="t"/>
              <a:pathLst>
                <a:path extrusionOk="0" h="2639968" w="2167467">
                  <a:moveTo>
                    <a:pt x="95503" y="0"/>
                  </a:moveTo>
                  <a:lnTo>
                    <a:pt x="2071964" y="0"/>
                  </a:lnTo>
                  <a:cubicBezTo>
                    <a:pt x="2124708" y="0"/>
                    <a:pt x="2167467" y="42758"/>
                    <a:pt x="2167467" y="95503"/>
                  </a:cubicBezTo>
                  <a:lnTo>
                    <a:pt x="2167467" y="2544465"/>
                  </a:lnTo>
                  <a:cubicBezTo>
                    <a:pt x="2167467" y="2597210"/>
                    <a:pt x="2124708" y="2639968"/>
                    <a:pt x="2071964" y="2639968"/>
                  </a:cubicBezTo>
                  <a:lnTo>
                    <a:pt x="95503" y="2639968"/>
                  </a:lnTo>
                  <a:cubicBezTo>
                    <a:pt x="42758" y="2639968"/>
                    <a:pt x="0" y="2597210"/>
                    <a:pt x="0" y="2544465"/>
                  </a:cubicBezTo>
                  <a:lnTo>
                    <a:pt x="0" y="95503"/>
                  </a:lnTo>
                  <a:cubicBezTo>
                    <a:pt x="0" y="42758"/>
                    <a:pt x="42758" y="0"/>
                    <a:pt x="9550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4"/>
            <p:cNvSpPr txBox="1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" name="Google Shape;146;p4"/>
          <p:cNvGrpSpPr/>
          <p:nvPr/>
        </p:nvGrpSpPr>
        <p:grpSpPr>
          <a:xfrm>
            <a:off x="11348363" y="2910242"/>
            <a:ext cx="5805378" cy="5995794"/>
            <a:chOff x="0" y="0"/>
            <a:chExt cx="6350000" cy="6558280"/>
          </a:xfrm>
        </p:grpSpPr>
        <p:sp>
          <p:nvSpPr>
            <p:cNvPr id="147" name="Google Shape;147;p4"/>
            <p:cNvSpPr/>
            <p:nvPr/>
          </p:nvSpPr>
          <p:spPr>
            <a:xfrm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1677" r="-1678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9" name="Google Shape;149;p4"/>
          <p:cNvSpPr/>
          <p:nvPr/>
        </p:nvSpPr>
        <p:spPr>
          <a:xfrm>
            <a:off x="895441" y="3817710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5"/>
                </a:lnTo>
                <a:lnTo>
                  <a:pt x="0" y="1069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p4"/>
          <p:cNvSpPr/>
          <p:nvPr/>
        </p:nvSpPr>
        <p:spPr>
          <a:xfrm>
            <a:off x="895441" y="7064755"/>
            <a:ext cx="1069995" cy="1069995"/>
          </a:xfrm>
          <a:custGeom>
            <a:rect b="b" l="l" r="r" t="t"/>
            <a:pathLst>
              <a:path extrusionOk="0" h="1069995" w="1069995">
                <a:moveTo>
                  <a:pt x="0" y="0"/>
                </a:moveTo>
                <a:lnTo>
                  <a:pt x="1069995" y="0"/>
                </a:lnTo>
                <a:lnTo>
                  <a:pt x="1069995" y="1069994"/>
                </a:lnTo>
                <a:lnTo>
                  <a:pt x="0" y="10699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1" name="Google Shape;151;p4"/>
          <p:cNvSpPr/>
          <p:nvPr/>
        </p:nvSpPr>
        <p:spPr>
          <a:xfrm>
            <a:off x="15660959" y="9315450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152" name="Google Shape;152;p4"/>
          <p:cNvSpPr/>
          <p:nvPr/>
        </p:nvSpPr>
        <p:spPr>
          <a:xfrm>
            <a:off x="1028700" y="1584859"/>
            <a:ext cx="5951877" cy="1634163"/>
          </a:xfrm>
          <a:custGeom>
            <a:rect b="b" l="l" r="r" t="t"/>
            <a:pathLst>
              <a:path extrusionOk="0" h="1634163" w="5951877">
                <a:moveTo>
                  <a:pt x="0" y="0"/>
                </a:moveTo>
                <a:lnTo>
                  <a:pt x="5951877" y="0"/>
                </a:lnTo>
                <a:lnTo>
                  <a:pt x="5951877" y="1634163"/>
                </a:lnTo>
                <a:lnTo>
                  <a:pt x="0" y="1634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4"/>
          <p:cNvSpPr/>
          <p:nvPr/>
        </p:nvSpPr>
        <p:spPr>
          <a:xfrm>
            <a:off x="11548388" y="3633737"/>
            <a:ext cx="5243213" cy="4895850"/>
          </a:xfrm>
          <a:custGeom>
            <a:rect b="b" l="l" r="r" t="t"/>
            <a:pathLst>
              <a:path extrusionOk="0" h="4895850" w="5243213">
                <a:moveTo>
                  <a:pt x="0" y="0"/>
                </a:moveTo>
                <a:lnTo>
                  <a:pt x="5243213" y="0"/>
                </a:lnTo>
                <a:lnTo>
                  <a:pt x="5243213" y="4895850"/>
                </a:lnTo>
                <a:lnTo>
                  <a:pt x="0" y="48958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4"/>
          <p:cNvSpPr txBox="1"/>
          <p:nvPr/>
        </p:nvSpPr>
        <p:spPr>
          <a:xfrm>
            <a:off x="2073325" y="3760560"/>
            <a:ext cx="6688213" cy="26616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52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每分鐘全球用戶合共的上網時間總是多少?</a:t>
            </a:r>
            <a:endParaRPr/>
          </a:p>
          <a:p>
            <a:pPr indent="0" lvl="1" marL="0" marR="0" rtl="0" algn="l">
              <a:lnSpc>
                <a:spcPct val="13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352" u="none" cap="none" strike="noStrike">
              <a:solidFill>
                <a:srgbClr val="325AD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55" name="Google Shape;155;p4"/>
          <p:cNvSpPr txBox="1"/>
          <p:nvPr/>
        </p:nvSpPr>
        <p:spPr>
          <a:xfrm>
            <a:off x="2073325" y="6815363"/>
            <a:ext cx="5335537" cy="17662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352" u="none" cap="none" strike="noStrike">
                <a:solidFill>
                  <a:srgbClr val="325ADF"/>
                </a:solidFill>
                <a:latin typeface="Noto Sans TC"/>
                <a:ea typeface="Noto Sans TC"/>
                <a:cs typeface="Noto Sans TC"/>
                <a:sym typeface="Noto Sans TC"/>
              </a:rPr>
              <a:t>每分鐘有多少封電郵傳送出去?</a:t>
            </a:r>
            <a:endParaRPr/>
          </a:p>
        </p:txBody>
      </p:sp>
      <p:sp>
        <p:nvSpPr>
          <p:cNvPr id="156" name="Google Shape;156;p4"/>
          <p:cNvSpPr txBox="1"/>
          <p:nvPr/>
        </p:nvSpPr>
        <p:spPr>
          <a:xfrm>
            <a:off x="2169566" y="5557494"/>
            <a:ext cx="3789462" cy="86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l">
              <a:lnSpc>
                <a:spcPct val="13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52" u="none" cap="none" strike="noStrike">
                <a:solidFill>
                  <a:srgbClr val="C229A9"/>
                </a:solidFill>
                <a:latin typeface="Noto Sans TC"/>
                <a:ea typeface="Noto Sans TC"/>
                <a:cs typeface="Noto Sans TC"/>
                <a:sym typeface="Noto Sans TC"/>
              </a:rPr>
              <a:t>2,510萬小時</a:t>
            </a:r>
            <a:endParaRPr/>
          </a:p>
        </p:txBody>
      </p:sp>
      <p:sp>
        <p:nvSpPr>
          <p:cNvPr id="157" name="Google Shape;157;p4"/>
          <p:cNvSpPr txBox="1"/>
          <p:nvPr/>
        </p:nvSpPr>
        <p:spPr>
          <a:xfrm>
            <a:off x="2169566" y="8671944"/>
            <a:ext cx="2729657" cy="86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0" marR="0" rtl="0" algn="l">
              <a:lnSpc>
                <a:spcPct val="132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52" u="none" cap="none" strike="noStrike">
                <a:solidFill>
                  <a:srgbClr val="C229A9"/>
                </a:solidFill>
                <a:latin typeface="Noto Sans TC"/>
                <a:ea typeface="Noto Sans TC"/>
                <a:cs typeface="Noto Sans TC"/>
                <a:sym typeface="Noto Sans TC"/>
              </a:rPr>
              <a:t>2.41億封</a:t>
            </a:r>
            <a:endParaRPr/>
          </a:p>
        </p:txBody>
      </p:sp>
      <p:sp>
        <p:nvSpPr>
          <p:cNvPr id="158" name="Google Shape;158;p4"/>
          <p:cNvSpPr txBox="1"/>
          <p:nvPr/>
        </p:nvSpPr>
        <p:spPr>
          <a:xfrm>
            <a:off x="1028700" y="1845162"/>
            <a:ext cx="5951877" cy="12373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4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猜一猜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164" name="Google Shape;164;p5"/>
          <p:cNvGrpSpPr/>
          <p:nvPr/>
        </p:nvGrpSpPr>
        <p:grpSpPr>
          <a:xfrm>
            <a:off x="5398055" y="8425445"/>
            <a:ext cx="7784820" cy="1433934"/>
            <a:chOff x="0" y="-142307"/>
            <a:chExt cx="10379760" cy="1911912"/>
          </a:xfrm>
        </p:grpSpPr>
        <p:grpSp>
          <p:nvGrpSpPr>
            <p:cNvPr id="165" name="Google Shape;165;p5"/>
            <p:cNvGrpSpPr/>
            <p:nvPr/>
          </p:nvGrpSpPr>
          <p:grpSpPr>
            <a:xfrm>
              <a:off x="0" y="-142307"/>
              <a:ext cx="10379760" cy="1911912"/>
              <a:chOff x="0" y="-28575"/>
              <a:chExt cx="2084237" cy="383908"/>
            </a:xfrm>
          </p:grpSpPr>
          <p:sp>
            <p:nvSpPr>
              <p:cNvPr id="166" name="Google Shape;166;p5"/>
              <p:cNvSpPr/>
              <p:nvPr/>
            </p:nvSpPr>
            <p:spPr>
              <a:xfrm>
                <a:off x="0" y="0"/>
                <a:ext cx="2084237" cy="355333"/>
              </a:xfrm>
              <a:custGeom>
                <a:rect b="b" l="l" r="r" t="t"/>
                <a:pathLst>
                  <a:path extrusionOk="0" h="355333" w="2084237">
                    <a:moveTo>
                      <a:pt x="1881037" y="0"/>
                    </a:moveTo>
                    <a:cubicBezTo>
                      <a:pt x="1993261" y="0"/>
                      <a:pt x="2084237" y="79544"/>
                      <a:pt x="2084237" y="177667"/>
                    </a:cubicBezTo>
                    <a:cubicBezTo>
                      <a:pt x="2084237" y="275789"/>
                      <a:pt x="1993261" y="355333"/>
                      <a:pt x="1881037" y="355333"/>
                    </a:cubicBezTo>
                    <a:lnTo>
                      <a:pt x="203200" y="355333"/>
                    </a:lnTo>
                    <a:cubicBezTo>
                      <a:pt x="90976" y="355333"/>
                      <a:pt x="0" y="275789"/>
                      <a:pt x="0" y="177667"/>
                    </a:cubicBezTo>
                    <a:cubicBezTo>
                      <a:pt x="0" y="79544"/>
                      <a:pt x="90976" y="0"/>
                      <a:pt x="203200" y="0"/>
                    </a:cubicBezTo>
                    <a:lnTo>
                      <a:pt x="1881037" y="0"/>
                    </a:lnTo>
                    <a:close/>
                  </a:path>
                </a:pathLst>
              </a:custGeom>
              <a:gradFill>
                <a:gsLst>
                  <a:gs pos="0">
                    <a:srgbClr val="F600FE"/>
                  </a:gs>
                  <a:gs pos="25000">
                    <a:srgbClr val="C900FE"/>
                  </a:gs>
                  <a:gs pos="50000">
                    <a:srgbClr val="A136FF"/>
                  </a:gs>
                  <a:gs pos="75000">
                    <a:srgbClr val="5142F0"/>
                  </a:gs>
                  <a:gs pos="100000">
                    <a:srgbClr val="0033D9"/>
                  </a:gs>
                </a:gsLst>
                <a:path path="circle">
                  <a:fillToRect b="100%" r="100%"/>
                </a:path>
                <a:tileRect l="-100%" t="-100%"/>
              </a:gradFill>
              <a:ln cap="sq" cmpd="sng" w="95250">
                <a:solidFill>
                  <a:srgbClr val="F2F2F2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5"/>
              <p:cNvSpPr txBox="1"/>
              <p:nvPr/>
            </p:nvSpPr>
            <p:spPr>
              <a:xfrm>
                <a:off x="0" y="-28575"/>
                <a:ext cx="2084237" cy="3839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8" name="Google Shape;168;p5"/>
            <p:cNvSpPr txBox="1"/>
            <p:nvPr/>
          </p:nvSpPr>
          <p:spPr>
            <a:xfrm>
              <a:off x="0" y="263012"/>
              <a:ext cx="103797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499" u="none" cap="none" strike="noStrike">
                  <a:solidFill>
                    <a:srgbClr val="FFFFFF"/>
                  </a:solidFill>
                  <a:latin typeface="Noto Sans TC"/>
                  <a:ea typeface="Noto Sans TC"/>
                  <a:cs typeface="Noto Sans TC"/>
                  <a:sym typeface="Noto Sans TC"/>
                </a:rPr>
                <a:t>因為網站加入了演算法</a:t>
              </a:r>
              <a:endParaRPr/>
            </a:p>
          </p:txBody>
        </p:sp>
      </p:grpSp>
      <p:grpSp>
        <p:nvGrpSpPr>
          <p:cNvPr id="169" name="Google Shape;169;p5"/>
          <p:cNvGrpSpPr/>
          <p:nvPr/>
        </p:nvGrpSpPr>
        <p:grpSpPr>
          <a:xfrm>
            <a:off x="337361" y="2682254"/>
            <a:ext cx="4188845" cy="6272189"/>
            <a:chOff x="0" y="0"/>
            <a:chExt cx="5585127" cy="8362919"/>
          </a:xfrm>
        </p:grpSpPr>
        <p:sp>
          <p:nvSpPr>
            <p:cNvPr id="170" name="Google Shape;170;p5"/>
            <p:cNvSpPr/>
            <p:nvPr/>
          </p:nvSpPr>
          <p:spPr>
            <a:xfrm>
              <a:off x="251167" y="254168"/>
              <a:ext cx="5333960" cy="8108751"/>
            </a:xfrm>
            <a:custGeom>
              <a:rect b="b" l="l" r="r" t="t"/>
              <a:pathLst>
                <a:path extrusionOk="0" h="6251507" w="4112260">
                  <a:moveTo>
                    <a:pt x="4112260" y="613898"/>
                  </a:moveTo>
                  <a:lnTo>
                    <a:pt x="4112260" y="2600627"/>
                  </a:lnTo>
                  <a:cubicBezTo>
                    <a:pt x="4112260" y="2778170"/>
                    <a:pt x="4033520" y="2946960"/>
                    <a:pt x="3897630" y="3064489"/>
                  </a:cubicBezTo>
                  <a:cubicBezTo>
                    <a:pt x="3761740" y="3180767"/>
                    <a:pt x="3683000" y="3349558"/>
                    <a:pt x="3683000" y="3528351"/>
                  </a:cubicBezTo>
                  <a:lnTo>
                    <a:pt x="3683000" y="5637609"/>
                  </a:lnTo>
                  <a:cubicBezTo>
                    <a:pt x="3683000" y="5976441"/>
                    <a:pt x="3403600" y="6251507"/>
                    <a:pt x="3059430" y="6251507"/>
                  </a:cubicBezTo>
                  <a:lnTo>
                    <a:pt x="623570" y="6251507"/>
                  </a:lnTo>
                  <a:cubicBezTo>
                    <a:pt x="279400" y="6251507"/>
                    <a:pt x="0" y="5976441"/>
                    <a:pt x="0" y="5637609"/>
                  </a:cubicBezTo>
                  <a:lnTo>
                    <a:pt x="0" y="613898"/>
                  </a:lnTo>
                  <a:cubicBezTo>
                    <a:pt x="0" y="275066"/>
                    <a:pt x="279400" y="0"/>
                    <a:pt x="623570" y="0"/>
                  </a:cubicBezTo>
                  <a:lnTo>
                    <a:pt x="3489960" y="0"/>
                  </a:lnTo>
                  <a:cubicBezTo>
                    <a:pt x="3834130" y="0"/>
                    <a:pt x="4112260" y="275066"/>
                    <a:pt x="4112260" y="613898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480422" y="480422"/>
              <a:ext cx="4875449" cy="7592366"/>
            </a:xfrm>
            <a:custGeom>
              <a:rect b="b" l="l" r="r" t="t"/>
              <a:pathLst>
                <a:path extrusionOk="0" h="6403878" w="4112260">
                  <a:moveTo>
                    <a:pt x="4112260" y="628861"/>
                  </a:moveTo>
                  <a:lnTo>
                    <a:pt x="4112260" y="2664013"/>
                  </a:lnTo>
                  <a:cubicBezTo>
                    <a:pt x="4112260" y="2845883"/>
                    <a:pt x="4033520" y="3018788"/>
                    <a:pt x="3897630" y="3139181"/>
                  </a:cubicBezTo>
                  <a:cubicBezTo>
                    <a:pt x="3761740" y="3258293"/>
                    <a:pt x="3683000" y="3431198"/>
                    <a:pt x="3683000" y="3614349"/>
                  </a:cubicBezTo>
                  <a:lnTo>
                    <a:pt x="3683000" y="5775017"/>
                  </a:lnTo>
                  <a:cubicBezTo>
                    <a:pt x="3683000" y="6122107"/>
                    <a:pt x="3403600" y="6403878"/>
                    <a:pt x="3059430" y="6403878"/>
                  </a:cubicBezTo>
                  <a:lnTo>
                    <a:pt x="623570" y="6403878"/>
                  </a:lnTo>
                  <a:cubicBezTo>
                    <a:pt x="279400" y="6403878"/>
                    <a:pt x="0" y="6122107"/>
                    <a:pt x="0" y="5775017"/>
                  </a:cubicBezTo>
                  <a:lnTo>
                    <a:pt x="0" y="628861"/>
                  </a:lnTo>
                  <a:cubicBezTo>
                    <a:pt x="0" y="281771"/>
                    <a:pt x="279400" y="0"/>
                    <a:pt x="623570" y="0"/>
                  </a:cubicBezTo>
                  <a:lnTo>
                    <a:pt x="3489960" y="0"/>
                  </a:lnTo>
                  <a:cubicBezTo>
                    <a:pt x="3834130" y="0"/>
                    <a:pt x="4112260" y="281771"/>
                    <a:pt x="4112260" y="628861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85889" r="-47836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2" name="Google Shape;172;p5"/>
            <p:cNvGrpSpPr/>
            <p:nvPr/>
          </p:nvGrpSpPr>
          <p:grpSpPr>
            <a:xfrm>
              <a:off x="0" y="0"/>
              <a:ext cx="960845" cy="960845"/>
              <a:chOff x="0" y="0"/>
              <a:chExt cx="812800" cy="812800"/>
            </a:xfrm>
          </p:grpSpPr>
          <p:sp>
            <p:nvSpPr>
              <p:cNvPr id="173" name="Google Shape;173;p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5960DC"/>
                  </a:gs>
                  <a:gs pos="100000">
                    <a:srgbClr val="FF99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75" name="Google Shape;175;p5"/>
          <p:cNvSpPr/>
          <p:nvPr/>
        </p:nvSpPr>
        <p:spPr>
          <a:xfrm>
            <a:off x="14054723" y="4491472"/>
            <a:ext cx="4000000" cy="3810000"/>
          </a:xfrm>
          <a:custGeom>
            <a:rect b="b" l="l" r="r" t="t"/>
            <a:pathLst>
              <a:path extrusionOk="0" h="3810000" w="4000000">
                <a:moveTo>
                  <a:pt x="0" y="0"/>
                </a:moveTo>
                <a:lnTo>
                  <a:pt x="4000000" y="0"/>
                </a:lnTo>
                <a:lnTo>
                  <a:pt x="4000000" y="3810000"/>
                </a:lnTo>
                <a:lnTo>
                  <a:pt x="0" y="3810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5"/>
          <p:cNvSpPr/>
          <p:nvPr/>
        </p:nvSpPr>
        <p:spPr>
          <a:xfrm>
            <a:off x="6599734" y="7596622"/>
            <a:ext cx="953692" cy="952500"/>
          </a:xfrm>
          <a:custGeom>
            <a:rect b="b" l="l" r="r" t="t"/>
            <a:pathLst>
              <a:path extrusionOk="0" h="952500" w="953692">
                <a:moveTo>
                  <a:pt x="0" y="0"/>
                </a:moveTo>
                <a:lnTo>
                  <a:pt x="953692" y="0"/>
                </a:lnTo>
                <a:lnTo>
                  <a:pt x="953692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5"/>
          <p:cNvSpPr/>
          <p:nvPr/>
        </p:nvSpPr>
        <p:spPr>
          <a:xfrm>
            <a:off x="10924956" y="7520422"/>
            <a:ext cx="953692" cy="952500"/>
          </a:xfrm>
          <a:custGeom>
            <a:rect b="b" l="l" r="r" t="t"/>
            <a:pathLst>
              <a:path extrusionOk="0" h="952500" w="953692">
                <a:moveTo>
                  <a:pt x="0" y="0"/>
                </a:moveTo>
                <a:lnTo>
                  <a:pt x="953693" y="0"/>
                </a:lnTo>
                <a:lnTo>
                  <a:pt x="953693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5"/>
          <p:cNvSpPr txBox="1"/>
          <p:nvPr/>
        </p:nvSpPr>
        <p:spPr>
          <a:xfrm>
            <a:off x="0" y="981075"/>
            <a:ext cx="18288000" cy="12058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7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資訊的重要性</a:t>
            </a:r>
            <a:endParaRPr/>
          </a:p>
        </p:txBody>
      </p:sp>
      <p:sp>
        <p:nvSpPr>
          <p:cNvPr id="179" name="Google Shape;179;p5"/>
          <p:cNvSpPr txBox="1"/>
          <p:nvPr/>
        </p:nvSpPr>
        <p:spPr>
          <a:xfrm>
            <a:off x="4526206" y="2776155"/>
            <a:ext cx="9528516" cy="28771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資訊每分每秒都在流通，而我們亦經常</a:t>
            </a:r>
            <a:endParaRPr/>
          </a:p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在網絡接收到不同的資訊與內容，</a:t>
            </a:r>
            <a:endParaRPr/>
          </a:p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例如在影音平台YouTube，搜尋引擎Google以及社交媒體Instagram。</a:t>
            </a:r>
            <a:endParaRPr/>
          </a:p>
        </p:txBody>
      </p:sp>
      <p:sp>
        <p:nvSpPr>
          <p:cNvPr id="180" name="Google Shape;180;p5"/>
          <p:cNvSpPr txBox="1"/>
          <p:nvPr/>
        </p:nvSpPr>
        <p:spPr>
          <a:xfrm>
            <a:off x="4697000" y="6094333"/>
            <a:ext cx="9186930" cy="15065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3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17" u="none" cap="none" strike="noStrike">
                <a:solidFill>
                  <a:srgbClr val="92F3FF"/>
                </a:solidFill>
                <a:latin typeface="Noto Sans TC"/>
                <a:ea typeface="Noto Sans TC"/>
                <a:cs typeface="Noto Sans TC"/>
                <a:sym typeface="Noto Sans TC"/>
              </a:rPr>
              <a:t>但你有沒有想過，為什麼我們看到</a:t>
            </a:r>
            <a:endParaRPr/>
          </a:p>
          <a:p>
            <a:pPr indent="0" lvl="0" marL="0" marR="0" rtl="0" algn="ctr">
              <a:lnSpc>
                <a:spcPct val="133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17" u="none" cap="none" strike="noStrike">
                <a:solidFill>
                  <a:srgbClr val="92F3FF"/>
                </a:solidFill>
                <a:latin typeface="Noto Sans TC"/>
                <a:ea typeface="Noto Sans TC"/>
                <a:cs typeface="Noto Sans TC"/>
                <a:sym typeface="Noto Sans TC"/>
              </a:rPr>
              <a:t>的資訊，總是我們感興趣的？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/>
          <p:nvPr/>
        </p:nvSpPr>
        <p:spPr>
          <a:xfrm>
            <a:off x="0" y="0"/>
            <a:ext cx="18288000" cy="10416540"/>
          </a:xfrm>
          <a:custGeom>
            <a:rect b="b" l="l" r="r" t="t"/>
            <a:pathLst>
              <a:path extrusionOk="0"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86" name="Google Shape;186;p6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187" name="Google Shape;187;p6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188" name="Google Shape;188;p6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189" name="Google Shape;189;p6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4AAD"/>
                  </a:gs>
                  <a:gs pos="100000">
                    <a:srgbClr val="CB6CE6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6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1" name="Google Shape;191;p6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92" name="Google Shape;192;p6"/>
          <p:cNvSpPr/>
          <p:nvPr/>
        </p:nvSpPr>
        <p:spPr>
          <a:xfrm>
            <a:off x="9991868" y="1901329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193" name="Google Shape;193;p6"/>
          <p:cNvSpPr/>
          <p:nvPr/>
        </p:nvSpPr>
        <p:spPr>
          <a:xfrm>
            <a:off x="1270331" y="3056105"/>
            <a:ext cx="5752161" cy="3329808"/>
          </a:xfrm>
          <a:custGeom>
            <a:rect b="b" l="l" r="r" t="t"/>
            <a:pathLst>
              <a:path extrusionOk="0" h="787856" w="1361002">
                <a:moveTo>
                  <a:pt x="44415" y="0"/>
                </a:moveTo>
                <a:lnTo>
                  <a:pt x="1316587" y="0"/>
                </a:lnTo>
                <a:cubicBezTo>
                  <a:pt x="1341116" y="0"/>
                  <a:pt x="1361002" y="19885"/>
                  <a:pt x="1361002" y="44415"/>
                </a:cubicBezTo>
                <a:lnTo>
                  <a:pt x="1361002" y="743441"/>
                </a:lnTo>
                <a:cubicBezTo>
                  <a:pt x="1361002" y="767971"/>
                  <a:pt x="1341116" y="787856"/>
                  <a:pt x="1316587" y="787856"/>
                </a:cubicBezTo>
                <a:lnTo>
                  <a:pt x="44415" y="787856"/>
                </a:lnTo>
                <a:cubicBezTo>
                  <a:pt x="19885" y="787856"/>
                  <a:pt x="0" y="767971"/>
                  <a:pt x="0" y="743441"/>
                </a:cubicBezTo>
                <a:lnTo>
                  <a:pt x="0" y="44415"/>
                </a:lnTo>
                <a:cubicBezTo>
                  <a:pt x="0" y="19885"/>
                  <a:pt x="19885" y="0"/>
                  <a:pt x="44415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21778" l="-2139" r="-1954" t="0"/>
            </a:stretch>
          </a:blipFill>
          <a:ln cap="rnd" cmpd="sng" w="95250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6"/>
          <p:cNvSpPr/>
          <p:nvPr/>
        </p:nvSpPr>
        <p:spPr>
          <a:xfrm>
            <a:off x="1270331" y="6568349"/>
            <a:ext cx="5752161" cy="3329808"/>
          </a:xfrm>
          <a:custGeom>
            <a:rect b="b" l="l" r="r" t="t"/>
            <a:pathLst>
              <a:path extrusionOk="0" h="787856" w="1361002">
                <a:moveTo>
                  <a:pt x="44415" y="0"/>
                </a:moveTo>
                <a:lnTo>
                  <a:pt x="1316587" y="0"/>
                </a:lnTo>
                <a:cubicBezTo>
                  <a:pt x="1341116" y="0"/>
                  <a:pt x="1361002" y="19885"/>
                  <a:pt x="1361002" y="44415"/>
                </a:cubicBezTo>
                <a:lnTo>
                  <a:pt x="1361002" y="743441"/>
                </a:lnTo>
                <a:cubicBezTo>
                  <a:pt x="1361002" y="767971"/>
                  <a:pt x="1341116" y="787856"/>
                  <a:pt x="1316587" y="787856"/>
                </a:cubicBezTo>
                <a:lnTo>
                  <a:pt x="44415" y="787856"/>
                </a:lnTo>
                <a:cubicBezTo>
                  <a:pt x="19885" y="787856"/>
                  <a:pt x="0" y="767971"/>
                  <a:pt x="0" y="743441"/>
                </a:cubicBezTo>
                <a:lnTo>
                  <a:pt x="0" y="44415"/>
                </a:lnTo>
                <a:cubicBezTo>
                  <a:pt x="0" y="19885"/>
                  <a:pt x="19885" y="0"/>
                  <a:pt x="44415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113051"/>
            </a:stretch>
          </a:blipFill>
          <a:ln cap="rnd" cmpd="sng" w="95250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"/>
          <p:cNvSpPr/>
          <p:nvPr/>
        </p:nvSpPr>
        <p:spPr>
          <a:xfrm>
            <a:off x="12436327" y="1028700"/>
            <a:ext cx="2002863" cy="1982834"/>
          </a:xfrm>
          <a:custGeom>
            <a:rect b="b" l="l" r="r" t="t"/>
            <a:pathLst>
              <a:path extrusionOk="0" h="1982834" w="2002863">
                <a:moveTo>
                  <a:pt x="0" y="0"/>
                </a:moveTo>
                <a:lnTo>
                  <a:pt x="2002863" y="0"/>
                </a:lnTo>
                <a:lnTo>
                  <a:pt x="2002863" y="1982834"/>
                </a:lnTo>
                <a:lnTo>
                  <a:pt x="0" y="19828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6" name="Google Shape;196;p6"/>
          <p:cNvSpPr txBox="1"/>
          <p:nvPr/>
        </p:nvSpPr>
        <p:spPr>
          <a:xfrm>
            <a:off x="1270331" y="1342951"/>
            <a:ext cx="8207663" cy="12501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1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什麼是演算法？</a:t>
            </a:r>
            <a:endParaRPr/>
          </a:p>
        </p:txBody>
      </p:sp>
      <p:sp>
        <p:nvSpPr>
          <p:cNvPr id="197" name="Google Shape;197;p6"/>
          <p:cNvSpPr txBox="1"/>
          <p:nvPr/>
        </p:nvSpPr>
        <p:spPr>
          <a:xfrm>
            <a:off x="8050484" y="3463593"/>
            <a:ext cx="7977319" cy="1402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3880" lvl="1" marL="867761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F4DB1"/>
              </a:buClr>
              <a:buSzPts val="4018"/>
              <a:buFont typeface="Arial"/>
              <a:buChar char="•"/>
            </a:pPr>
            <a:r>
              <a:rPr b="1" i="0" lang="en-US" sz="4018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是一系列有順序的步驟，用於解決特定問題</a:t>
            </a:r>
            <a:endParaRPr/>
          </a:p>
        </p:txBody>
      </p:sp>
      <p:sp>
        <p:nvSpPr>
          <p:cNvPr id="198" name="Google Shape;198;p6"/>
          <p:cNvSpPr txBox="1"/>
          <p:nvPr/>
        </p:nvSpPr>
        <p:spPr>
          <a:xfrm>
            <a:off x="8050484" y="6151091"/>
            <a:ext cx="7977319" cy="1402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3880" lvl="1" marL="867761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F4DB1"/>
              </a:buClr>
              <a:buSzPts val="4018"/>
              <a:buFont typeface="Arial"/>
              <a:buChar char="•"/>
            </a:pPr>
            <a:r>
              <a:rPr b="1" i="0" lang="en-US" sz="4018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網站許多時會使用演算法提升用戶體驗</a:t>
            </a:r>
            <a:endParaRPr/>
          </a:p>
        </p:txBody>
      </p:sp>
      <p:sp>
        <p:nvSpPr>
          <p:cNvPr id="199" name="Google Shape;199;p6"/>
          <p:cNvSpPr txBox="1"/>
          <p:nvPr/>
        </p:nvSpPr>
        <p:spPr>
          <a:xfrm>
            <a:off x="8050484" y="7847457"/>
            <a:ext cx="8159986" cy="14028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3880" lvl="1" marL="867761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F4DB1"/>
              </a:buClr>
              <a:buSzPts val="4018"/>
              <a:buFont typeface="Arial"/>
              <a:buChar char="•"/>
            </a:pPr>
            <a:r>
              <a:rPr b="1" i="0" lang="en-US" sz="4018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例如用戶輸入/觀看某些內容，演算法便會推送相近的內容</a:t>
            </a:r>
            <a:endParaRPr/>
          </a:p>
        </p:txBody>
      </p:sp>
      <p:sp>
        <p:nvSpPr>
          <p:cNvPr id="200" name="Google Shape;200;p6"/>
          <p:cNvSpPr txBox="1"/>
          <p:nvPr/>
        </p:nvSpPr>
        <p:spPr>
          <a:xfrm>
            <a:off x="8050484" y="5159959"/>
            <a:ext cx="8646679" cy="6884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3880" lvl="1" marL="867761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F4DB1"/>
              </a:buClr>
              <a:buSzPts val="4018"/>
              <a:buFont typeface="Arial"/>
              <a:buChar char="•"/>
            </a:pPr>
            <a:r>
              <a:rPr b="1" i="0" lang="en-US" sz="4018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當中包含</a:t>
            </a:r>
            <a:r>
              <a:rPr b="1" i="0" lang="en-US" sz="4018" u="none" cap="none" strike="noStrike">
                <a:solidFill>
                  <a:srgbClr val="3253BB"/>
                </a:solidFill>
                <a:latin typeface="Noto Sans TC"/>
                <a:ea typeface="Noto Sans TC"/>
                <a:cs typeface="Noto Sans TC"/>
                <a:sym typeface="Noto Sans TC"/>
              </a:rPr>
              <a:t> 「輸入 」</a:t>
            </a:r>
            <a:r>
              <a:rPr b="1" i="0" lang="en-US" sz="4018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及 「輸出 」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"/>
          <p:cNvSpPr/>
          <p:nvPr/>
        </p:nvSpPr>
        <p:spPr>
          <a:xfrm>
            <a:off x="0" y="0"/>
            <a:ext cx="18288000" cy="10416540"/>
          </a:xfrm>
          <a:custGeom>
            <a:rect b="b" l="l" r="r" t="t"/>
            <a:pathLst>
              <a:path extrusionOk="0"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06" name="Google Shape;206;p7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207" name="Google Shape;207;p7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208" name="Google Shape;208;p7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209" name="Google Shape;209;p7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4AAD"/>
                  </a:gs>
                  <a:gs pos="100000">
                    <a:srgbClr val="CB6CE6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7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1" name="Google Shape;211;p7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212" name="Google Shape;212;p7"/>
          <p:cNvSpPr/>
          <p:nvPr/>
        </p:nvSpPr>
        <p:spPr>
          <a:xfrm>
            <a:off x="2914114" y="2596747"/>
            <a:ext cx="1512616" cy="428625"/>
          </a:xfrm>
          <a:custGeom>
            <a:rect b="b" l="l" r="r" t="t"/>
            <a:pathLst>
              <a:path extrusionOk="0" h="428625" w="1512616">
                <a:moveTo>
                  <a:pt x="0" y="0"/>
                </a:moveTo>
                <a:lnTo>
                  <a:pt x="1512616" y="0"/>
                </a:lnTo>
                <a:lnTo>
                  <a:pt x="1512616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213" name="Google Shape;213;p7"/>
          <p:cNvSpPr/>
          <p:nvPr/>
        </p:nvSpPr>
        <p:spPr>
          <a:xfrm>
            <a:off x="5146830" y="2544971"/>
            <a:ext cx="9822394" cy="2828403"/>
          </a:xfrm>
          <a:custGeom>
            <a:rect b="b" l="l" r="r" t="t"/>
            <a:pathLst>
              <a:path extrusionOk="0" h="787856" w="2736043">
                <a:moveTo>
                  <a:pt x="26011" y="0"/>
                </a:moveTo>
                <a:lnTo>
                  <a:pt x="2710031" y="0"/>
                </a:lnTo>
                <a:cubicBezTo>
                  <a:pt x="2724397" y="0"/>
                  <a:pt x="2736043" y="11646"/>
                  <a:pt x="2736043" y="26011"/>
                </a:cubicBezTo>
                <a:lnTo>
                  <a:pt x="2736043" y="761845"/>
                </a:lnTo>
                <a:cubicBezTo>
                  <a:pt x="2736043" y="768743"/>
                  <a:pt x="2733302" y="775360"/>
                  <a:pt x="2728424" y="780238"/>
                </a:cubicBezTo>
                <a:cubicBezTo>
                  <a:pt x="2723546" y="785116"/>
                  <a:pt x="2716930" y="787856"/>
                  <a:pt x="2710031" y="787856"/>
                </a:cubicBezTo>
                <a:lnTo>
                  <a:pt x="26011" y="787856"/>
                </a:lnTo>
                <a:cubicBezTo>
                  <a:pt x="19113" y="787856"/>
                  <a:pt x="12497" y="785116"/>
                  <a:pt x="7619" y="780238"/>
                </a:cubicBezTo>
                <a:cubicBezTo>
                  <a:pt x="2740" y="775360"/>
                  <a:pt x="0" y="768743"/>
                  <a:pt x="0" y="761845"/>
                </a:cubicBezTo>
                <a:lnTo>
                  <a:pt x="0" y="26011"/>
                </a:lnTo>
                <a:cubicBezTo>
                  <a:pt x="0" y="19113"/>
                  <a:pt x="2740" y="12497"/>
                  <a:pt x="7619" y="7619"/>
                </a:cubicBezTo>
                <a:cubicBezTo>
                  <a:pt x="12497" y="2740"/>
                  <a:pt x="19113" y="0"/>
                  <a:pt x="26011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761" r="-760" t="-1829"/>
            </a:stretch>
          </a:blipFill>
          <a:ln cap="rnd" cmpd="sng" w="95250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7"/>
          <p:cNvSpPr/>
          <p:nvPr/>
        </p:nvSpPr>
        <p:spPr>
          <a:xfrm>
            <a:off x="2981593" y="6708094"/>
            <a:ext cx="5539602" cy="3206763"/>
          </a:xfrm>
          <a:custGeom>
            <a:rect b="b" l="l" r="r" t="t"/>
            <a:pathLst>
              <a:path extrusionOk="0" h="787856" w="1361002">
                <a:moveTo>
                  <a:pt x="46119" y="0"/>
                </a:moveTo>
                <a:lnTo>
                  <a:pt x="1314882" y="0"/>
                </a:lnTo>
                <a:cubicBezTo>
                  <a:pt x="1327114" y="0"/>
                  <a:pt x="1338845" y="4859"/>
                  <a:pt x="1347494" y="13508"/>
                </a:cubicBezTo>
                <a:cubicBezTo>
                  <a:pt x="1356143" y="22157"/>
                  <a:pt x="1361002" y="33888"/>
                  <a:pt x="1361002" y="46119"/>
                </a:cubicBezTo>
                <a:lnTo>
                  <a:pt x="1361002" y="741737"/>
                </a:lnTo>
                <a:cubicBezTo>
                  <a:pt x="1361002" y="767208"/>
                  <a:pt x="1340353" y="787856"/>
                  <a:pt x="1314882" y="787856"/>
                </a:cubicBezTo>
                <a:lnTo>
                  <a:pt x="46119" y="787856"/>
                </a:lnTo>
                <a:cubicBezTo>
                  <a:pt x="33888" y="787856"/>
                  <a:pt x="22157" y="782997"/>
                  <a:pt x="13508" y="774348"/>
                </a:cubicBezTo>
                <a:cubicBezTo>
                  <a:pt x="4859" y="765699"/>
                  <a:pt x="0" y="753968"/>
                  <a:pt x="0" y="741737"/>
                </a:cubicBezTo>
                <a:lnTo>
                  <a:pt x="0" y="46119"/>
                </a:lnTo>
                <a:cubicBezTo>
                  <a:pt x="0" y="33888"/>
                  <a:pt x="4859" y="22157"/>
                  <a:pt x="13508" y="13508"/>
                </a:cubicBezTo>
                <a:cubicBezTo>
                  <a:pt x="22157" y="4859"/>
                  <a:pt x="33888" y="0"/>
                  <a:pt x="46119" y="0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5834" l="-13207" r="-25991" t="-12134"/>
            </a:stretch>
          </a:blipFill>
          <a:ln cap="rnd" cmpd="sng" w="95250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7"/>
          <p:cNvSpPr/>
          <p:nvPr/>
        </p:nvSpPr>
        <p:spPr>
          <a:xfrm>
            <a:off x="9559225" y="6708094"/>
            <a:ext cx="5943481" cy="3206763"/>
          </a:xfrm>
          <a:custGeom>
            <a:rect b="b" l="l" r="r" t="t"/>
            <a:pathLst>
              <a:path extrusionOk="0" h="787856" w="1460229">
                <a:moveTo>
                  <a:pt x="42985" y="0"/>
                </a:moveTo>
                <a:lnTo>
                  <a:pt x="1417244" y="0"/>
                </a:lnTo>
                <a:cubicBezTo>
                  <a:pt x="1440984" y="0"/>
                  <a:pt x="1460229" y="19245"/>
                  <a:pt x="1460229" y="42985"/>
                </a:cubicBezTo>
                <a:lnTo>
                  <a:pt x="1460229" y="744871"/>
                </a:lnTo>
                <a:cubicBezTo>
                  <a:pt x="1460229" y="768611"/>
                  <a:pt x="1440984" y="787856"/>
                  <a:pt x="1417244" y="787856"/>
                </a:cubicBezTo>
                <a:lnTo>
                  <a:pt x="42985" y="787856"/>
                </a:lnTo>
                <a:cubicBezTo>
                  <a:pt x="19245" y="787856"/>
                  <a:pt x="0" y="768611"/>
                  <a:pt x="0" y="744871"/>
                </a:cubicBezTo>
                <a:lnTo>
                  <a:pt x="0" y="42985"/>
                </a:lnTo>
                <a:cubicBezTo>
                  <a:pt x="0" y="19245"/>
                  <a:pt x="19245" y="0"/>
                  <a:pt x="42985" y="0"/>
                </a:cubicBez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-269" r="-11913" t="-54042"/>
            </a:stretch>
          </a:blipFill>
          <a:ln cap="rnd" cmpd="sng" w="95250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7"/>
          <p:cNvSpPr txBox="1"/>
          <p:nvPr/>
        </p:nvSpPr>
        <p:spPr>
          <a:xfrm>
            <a:off x="0" y="1287907"/>
            <a:ext cx="18288000" cy="9300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82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當你在YOUTUBE觀看影片……</a:t>
            </a:r>
            <a:endParaRPr/>
          </a:p>
        </p:txBody>
      </p:sp>
      <p:sp>
        <p:nvSpPr>
          <p:cNvPr id="217" name="Google Shape;217;p7"/>
          <p:cNvSpPr/>
          <p:nvPr/>
        </p:nvSpPr>
        <p:spPr>
          <a:xfrm rot="7291861">
            <a:off x="6358917" y="5672924"/>
            <a:ext cx="1133469" cy="769925"/>
          </a:xfrm>
          <a:custGeom>
            <a:rect b="b" l="l" r="r" t="t"/>
            <a:pathLst>
              <a:path extrusionOk="0" h="1088941" w="1539634">
                <a:moveTo>
                  <a:pt x="0" y="0"/>
                </a:moveTo>
                <a:lnTo>
                  <a:pt x="1539634" y="0"/>
                </a:lnTo>
                <a:lnTo>
                  <a:pt x="1539634" y="1088941"/>
                </a:lnTo>
                <a:lnTo>
                  <a:pt x="0" y="10889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8" name="Google Shape;218;p7"/>
          <p:cNvSpPr/>
          <p:nvPr/>
        </p:nvSpPr>
        <p:spPr>
          <a:xfrm rot="3136133">
            <a:off x="10583925" y="5643508"/>
            <a:ext cx="1075556" cy="828763"/>
          </a:xfrm>
          <a:custGeom>
            <a:rect b="b" l="l" r="r" t="t"/>
            <a:pathLst>
              <a:path extrusionOk="0" h="1088941" w="1539634">
                <a:moveTo>
                  <a:pt x="0" y="0"/>
                </a:moveTo>
                <a:lnTo>
                  <a:pt x="1539634" y="0"/>
                </a:lnTo>
                <a:lnTo>
                  <a:pt x="1539634" y="1088941"/>
                </a:lnTo>
                <a:lnTo>
                  <a:pt x="0" y="10889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9" name="Google Shape;219;p7"/>
          <p:cNvSpPr/>
          <p:nvPr/>
        </p:nvSpPr>
        <p:spPr>
          <a:xfrm>
            <a:off x="2625292" y="3141439"/>
            <a:ext cx="2090259" cy="2090259"/>
          </a:xfrm>
          <a:custGeom>
            <a:rect b="b" l="l" r="r" t="t"/>
            <a:pathLst>
              <a:path extrusionOk="0" h="2090259" w="2090259">
                <a:moveTo>
                  <a:pt x="0" y="0"/>
                </a:moveTo>
                <a:lnTo>
                  <a:pt x="2090260" y="0"/>
                </a:lnTo>
                <a:lnTo>
                  <a:pt x="2090260" y="2090259"/>
                </a:lnTo>
                <a:lnTo>
                  <a:pt x="0" y="20902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p7"/>
          <p:cNvSpPr txBox="1"/>
          <p:nvPr/>
        </p:nvSpPr>
        <p:spPr>
          <a:xfrm>
            <a:off x="713265" y="7437960"/>
            <a:ext cx="2103928" cy="1689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18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影片結束後</a:t>
            </a:r>
            <a:endParaRPr/>
          </a:p>
          <a:p>
            <a:pPr indent="0" lvl="0" marL="0" marR="0" rtl="0" algn="ctr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18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自動播放</a:t>
            </a:r>
            <a:endParaRPr/>
          </a:p>
          <a:p>
            <a:pPr indent="0" lvl="0" marL="0" marR="0" rtl="0" algn="ctr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18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類似的影片</a:t>
            </a:r>
            <a:endParaRPr/>
          </a:p>
        </p:txBody>
      </p:sp>
      <p:sp>
        <p:nvSpPr>
          <p:cNvPr id="221" name="Google Shape;221;p7"/>
          <p:cNvSpPr txBox="1"/>
          <p:nvPr/>
        </p:nvSpPr>
        <p:spPr>
          <a:xfrm>
            <a:off x="15436645" y="7568419"/>
            <a:ext cx="2565605" cy="16898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18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版面旁會</a:t>
            </a:r>
            <a:endParaRPr/>
          </a:p>
          <a:p>
            <a:pPr indent="0" lvl="0" marL="0" marR="0" rtl="0" algn="ctr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18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推薦相同</a:t>
            </a:r>
            <a:endParaRPr/>
          </a:p>
          <a:p>
            <a:pPr indent="0" lvl="0" marL="0" marR="0" rtl="0" algn="ctr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18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類型的影片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CF3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7" name="Google Shape;227;p8"/>
          <p:cNvSpPr/>
          <p:nvPr/>
        </p:nvSpPr>
        <p:spPr>
          <a:xfrm>
            <a:off x="1517112" y="1903787"/>
            <a:ext cx="15020139" cy="5961631"/>
          </a:xfrm>
          <a:custGeom>
            <a:rect b="b" l="l" r="r" t="t"/>
            <a:pathLst>
              <a:path extrusionOk="0" h="2540000" w="6399449">
                <a:moveTo>
                  <a:pt x="0" y="1270000"/>
                </a:moveTo>
                <a:cubicBezTo>
                  <a:pt x="0" y="568960"/>
                  <a:pt x="573391" y="0"/>
                  <a:pt x="1279890" y="0"/>
                </a:cubicBezTo>
                <a:lnTo>
                  <a:pt x="5119559" y="0"/>
                </a:lnTo>
                <a:cubicBezTo>
                  <a:pt x="5826059" y="0"/>
                  <a:pt x="6399449" y="568960"/>
                  <a:pt x="6399449" y="1270000"/>
                </a:cubicBezTo>
                <a:cubicBezTo>
                  <a:pt x="6399449" y="1971040"/>
                  <a:pt x="5826059" y="2540000"/>
                  <a:pt x="5119559" y="2540000"/>
                </a:cubicBezTo>
                <a:lnTo>
                  <a:pt x="1279890" y="2540000"/>
                </a:lnTo>
                <a:cubicBezTo>
                  <a:pt x="573391" y="2540000"/>
                  <a:pt x="0" y="1971040"/>
                  <a:pt x="0" y="1270000"/>
                </a:cubicBezTo>
                <a:lnTo>
                  <a:pt x="0" y="127000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521" l="0" r="0" t="-32195"/>
            </a:stretch>
          </a:blipFill>
          <a:ln cap="sq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8"/>
          <p:cNvSpPr/>
          <p:nvPr/>
        </p:nvSpPr>
        <p:spPr>
          <a:xfrm>
            <a:off x="700842" y="4308544"/>
            <a:ext cx="4940475" cy="5753100"/>
          </a:xfrm>
          <a:custGeom>
            <a:rect b="b" l="l" r="r" t="t"/>
            <a:pathLst>
              <a:path extrusionOk="0" h="5753100" w="4940475">
                <a:moveTo>
                  <a:pt x="0" y="0"/>
                </a:moveTo>
                <a:lnTo>
                  <a:pt x="4940475" y="0"/>
                </a:lnTo>
                <a:lnTo>
                  <a:pt x="4940475" y="5753100"/>
                </a:lnTo>
                <a:lnTo>
                  <a:pt x="0" y="5753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9" name="Google Shape;229;p8"/>
          <p:cNvSpPr txBox="1"/>
          <p:nvPr/>
        </p:nvSpPr>
        <p:spPr>
          <a:xfrm>
            <a:off x="3514668" y="2738242"/>
            <a:ext cx="12399313" cy="38355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體驗活動：</a:t>
            </a:r>
            <a:endParaRPr/>
          </a:p>
          <a:p>
            <a:pPr indent="0" lvl="0" marL="0" marR="0" rtl="0" algn="ctr">
              <a:lnSpc>
                <a:spcPct val="173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72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只有一種聲音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235" name="Google Shape;235;p9"/>
          <p:cNvGrpSpPr/>
          <p:nvPr/>
        </p:nvGrpSpPr>
        <p:grpSpPr>
          <a:xfrm>
            <a:off x="3087319" y="1131331"/>
            <a:ext cx="12828888" cy="8289482"/>
            <a:chOff x="0" y="-95250"/>
            <a:chExt cx="3378802" cy="2183238"/>
          </a:xfrm>
        </p:grpSpPr>
        <p:sp>
          <p:nvSpPr>
            <p:cNvPr id="236" name="Google Shape;236;p9"/>
            <p:cNvSpPr/>
            <p:nvPr/>
          </p:nvSpPr>
          <p:spPr>
            <a:xfrm>
              <a:off x="0" y="0"/>
              <a:ext cx="3378802" cy="2087988"/>
            </a:xfrm>
            <a:custGeom>
              <a:rect b="b" l="l" r="r" t="t"/>
              <a:pathLst>
                <a:path extrusionOk="0" h="2087988" w="3378802">
                  <a:moveTo>
                    <a:pt x="35605" y="0"/>
                  </a:moveTo>
                  <a:lnTo>
                    <a:pt x="3343197" y="0"/>
                  </a:lnTo>
                  <a:cubicBezTo>
                    <a:pt x="3352640" y="0"/>
                    <a:pt x="3361696" y="3751"/>
                    <a:pt x="3368373" y="10428"/>
                  </a:cubicBezTo>
                  <a:cubicBezTo>
                    <a:pt x="3375051" y="17106"/>
                    <a:pt x="3378802" y="26162"/>
                    <a:pt x="3378802" y="35605"/>
                  </a:cubicBezTo>
                  <a:lnTo>
                    <a:pt x="3378802" y="2052383"/>
                  </a:lnTo>
                  <a:cubicBezTo>
                    <a:pt x="3378802" y="2061826"/>
                    <a:pt x="3375051" y="2070882"/>
                    <a:pt x="3368373" y="2077560"/>
                  </a:cubicBezTo>
                  <a:cubicBezTo>
                    <a:pt x="3361696" y="2084237"/>
                    <a:pt x="3352640" y="2087988"/>
                    <a:pt x="3343197" y="2087988"/>
                  </a:cubicBezTo>
                  <a:lnTo>
                    <a:pt x="35605" y="2087988"/>
                  </a:lnTo>
                  <a:cubicBezTo>
                    <a:pt x="26162" y="2087988"/>
                    <a:pt x="17106" y="2084237"/>
                    <a:pt x="10428" y="2077560"/>
                  </a:cubicBezTo>
                  <a:cubicBezTo>
                    <a:pt x="3751" y="2070882"/>
                    <a:pt x="0" y="2061826"/>
                    <a:pt x="0" y="2052383"/>
                  </a:cubicBezTo>
                  <a:lnTo>
                    <a:pt x="0" y="35605"/>
                  </a:lnTo>
                  <a:cubicBezTo>
                    <a:pt x="0" y="26162"/>
                    <a:pt x="3751" y="17106"/>
                    <a:pt x="10428" y="10428"/>
                  </a:cubicBezTo>
                  <a:cubicBezTo>
                    <a:pt x="17106" y="3751"/>
                    <a:pt x="26162" y="0"/>
                    <a:pt x="35605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9"/>
            <p:cNvSpPr txBox="1"/>
            <p:nvPr/>
          </p:nvSpPr>
          <p:spPr>
            <a:xfrm>
              <a:off x="0" y="-95250"/>
              <a:ext cx="3378802" cy="21832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38" name="Google Shape;238;p9"/>
          <p:cNvCxnSpPr/>
          <p:nvPr/>
        </p:nvCxnSpPr>
        <p:spPr>
          <a:xfrm>
            <a:off x="5492984" y="3502104"/>
            <a:ext cx="8246157" cy="0"/>
          </a:xfrm>
          <a:prstGeom prst="straightConnector1">
            <a:avLst/>
          </a:prstGeom>
          <a:noFill/>
          <a:ln cap="flat" cmpd="sng" w="66675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239" name="Google Shape;239;p9"/>
          <p:cNvSpPr txBox="1"/>
          <p:nvPr/>
        </p:nvSpPr>
        <p:spPr>
          <a:xfrm>
            <a:off x="3485790" y="3725941"/>
            <a:ext cx="12159992" cy="60525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39741" lvl="1" marL="1079483" marR="0" rtl="0" algn="l">
              <a:lnSpc>
                <a:spcPct val="159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999"/>
              <a:buFont typeface="Noto Sans TC"/>
              <a:buAutoNum type="arabicPeriod"/>
            </a:pPr>
            <a:r>
              <a:rPr b="0" i="0" lang="en-US" sz="4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工作員安排同學擔任不同角色A,B,C</a:t>
            </a:r>
            <a:endParaRPr/>
          </a:p>
          <a:p>
            <a:pPr indent="-539741" lvl="1" marL="1079483" marR="0" rtl="0" algn="l">
              <a:lnSpc>
                <a:spcPct val="159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999"/>
              <a:buFont typeface="Noto Sans TC"/>
              <a:buAutoNum type="arabicPeriod"/>
            </a:pPr>
            <a:r>
              <a:rPr b="0" i="0" lang="en-US" sz="4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工作員派發指令卡</a:t>
            </a:r>
            <a:endParaRPr/>
          </a:p>
          <a:p>
            <a:pPr indent="-539741" lvl="1" marL="1079483" marR="0" rtl="0" algn="l">
              <a:lnSpc>
                <a:spcPct val="159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999"/>
              <a:buFont typeface="Noto Sans TC"/>
              <a:buAutoNum type="arabicPeriod"/>
            </a:pPr>
            <a:r>
              <a:rPr b="0" i="0" lang="en-US" sz="4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同學們按照卡上的指示進行活動</a:t>
            </a:r>
            <a:endParaRPr/>
          </a:p>
          <a:p>
            <a:pPr indent="-539741" lvl="1" marL="1079483" marR="0" rtl="0" algn="l">
              <a:lnSpc>
                <a:spcPct val="159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999"/>
              <a:buFont typeface="Noto Sans TC"/>
              <a:buAutoNum type="arabicPeriod"/>
            </a:pPr>
            <a:r>
              <a:rPr b="0" i="0" lang="en-US" sz="4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工作員數三聲開始活動</a:t>
            </a:r>
            <a:endParaRPr/>
          </a:p>
          <a:p>
            <a:pPr indent="-539741" lvl="1" marL="1079483" marR="0" rtl="0" algn="l">
              <a:lnSpc>
                <a:spcPct val="15901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999"/>
              <a:buFont typeface="Noto Sans TC"/>
              <a:buAutoNum type="arabicPeriod"/>
            </a:pPr>
            <a:r>
              <a:rPr b="0" i="0" lang="en-US" sz="4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進行活動回顧及反思</a:t>
            </a:r>
            <a:endParaRPr/>
          </a:p>
          <a:p>
            <a:pPr indent="0" lvl="0" marL="0" marR="0" rtl="0" algn="l">
              <a:lnSpc>
                <a:spcPct val="1780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9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240" name="Google Shape;240;p9"/>
          <p:cNvSpPr/>
          <p:nvPr/>
        </p:nvSpPr>
        <p:spPr>
          <a:xfrm>
            <a:off x="13345641" y="5907921"/>
            <a:ext cx="4299687" cy="4000500"/>
          </a:xfrm>
          <a:custGeom>
            <a:rect b="b" l="l" r="r" t="t"/>
            <a:pathLst>
              <a:path extrusionOk="0" h="4000500" w="4299687">
                <a:moveTo>
                  <a:pt x="0" y="0"/>
                </a:moveTo>
                <a:lnTo>
                  <a:pt x="4299687" y="0"/>
                </a:lnTo>
                <a:lnTo>
                  <a:pt x="4299687" y="4000500"/>
                </a:lnTo>
                <a:lnTo>
                  <a:pt x="0" y="4000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1" name="Google Shape;241;p9"/>
          <p:cNvSpPr txBox="1"/>
          <p:nvPr/>
        </p:nvSpPr>
        <p:spPr>
          <a:xfrm>
            <a:off x="3087319" y="2098870"/>
            <a:ext cx="12828888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玩法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0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1" name="Google Shape;251;p10"/>
          <p:cNvSpPr/>
          <p:nvPr/>
        </p:nvSpPr>
        <p:spPr>
          <a:xfrm>
            <a:off x="12816024" y="2257201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2" name="Google Shape;252;p10"/>
          <p:cNvSpPr/>
          <p:nvPr/>
        </p:nvSpPr>
        <p:spPr>
          <a:xfrm>
            <a:off x="12816024" y="709414"/>
            <a:ext cx="993839" cy="1057275"/>
          </a:xfrm>
          <a:custGeom>
            <a:rect b="b" l="l" r="r" t="t"/>
            <a:pathLst>
              <a:path extrusionOk="0" h="1057275" w="993839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3" name="Google Shape;253;p10"/>
          <p:cNvSpPr/>
          <p:nvPr/>
        </p:nvSpPr>
        <p:spPr>
          <a:xfrm>
            <a:off x="12816024" y="3800251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54" name="Google Shape;254;p10"/>
          <p:cNvGrpSpPr/>
          <p:nvPr/>
        </p:nvGrpSpPr>
        <p:grpSpPr>
          <a:xfrm>
            <a:off x="1804970" y="767174"/>
            <a:ext cx="7204028" cy="3867658"/>
            <a:chOff x="0" y="-38100"/>
            <a:chExt cx="1617684" cy="868493"/>
          </a:xfrm>
        </p:grpSpPr>
        <p:sp>
          <p:nvSpPr>
            <p:cNvPr id="255" name="Google Shape;255;p10"/>
            <p:cNvSpPr/>
            <p:nvPr/>
          </p:nvSpPr>
          <p:spPr>
            <a:xfrm>
              <a:off x="0" y="0"/>
              <a:ext cx="1617684" cy="830393"/>
            </a:xfrm>
            <a:custGeom>
              <a:rect b="b" l="l" r="r" t="t"/>
              <a:pathLst>
                <a:path extrusionOk="0" h="830393" w="1617684">
                  <a:moveTo>
                    <a:pt x="29016" y="0"/>
                  </a:moveTo>
                  <a:lnTo>
                    <a:pt x="1588668" y="0"/>
                  </a:lnTo>
                  <a:cubicBezTo>
                    <a:pt x="1604694" y="0"/>
                    <a:pt x="1617684" y="12991"/>
                    <a:pt x="1617684" y="29016"/>
                  </a:cubicBezTo>
                  <a:lnTo>
                    <a:pt x="1617684" y="801377"/>
                  </a:lnTo>
                  <a:cubicBezTo>
                    <a:pt x="1617684" y="809073"/>
                    <a:pt x="1614627" y="816453"/>
                    <a:pt x="1609186" y="821895"/>
                  </a:cubicBezTo>
                  <a:cubicBezTo>
                    <a:pt x="1603744" y="827336"/>
                    <a:pt x="1596364" y="830393"/>
                    <a:pt x="1588668" y="830393"/>
                  </a:cubicBezTo>
                  <a:lnTo>
                    <a:pt x="29016" y="830393"/>
                  </a:lnTo>
                  <a:cubicBezTo>
                    <a:pt x="21320" y="830393"/>
                    <a:pt x="13940" y="827336"/>
                    <a:pt x="8499" y="821895"/>
                  </a:cubicBezTo>
                  <a:cubicBezTo>
                    <a:pt x="3057" y="816453"/>
                    <a:pt x="0" y="809073"/>
                    <a:pt x="0" y="801377"/>
                  </a:cubicBezTo>
                  <a:lnTo>
                    <a:pt x="0" y="29016"/>
                  </a:lnTo>
                  <a:cubicBezTo>
                    <a:pt x="0" y="21320"/>
                    <a:pt x="3057" y="13940"/>
                    <a:pt x="8499" y="8499"/>
                  </a:cubicBezTo>
                  <a:cubicBezTo>
                    <a:pt x="13940" y="3057"/>
                    <a:pt x="21320" y="0"/>
                    <a:pt x="29016" y="0"/>
                  </a:cubicBezTo>
                  <a:close/>
                </a:path>
              </a:pathLst>
            </a:custGeom>
            <a:solidFill>
              <a:srgbClr val="026F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0"/>
            <p:cNvSpPr txBox="1"/>
            <p:nvPr/>
          </p:nvSpPr>
          <p:spPr>
            <a:xfrm>
              <a:off x="0" y="-38100"/>
              <a:ext cx="1617684" cy="8684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7" name="Google Shape;257;p10"/>
          <p:cNvGrpSpPr/>
          <p:nvPr/>
        </p:nvGrpSpPr>
        <p:grpSpPr>
          <a:xfrm>
            <a:off x="1560135" y="4296088"/>
            <a:ext cx="7693698" cy="542444"/>
            <a:chOff x="0" y="-38100"/>
            <a:chExt cx="1727641" cy="121807"/>
          </a:xfrm>
        </p:grpSpPr>
        <p:sp>
          <p:nvSpPr>
            <p:cNvPr id="258" name="Google Shape;258;p10"/>
            <p:cNvSpPr/>
            <p:nvPr/>
          </p:nvSpPr>
          <p:spPr>
            <a:xfrm>
              <a:off x="0" y="0"/>
              <a:ext cx="1727641" cy="83707"/>
            </a:xfrm>
            <a:custGeom>
              <a:rect b="b" l="l" r="r" t="t"/>
              <a:pathLst>
                <a:path extrusionOk="0" h="83707" w="1727641">
                  <a:moveTo>
                    <a:pt x="41854" y="0"/>
                  </a:moveTo>
                  <a:lnTo>
                    <a:pt x="1685788" y="0"/>
                  </a:lnTo>
                  <a:cubicBezTo>
                    <a:pt x="1696888" y="0"/>
                    <a:pt x="1707534" y="4410"/>
                    <a:pt x="1715383" y="12259"/>
                  </a:cubicBezTo>
                  <a:cubicBezTo>
                    <a:pt x="1723232" y="20108"/>
                    <a:pt x="1727641" y="30753"/>
                    <a:pt x="1727641" y="41854"/>
                  </a:cubicBezTo>
                  <a:lnTo>
                    <a:pt x="1727641" y="41854"/>
                  </a:lnTo>
                  <a:cubicBezTo>
                    <a:pt x="1727641" y="52954"/>
                    <a:pt x="1723232" y="63600"/>
                    <a:pt x="1715383" y="71449"/>
                  </a:cubicBezTo>
                  <a:cubicBezTo>
                    <a:pt x="1707534" y="79298"/>
                    <a:pt x="1696888" y="83707"/>
                    <a:pt x="1685788" y="83707"/>
                  </a:cubicBezTo>
                  <a:lnTo>
                    <a:pt x="41854" y="83707"/>
                  </a:lnTo>
                  <a:cubicBezTo>
                    <a:pt x="30753" y="83707"/>
                    <a:pt x="20108" y="79298"/>
                    <a:pt x="12259" y="71449"/>
                  </a:cubicBezTo>
                  <a:cubicBezTo>
                    <a:pt x="4410" y="63600"/>
                    <a:pt x="0" y="52954"/>
                    <a:pt x="0" y="41854"/>
                  </a:cubicBezTo>
                  <a:lnTo>
                    <a:pt x="0" y="41854"/>
                  </a:lnTo>
                  <a:cubicBezTo>
                    <a:pt x="0" y="30753"/>
                    <a:pt x="4410" y="20108"/>
                    <a:pt x="12259" y="12259"/>
                  </a:cubicBezTo>
                  <a:cubicBezTo>
                    <a:pt x="20108" y="4410"/>
                    <a:pt x="30753" y="0"/>
                    <a:pt x="41854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0"/>
            <p:cNvSpPr txBox="1"/>
            <p:nvPr/>
          </p:nvSpPr>
          <p:spPr>
            <a:xfrm>
              <a:off x="0" y="-38100"/>
              <a:ext cx="1727641" cy="1218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0" name="Google Shape;260;p10"/>
          <p:cNvSpPr/>
          <p:nvPr/>
        </p:nvSpPr>
        <p:spPr>
          <a:xfrm>
            <a:off x="4293432" y="5315356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1" name="Google Shape;261;p10"/>
          <p:cNvSpPr/>
          <p:nvPr/>
        </p:nvSpPr>
        <p:spPr>
          <a:xfrm>
            <a:off x="4337275" y="8099799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9" y="0"/>
                </a:lnTo>
                <a:lnTo>
                  <a:pt x="993839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2" name="Google Shape;262;p10"/>
          <p:cNvSpPr/>
          <p:nvPr/>
        </p:nvSpPr>
        <p:spPr>
          <a:xfrm>
            <a:off x="7372625" y="5315356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9" y="0"/>
                </a:lnTo>
                <a:lnTo>
                  <a:pt x="993839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3" name="Google Shape;263;p10"/>
          <p:cNvSpPr/>
          <p:nvPr/>
        </p:nvSpPr>
        <p:spPr>
          <a:xfrm>
            <a:off x="1041256" y="8099799"/>
            <a:ext cx="993839" cy="1057275"/>
          </a:xfrm>
          <a:custGeom>
            <a:rect b="b" l="l" r="r" t="t"/>
            <a:pathLst>
              <a:path extrusionOk="0" h="1057275" w="993839">
                <a:moveTo>
                  <a:pt x="0" y="0"/>
                </a:moveTo>
                <a:lnTo>
                  <a:pt x="993839" y="0"/>
                </a:lnTo>
                <a:lnTo>
                  <a:pt x="993839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4" name="Google Shape;264;p10"/>
          <p:cNvSpPr/>
          <p:nvPr/>
        </p:nvSpPr>
        <p:spPr>
          <a:xfrm>
            <a:off x="4308459" y="6709525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5" name="Google Shape;265;p10"/>
          <p:cNvSpPr/>
          <p:nvPr/>
        </p:nvSpPr>
        <p:spPr>
          <a:xfrm>
            <a:off x="7974906" y="8166474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9" y="0"/>
                </a:lnTo>
                <a:lnTo>
                  <a:pt x="993839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6" name="Google Shape;266;p10"/>
          <p:cNvSpPr/>
          <p:nvPr/>
        </p:nvSpPr>
        <p:spPr>
          <a:xfrm>
            <a:off x="2572320" y="5372531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7" name="Google Shape;267;p10"/>
          <p:cNvSpPr/>
          <p:nvPr/>
        </p:nvSpPr>
        <p:spPr>
          <a:xfrm>
            <a:off x="2376718" y="6772306"/>
            <a:ext cx="993839" cy="1057275"/>
          </a:xfrm>
          <a:custGeom>
            <a:rect b="b" l="l" r="r" t="t"/>
            <a:pathLst>
              <a:path extrusionOk="0" h="1057275" w="993839">
                <a:moveTo>
                  <a:pt x="0" y="0"/>
                </a:moveTo>
                <a:lnTo>
                  <a:pt x="993839" y="0"/>
                </a:lnTo>
                <a:lnTo>
                  <a:pt x="993839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10"/>
          <p:cNvSpPr/>
          <p:nvPr/>
        </p:nvSpPr>
        <p:spPr>
          <a:xfrm>
            <a:off x="2311124" y="8166474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9" y="0"/>
                </a:lnTo>
                <a:lnTo>
                  <a:pt x="993839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9" name="Google Shape;269;p10"/>
          <p:cNvSpPr/>
          <p:nvPr/>
        </p:nvSpPr>
        <p:spPr>
          <a:xfrm>
            <a:off x="5603206" y="8099799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0" name="Google Shape;270;p10"/>
          <p:cNvSpPr/>
          <p:nvPr/>
        </p:nvSpPr>
        <p:spPr>
          <a:xfrm>
            <a:off x="5636965" y="6772306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1" name="Google Shape;271;p10"/>
          <p:cNvSpPr/>
          <p:nvPr/>
        </p:nvSpPr>
        <p:spPr>
          <a:xfrm>
            <a:off x="5621937" y="5372531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9" y="0"/>
                </a:lnTo>
                <a:lnTo>
                  <a:pt x="993839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2" name="Google Shape;272;p10"/>
          <p:cNvSpPr/>
          <p:nvPr/>
        </p:nvSpPr>
        <p:spPr>
          <a:xfrm>
            <a:off x="9314392" y="8166474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73" name="Google Shape;273;p10"/>
          <p:cNvGrpSpPr/>
          <p:nvPr/>
        </p:nvGrpSpPr>
        <p:grpSpPr>
          <a:xfrm>
            <a:off x="1064243" y="6227969"/>
            <a:ext cx="1391080" cy="458612"/>
            <a:chOff x="0" y="-38100"/>
            <a:chExt cx="366375" cy="120786"/>
          </a:xfrm>
        </p:grpSpPr>
        <p:sp>
          <p:nvSpPr>
            <p:cNvPr id="274" name="Google Shape;274;p10"/>
            <p:cNvSpPr/>
            <p:nvPr/>
          </p:nvSpPr>
          <p:spPr>
            <a:xfrm>
              <a:off x="0" y="0"/>
              <a:ext cx="366375" cy="82686"/>
            </a:xfrm>
            <a:custGeom>
              <a:rect b="b" l="l" r="r" t="t"/>
              <a:pathLst>
                <a:path extrusionOk="0" h="82686" w="366375">
                  <a:moveTo>
                    <a:pt x="41343" y="0"/>
                  </a:moveTo>
                  <a:lnTo>
                    <a:pt x="325032" y="0"/>
                  </a:lnTo>
                  <a:cubicBezTo>
                    <a:pt x="335997" y="0"/>
                    <a:pt x="346513" y="4356"/>
                    <a:pt x="354266" y="12109"/>
                  </a:cubicBezTo>
                  <a:cubicBezTo>
                    <a:pt x="362019" y="19862"/>
                    <a:pt x="366375" y="30378"/>
                    <a:pt x="366375" y="41343"/>
                  </a:cubicBezTo>
                  <a:lnTo>
                    <a:pt x="366375" y="41343"/>
                  </a:lnTo>
                  <a:cubicBezTo>
                    <a:pt x="366375" y="64176"/>
                    <a:pt x="347865" y="82686"/>
                    <a:pt x="325032" y="82686"/>
                  </a:cubicBezTo>
                  <a:lnTo>
                    <a:pt x="41343" y="82686"/>
                  </a:lnTo>
                  <a:cubicBezTo>
                    <a:pt x="30378" y="82686"/>
                    <a:pt x="19862" y="78331"/>
                    <a:pt x="12109" y="70577"/>
                  </a:cubicBezTo>
                  <a:cubicBezTo>
                    <a:pt x="4356" y="62824"/>
                    <a:pt x="0" y="52308"/>
                    <a:pt x="0" y="41343"/>
                  </a:cubicBezTo>
                  <a:lnTo>
                    <a:pt x="0" y="41343"/>
                  </a:lnTo>
                  <a:cubicBezTo>
                    <a:pt x="0" y="30378"/>
                    <a:pt x="4356" y="19862"/>
                    <a:pt x="12109" y="12109"/>
                  </a:cubicBezTo>
                  <a:cubicBezTo>
                    <a:pt x="19862" y="4356"/>
                    <a:pt x="30378" y="0"/>
                    <a:pt x="41343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0"/>
            <p:cNvSpPr txBox="1"/>
            <p:nvPr/>
          </p:nvSpPr>
          <p:spPr>
            <a:xfrm>
              <a:off x="0" y="-38100"/>
              <a:ext cx="366375" cy="120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6" name="Google Shape;276;p10"/>
          <p:cNvGrpSpPr/>
          <p:nvPr/>
        </p:nvGrpSpPr>
        <p:grpSpPr>
          <a:xfrm>
            <a:off x="4109838" y="6227969"/>
            <a:ext cx="1391080" cy="458612"/>
            <a:chOff x="0" y="-38100"/>
            <a:chExt cx="366375" cy="120786"/>
          </a:xfrm>
        </p:grpSpPr>
        <p:sp>
          <p:nvSpPr>
            <p:cNvPr id="277" name="Google Shape;277;p10"/>
            <p:cNvSpPr/>
            <p:nvPr/>
          </p:nvSpPr>
          <p:spPr>
            <a:xfrm>
              <a:off x="0" y="0"/>
              <a:ext cx="366375" cy="82686"/>
            </a:xfrm>
            <a:custGeom>
              <a:rect b="b" l="l" r="r" t="t"/>
              <a:pathLst>
                <a:path extrusionOk="0" h="82686" w="366375">
                  <a:moveTo>
                    <a:pt x="41343" y="0"/>
                  </a:moveTo>
                  <a:lnTo>
                    <a:pt x="325032" y="0"/>
                  </a:lnTo>
                  <a:cubicBezTo>
                    <a:pt x="335997" y="0"/>
                    <a:pt x="346513" y="4356"/>
                    <a:pt x="354266" y="12109"/>
                  </a:cubicBezTo>
                  <a:cubicBezTo>
                    <a:pt x="362019" y="19862"/>
                    <a:pt x="366375" y="30378"/>
                    <a:pt x="366375" y="41343"/>
                  </a:cubicBezTo>
                  <a:lnTo>
                    <a:pt x="366375" y="41343"/>
                  </a:lnTo>
                  <a:cubicBezTo>
                    <a:pt x="366375" y="64176"/>
                    <a:pt x="347865" y="82686"/>
                    <a:pt x="325032" y="82686"/>
                  </a:cubicBezTo>
                  <a:lnTo>
                    <a:pt x="41343" y="82686"/>
                  </a:lnTo>
                  <a:cubicBezTo>
                    <a:pt x="30378" y="82686"/>
                    <a:pt x="19862" y="78331"/>
                    <a:pt x="12109" y="70577"/>
                  </a:cubicBezTo>
                  <a:cubicBezTo>
                    <a:pt x="4356" y="62824"/>
                    <a:pt x="0" y="52308"/>
                    <a:pt x="0" y="41343"/>
                  </a:cubicBezTo>
                  <a:lnTo>
                    <a:pt x="0" y="41343"/>
                  </a:lnTo>
                  <a:cubicBezTo>
                    <a:pt x="0" y="30378"/>
                    <a:pt x="4356" y="19862"/>
                    <a:pt x="12109" y="12109"/>
                  </a:cubicBezTo>
                  <a:cubicBezTo>
                    <a:pt x="19862" y="4356"/>
                    <a:pt x="30378" y="0"/>
                    <a:pt x="41343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0"/>
            <p:cNvSpPr txBox="1"/>
            <p:nvPr/>
          </p:nvSpPr>
          <p:spPr>
            <a:xfrm>
              <a:off x="0" y="-38100"/>
              <a:ext cx="366375" cy="120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9" name="Google Shape;279;p10"/>
          <p:cNvGrpSpPr/>
          <p:nvPr/>
        </p:nvGrpSpPr>
        <p:grpSpPr>
          <a:xfrm>
            <a:off x="7165883" y="6227969"/>
            <a:ext cx="1391080" cy="458612"/>
            <a:chOff x="0" y="-38100"/>
            <a:chExt cx="366375" cy="120786"/>
          </a:xfrm>
        </p:grpSpPr>
        <p:sp>
          <p:nvSpPr>
            <p:cNvPr id="280" name="Google Shape;280;p10"/>
            <p:cNvSpPr/>
            <p:nvPr/>
          </p:nvSpPr>
          <p:spPr>
            <a:xfrm>
              <a:off x="0" y="0"/>
              <a:ext cx="366375" cy="82686"/>
            </a:xfrm>
            <a:custGeom>
              <a:rect b="b" l="l" r="r" t="t"/>
              <a:pathLst>
                <a:path extrusionOk="0" h="82686" w="366375">
                  <a:moveTo>
                    <a:pt x="41343" y="0"/>
                  </a:moveTo>
                  <a:lnTo>
                    <a:pt x="325032" y="0"/>
                  </a:lnTo>
                  <a:cubicBezTo>
                    <a:pt x="335997" y="0"/>
                    <a:pt x="346513" y="4356"/>
                    <a:pt x="354266" y="12109"/>
                  </a:cubicBezTo>
                  <a:cubicBezTo>
                    <a:pt x="362019" y="19862"/>
                    <a:pt x="366375" y="30378"/>
                    <a:pt x="366375" y="41343"/>
                  </a:cubicBezTo>
                  <a:lnTo>
                    <a:pt x="366375" y="41343"/>
                  </a:lnTo>
                  <a:cubicBezTo>
                    <a:pt x="366375" y="64176"/>
                    <a:pt x="347865" y="82686"/>
                    <a:pt x="325032" y="82686"/>
                  </a:cubicBezTo>
                  <a:lnTo>
                    <a:pt x="41343" y="82686"/>
                  </a:lnTo>
                  <a:cubicBezTo>
                    <a:pt x="30378" y="82686"/>
                    <a:pt x="19862" y="78331"/>
                    <a:pt x="12109" y="70577"/>
                  </a:cubicBezTo>
                  <a:cubicBezTo>
                    <a:pt x="4356" y="62824"/>
                    <a:pt x="0" y="52308"/>
                    <a:pt x="0" y="41343"/>
                  </a:cubicBezTo>
                  <a:lnTo>
                    <a:pt x="0" y="41343"/>
                  </a:lnTo>
                  <a:cubicBezTo>
                    <a:pt x="0" y="30378"/>
                    <a:pt x="4356" y="19862"/>
                    <a:pt x="12109" y="12109"/>
                  </a:cubicBezTo>
                  <a:cubicBezTo>
                    <a:pt x="19862" y="4356"/>
                    <a:pt x="30378" y="0"/>
                    <a:pt x="41343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0"/>
            <p:cNvSpPr txBox="1"/>
            <p:nvPr/>
          </p:nvSpPr>
          <p:spPr>
            <a:xfrm>
              <a:off x="0" y="-38100"/>
              <a:ext cx="366375" cy="120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2" name="Google Shape;282;p10"/>
          <p:cNvGrpSpPr/>
          <p:nvPr/>
        </p:nvGrpSpPr>
        <p:grpSpPr>
          <a:xfrm>
            <a:off x="7483178" y="7622138"/>
            <a:ext cx="1391080" cy="458612"/>
            <a:chOff x="0" y="-38100"/>
            <a:chExt cx="366375" cy="120786"/>
          </a:xfrm>
        </p:grpSpPr>
        <p:sp>
          <p:nvSpPr>
            <p:cNvPr id="283" name="Google Shape;283;p10"/>
            <p:cNvSpPr/>
            <p:nvPr/>
          </p:nvSpPr>
          <p:spPr>
            <a:xfrm>
              <a:off x="0" y="0"/>
              <a:ext cx="366375" cy="82686"/>
            </a:xfrm>
            <a:custGeom>
              <a:rect b="b" l="l" r="r" t="t"/>
              <a:pathLst>
                <a:path extrusionOk="0" h="82686" w="366375">
                  <a:moveTo>
                    <a:pt x="41343" y="0"/>
                  </a:moveTo>
                  <a:lnTo>
                    <a:pt x="325032" y="0"/>
                  </a:lnTo>
                  <a:cubicBezTo>
                    <a:pt x="335997" y="0"/>
                    <a:pt x="346513" y="4356"/>
                    <a:pt x="354266" y="12109"/>
                  </a:cubicBezTo>
                  <a:cubicBezTo>
                    <a:pt x="362019" y="19862"/>
                    <a:pt x="366375" y="30378"/>
                    <a:pt x="366375" y="41343"/>
                  </a:cubicBezTo>
                  <a:lnTo>
                    <a:pt x="366375" y="41343"/>
                  </a:lnTo>
                  <a:cubicBezTo>
                    <a:pt x="366375" y="64176"/>
                    <a:pt x="347865" y="82686"/>
                    <a:pt x="325032" y="82686"/>
                  </a:cubicBezTo>
                  <a:lnTo>
                    <a:pt x="41343" y="82686"/>
                  </a:lnTo>
                  <a:cubicBezTo>
                    <a:pt x="30378" y="82686"/>
                    <a:pt x="19862" y="78331"/>
                    <a:pt x="12109" y="70577"/>
                  </a:cubicBezTo>
                  <a:cubicBezTo>
                    <a:pt x="4356" y="62824"/>
                    <a:pt x="0" y="52308"/>
                    <a:pt x="0" y="41343"/>
                  </a:cubicBezTo>
                  <a:lnTo>
                    <a:pt x="0" y="41343"/>
                  </a:lnTo>
                  <a:cubicBezTo>
                    <a:pt x="0" y="30378"/>
                    <a:pt x="4356" y="19862"/>
                    <a:pt x="12109" y="12109"/>
                  </a:cubicBezTo>
                  <a:cubicBezTo>
                    <a:pt x="19862" y="4356"/>
                    <a:pt x="30378" y="0"/>
                    <a:pt x="41343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0"/>
            <p:cNvSpPr txBox="1"/>
            <p:nvPr/>
          </p:nvSpPr>
          <p:spPr>
            <a:xfrm>
              <a:off x="0" y="-38100"/>
              <a:ext cx="366375" cy="120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5" name="Google Shape;285;p10"/>
          <p:cNvGrpSpPr/>
          <p:nvPr/>
        </p:nvGrpSpPr>
        <p:grpSpPr>
          <a:xfrm>
            <a:off x="7761386" y="9012412"/>
            <a:ext cx="1391080" cy="458612"/>
            <a:chOff x="0" y="-38100"/>
            <a:chExt cx="366375" cy="120786"/>
          </a:xfrm>
        </p:grpSpPr>
        <p:sp>
          <p:nvSpPr>
            <p:cNvPr id="286" name="Google Shape;286;p10"/>
            <p:cNvSpPr/>
            <p:nvPr/>
          </p:nvSpPr>
          <p:spPr>
            <a:xfrm>
              <a:off x="0" y="0"/>
              <a:ext cx="366375" cy="82686"/>
            </a:xfrm>
            <a:custGeom>
              <a:rect b="b" l="l" r="r" t="t"/>
              <a:pathLst>
                <a:path extrusionOk="0" h="82686" w="366375">
                  <a:moveTo>
                    <a:pt x="41343" y="0"/>
                  </a:moveTo>
                  <a:lnTo>
                    <a:pt x="325032" y="0"/>
                  </a:lnTo>
                  <a:cubicBezTo>
                    <a:pt x="335997" y="0"/>
                    <a:pt x="346513" y="4356"/>
                    <a:pt x="354266" y="12109"/>
                  </a:cubicBezTo>
                  <a:cubicBezTo>
                    <a:pt x="362019" y="19862"/>
                    <a:pt x="366375" y="30378"/>
                    <a:pt x="366375" y="41343"/>
                  </a:cubicBezTo>
                  <a:lnTo>
                    <a:pt x="366375" y="41343"/>
                  </a:lnTo>
                  <a:cubicBezTo>
                    <a:pt x="366375" y="64176"/>
                    <a:pt x="347865" y="82686"/>
                    <a:pt x="325032" y="82686"/>
                  </a:cubicBezTo>
                  <a:lnTo>
                    <a:pt x="41343" y="82686"/>
                  </a:lnTo>
                  <a:cubicBezTo>
                    <a:pt x="30378" y="82686"/>
                    <a:pt x="19862" y="78331"/>
                    <a:pt x="12109" y="70577"/>
                  </a:cubicBezTo>
                  <a:cubicBezTo>
                    <a:pt x="4356" y="62824"/>
                    <a:pt x="0" y="52308"/>
                    <a:pt x="0" y="41343"/>
                  </a:cubicBezTo>
                  <a:lnTo>
                    <a:pt x="0" y="41343"/>
                  </a:lnTo>
                  <a:cubicBezTo>
                    <a:pt x="0" y="30378"/>
                    <a:pt x="4356" y="19862"/>
                    <a:pt x="12109" y="12109"/>
                  </a:cubicBezTo>
                  <a:cubicBezTo>
                    <a:pt x="19862" y="4356"/>
                    <a:pt x="30378" y="0"/>
                    <a:pt x="41343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0"/>
            <p:cNvSpPr txBox="1"/>
            <p:nvPr/>
          </p:nvSpPr>
          <p:spPr>
            <a:xfrm>
              <a:off x="0" y="-38100"/>
              <a:ext cx="366375" cy="120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8" name="Google Shape;288;p10"/>
          <p:cNvGrpSpPr/>
          <p:nvPr/>
        </p:nvGrpSpPr>
        <p:grpSpPr>
          <a:xfrm>
            <a:off x="4094811" y="7622138"/>
            <a:ext cx="1391080" cy="458612"/>
            <a:chOff x="0" y="-38100"/>
            <a:chExt cx="366375" cy="120786"/>
          </a:xfrm>
        </p:grpSpPr>
        <p:sp>
          <p:nvSpPr>
            <p:cNvPr id="289" name="Google Shape;289;p10"/>
            <p:cNvSpPr/>
            <p:nvPr/>
          </p:nvSpPr>
          <p:spPr>
            <a:xfrm>
              <a:off x="0" y="0"/>
              <a:ext cx="366375" cy="82686"/>
            </a:xfrm>
            <a:custGeom>
              <a:rect b="b" l="l" r="r" t="t"/>
              <a:pathLst>
                <a:path extrusionOk="0" h="82686" w="366375">
                  <a:moveTo>
                    <a:pt x="41343" y="0"/>
                  </a:moveTo>
                  <a:lnTo>
                    <a:pt x="325032" y="0"/>
                  </a:lnTo>
                  <a:cubicBezTo>
                    <a:pt x="335997" y="0"/>
                    <a:pt x="346513" y="4356"/>
                    <a:pt x="354266" y="12109"/>
                  </a:cubicBezTo>
                  <a:cubicBezTo>
                    <a:pt x="362019" y="19862"/>
                    <a:pt x="366375" y="30378"/>
                    <a:pt x="366375" y="41343"/>
                  </a:cubicBezTo>
                  <a:lnTo>
                    <a:pt x="366375" y="41343"/>
                  </a:lnTo>
                  <a:cubicBezTo>
                    <a:pt x="366375" y="64176"/>
                    <a:pt x="347865" y="82686"/>
                    <a:pt x="325032" y="82686"/>
                  </a:cubicBezTo>
                  <a:lnTo>
                    <a:pt x="41343" y="82686"/>
                  </a:lnTo>
                  <a:cubicBezTo>
                    <a:pt x="30378" y="82686"/>
                    <a:pt x="19862" y="78331"/>
                    <a:pt x="12109" y="70577"/>
                  </a:cubicBezTo>
                  <a:cubicBezTo>
                    <a:pt x="4356" y="62824"/>
                    <a:pt x="0" y="52308"/>
                    <a:pt x="0" y="41343"/>
                  </a:cubicBezTo>
                  <a:lnTo>
                    <a:pt x="0" y="41343"/>
                  </a:lnTo>
                  <a:cubicBezTo>
                    <a:pt x="0" y="30378"/>
                    <a:pt x="4356" y="19862"/>
                    <a:pt x="12109" y="12109"/>
                  </a:cubicBezTo>
                  <a:cubicBezTo>
                    <a:pt x="19862" y="4356"/>
                    <a:pt x="30378" y="0"/>
                    <a:pt x="41343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0"/>
            <p:cNvSpPr txBox="1"/>
            <p:nvPr/>
          </p:nvSpPr>
          <p:spPr>
            <a:xfrm>
              <a:off x="0" y="-38100"/>
              <a:ext cx="366375" cy="120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1" name="Google Shape;291;p10"/>
          <p:cNvGrpSpPr/>
          <p:nvPr/>
        </p:nvGrpSpPr>
        <p:grpSpPr>
          <a:xfrm>
            <a:off x="4094811" y="9012412"/>
            <a:ext cx="1391080" cy="458612"/>
            <a:chOff x="0" y="-38100"/>
            <a:chExt cx="366375" cy="120786"/>
          </a:xfrm>
        </p:grpSpPr>
        <p:sp>
          <p:nvSpPr>
            <p:cNvPr id="292" name="Google Shape;292;p10"/>
            <p:cNvSpPr/>
            <p:nvPr/>
          </p:nvSpPr>
          <p:spPr>
            <a:xfrm>
              <a:off x="0" y="0"/>
              <a:ext cx="366375" cy="82686"/>
            </a:xfrm>
            <a:custGeom>
              <a:rect b="b" l="l" r="r" t="t"/>
              <a:pathLst>
                <a:path extrusionOk="0" h="82686" w="366375">
                  <a:moveTo>
                    <a:pt x="41343" y="0"/>
                  </a:moveTo>
                  <a:lnTo>
                    <a:pt x="325032" y="0"/>
                  </a:lnTo>
                  <a:cubicBezTo>
                    <a:pt x="335997" y="0"/>
                    <a:pt x="346513" y="4356"/>
                    <a:pt x="354266" y="12109"/>
                  </a:cubicBezTo>
                  <a:cubicBezTo>
                    <a:pt x="362019" y="19862"/>
                    <a:pt x="366375" y="30378"/>
                    <a:pt x="366375" y="41343"/>
                  </a:cubicBezTo>
                  <a:lnTo>
                    <a:pt x="366375" y="41343"/>
                  </a:lnTo>
                  <a:cubicBezTo>
                    <a:pt x="366375" y="64176"/>
                    <a:pt x="347865" y="82686"/>
                    <a:pt x="325032" y="82686"/>
                  </a:cubicBezTo>
                  <a:lnTo>
                    <a:pt x="41343" y="82686"/>
                  </a:lnTo>
                  <a:cubicBezTo>
                    <a:pt x="30378" y="82686"/>
                    <a:pt x="19862" y="78331"/>
                    <a:pt x="12109" y="70577"/>
                  </a:cubicBezTo>
                  <a:cubicBezTo>
                    <a:pt x="4356" y="62824"/>
                    <a:pt x="0" y="52308"/>
                    <a:pt x="0" y="41343"/>
                  </a:cubicBezTo>
                  <a:lnTo>
                    <a:pt x="0" y="41343"/>
                  </a:lnTo>
                  <a:cubicBezTo>
                    <a:pt x="0" y="30378"/>
                    <a:pt x="4356" y="19862"/>
                    <a:pt x="12109" y="12109"/>
                  </a:cubicBezTo>
                  <a:cubicBezTo>
                    <a:pt x="19862" y="4356"/>
                    <a:pt x="30378" y="0"/>
                    <a:pt x="41343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0"/>
            <p:cNvSpPr txBox="1"/>
            <p:nvPr/>
          </p:nvSpPr>
          <p:spPr>
            <a:xfrm>
              <a:off x="0" y="-38100"/>
              <a:ext cx="366375" cy="120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4" name="Google Shape;294;p10"/>
          <p:cNvGrpSpPr/>
          <p:nvPr/>
        </p:nvGrpSpPr>
        <p:grpSpPr>
          <a:xfrm>
            <a:off x="843567" y="7622138"/>
            <a:ext cx="1391080" cy="458612"/>
            <a:chOff x="0" y="-38100"/>
            <a:chExt cx="366375" cy="120786"/>
          </a:xfrm>
        </p:grpSpPr>
        <p:sp>
          <p:nvSpPr>
            <p:cNvPr id="295" name="Google Shape;295;p10"/>
            <p:cNvSpPr/>
            <p:nvPr/>
          </p:nvSpPr>
          <p:spPr>
            <a:xfrm>
              <a:off x="0" y="0"/>
              <a:ext cx="366375" cy="82686"/>
            </a:xfrm>
            <a:custGeom>
              <a:rect b="b" l="l" r="r" t="t"/>
              <a:pathLst>
                <a:path extrusionOk="0" h="82686" w="366375">
                  <a:moveTo>
                    <a:pt x="41343" y="0"/>
                  </a:moveTo>
                  <a:lnTo>
                    <a:pt x="325032" y="0"/>
                  </a:lnTo>
                  <a:cubicBezTo>
                    <a:pt x="335997" y="0"/>
                    <a:pt x="346513" y="4356"/>
                    <a:pt x="354266" y="12109"/>
                  </a:cubicBezTo>
                  <a:cubicBezTo>
                    <a:pt x="362019" y="19862"/>
                    <a:pt x="366375" y="30378"/>
                    <a:pt x="366375" y="41343"/>
                  </a:cubicBezTo>
                  <a:lnTo>
                    <a:pt x="366375" y="41343"/>
                  </a:lnTo>
                  <a:cubicBezTo>
                    <a:pt x="366375" y="64176"/>
                    <a:pt x="347865" y="82686"/>
                    <a:pt x="325032" y="82686"/>
                  </a:cubicBezTo>
                  <a:lnTo>
                    <a:pt x="41343" y="82686"/>
                  </a:lnTo>
                  <a:cubicBezTo>
                    <a:pt x="30378" y="82686"/>
                    <a:pt x="19862" y="78331"/>
                    <a:pt x="12109" y="70577"/>
                  </a:cubicBezTo>
                  <a:cubicBezTo>
                    <a:pt x="4356" y="62824"/>
                    <a:pt x="0" y="52308"/>
                    <a:pt x="0" y="41343"/>
                  </a:cubicBezTo>
                  <a:lnTo>
                    <a:pt x="0" y="41343"/>
                  </a:lnTo>
                  <a:cubicBezTo>
                    <a:pt x="0" y="30378"/>
                    <a:pt x="4356" y="19862"/>
                    <a:pt x="12109" y="12109"/>
                  </a:cubicBezTo>
                  <a:cubicBezTo>
                    <a:pt x="19862" y="4356"/>
                    <a:pt x="30378" y="0"/>
                    <a:pt x="41343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10"/>
            <p:cNvSpPr txBox="1"/>
            <p:nvPr/>
          </p:nvSpPr>
          <p:spPr>
            <a:xfrm>
              <a:off x="0" y="-38100"/>
              <a:ext cx="366375" cy="120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7" name="Google Shape;297;p10"/>
          <p:cNvGrpSpPr/>
          <p:nvPr/>
        </p:nvGrpSpPr>
        <p:grpSpPr>
          <a:xfrm>
            <a:off x="783998" y="9031463"/>
            <a:ext cx="1391080" cy="439561"/>
            <a:chOff x="0" y="-38100"/>
            <a:chExt cx="366375" cy="115769"/>
          </a:xfrm>
        </p:grpSpPr>
        <p:sp>
          <p:nvSpPr>
            <p:cNvPr id="298" name="Google Shape;298;p10"/>
            <p:cNvSpPr/>
            <p:nvPr/>
          </p:nvSpPr>
          <p:spPr>
            <a:xfrm>
              <a:off x="0" y="0"/>
              <a:ext cx="366375" cy="77669"/>
            </a:xfrm>
            <a:custGeom>
              <a:rect b="b" l="l" r="r" t="t"/>
              <a:pathLst>
                <a:path extrusionOk="0" h="77669" w="366375">
                  <a:moveTo>
                    <a:pt x="38835" y="0"/>
                  </a:moveTo>
                  <a:lnTo>
                    <a:pt x="327541" y="0"/>
                  </a:lnTo>
                  <a:cubicBezTo>
                    <a:pt x="337840" y="0"/>
                    <a:pt x="347718" y="4091"/>
                    <a:pt x="355001" y="11374"/>
                  </a:cubicBezTo>
                  <a:cubicBezTo>
                    <a:pt x="362284" y="18657"/>
                    <a:pt x="366375" y="28535"/>
                    <a:pt x="366375" y="38835"/>
                  </a:cubicBezTo>
                  <a:lnTo>
                    <a:pt x="366375" y="38835"/>
                  </a:lnTo>
                  <a:cubicBezTo>
                    <a:pt x="366375" y="49134"/>
                    <a:pt x="362284" y="59012"/>
                    <a:pt x="355001" y="66295"/>
                  </a:cubicBezTo>
                  <a:cubicBezTo>
                    <a:pt x="347718" y="73578"/>
                    <a:pt x="337840" y="77669"/>
                    <a:pt x="327541" y="77669"/>
                  </a:cubicBezTo>
                  <a:lnTo>
                    <a:pt x="38835" y="77669"/>
                  </a:lnTo>
                  <a:cubicBezTo>
                    <a:pt x="28535" y="77669"/>
                    <a:pt x="18657" y="73578"/>
                    <a:pt x="11374" y="66295"/>
                  </a:cubicBezTo>
                  <a:cubicBezTo>
                    <a:pt x="4091" y="59012"/>
                    <a:pt x="0" y="49134"/>
                    <a:pt x="0" y="38835"/>
                  </a:cubicBezTo>
                  <a:lnTo>
                    <a:pt x="0" y="38835"/>
                  </a:lnTo>
                  <a:cubicBezTo>
                    <a:pt x="0" y="28535"/>
                    <a:pt x="4091" y="18657"/>
                    <a:pt x="11374" y="11374"/>
                  </a:cubicBezTo>
                  <a:cubicBezTo>
                    <a:pt x="18657" y="4091"/>
                    <a:pt x="28535" y="0"/>
                    <a:pt x="38835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10"/>
            <p:cNvSpPr txBox="1"/>
            <p:nvPr/>
          </p:nvSpPr>
          <p:spPr>
            <a:xfrm>
              <a:off x="0" y="-38100"/>
              <a:ext cx="366375" cy="1157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0" name="Google Shape;300;p10"/>
          <p:cNvGrpSpPr/>
          <p:nvPr/>
        </p:nvGrpSpPr>
        <p:grpSpPr>
          <a:xfrm>
            <a:off x="2455323" y="6227969"/>
            <a:ext cx="1391080" cy="458612"/>
            <a:chOff x="0" y="-38100"/>
            <a:chExt cx="366375" cy="120786"/>
          </a:xfrm>
        </p:grpSpPr>
        <p:sp>
          <p:nvSpPr>
            <p:cNvPr id="301" name="Google Shape;301;p10"/>
            <p:cNvSpPr/>
            <p:nvPr/>
          </p:nvSpPr>
          <p:spPr>
            <a:xfrm>
              <a:off x="0" y="0"/>
              <a:ext cx="366375" cy="82686"/>
            </a:xfrm>
            <a:custGeom>
              <a:rect b="b" l="l" r="r" t="t"/>
              <a:pathLst>
                <a:path extrusionOk="0" h="82686" w="366375">
                  <a:moveTo>
                    <a:pt x="41343" y="0"/>
                  </a:moveTo>
                  <a:lnTo>
                    <a:pt x="325032" y="0"/>
                  </a:lnTo>
                  <a:cubicBezTo>
                    <a:pt x="335997" y="0"/>
                    <a:pt x="346513" y="4356"/>
                    <a:pt x="354266" y="12109"/>
                  </a:cubicBezTo>
                  <a:cubicBezTo>
                    <a:pt x="362019" y="19862"/>
                    <a:pt x="366375" y="30378"/>
                    <a:pt x="366375" y="41343"/>
                  </a:cubicBezTo>
                  <a:lnTo>
                    <a:pt x="366375" y="41343"/>
                  </a:lnTo>
                  <a:cubicBezTo>
                    <a:pt x="366375" y="64176"/>
                    <a:pt x="347865" y="82686"/>
                    <a:pt x="325032" y="82686"/>
                  </a:cubicBezTo>
                  <a:lnTo>
                    <a:pt x="41343" y="82686"/>
                  </a:lnTo>
                  <a:cubicBezTo>
                    <a:pt x="30378" y="82686"/>
                    <a:pt x="19862" y="78331"/>
                    <a:pt x="12109" y="70577"/>
                  </a:cubicBezTo>
                  <a:cubicBezTo>
                    <a:pt x="4356" y="62824"/>
                    <a:pt x="0" y="52308"/>
                    <a:pt x="0" y="41343"/>
                  </a:cubicBezTo>
                  <a:lnTo>
                    <a:pt x="0" y="41343"/>
                  </a:lnTo>
                  <a:cubicBezTo>
                    <a:pt x="0" y="30378"/>
                    <a:pt x="4356" y="19862"/>
                    <a:pt x="12109" y="12109"/>
                  </a:cubicBezTo>
                  <a:cubicBezTo>
                    <a:pt x="19862" y="4356"/>
                    <a:pt x="30378" y="0"/>
                    <a:pt x="41343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0"/>
            <p:cNvSpPr txBox="1"/>
            <p:nvPr/>
          </p:nvSpPr>
          <p:spPr>
            <a:xfrm>
              <a:off x="0" y="-38100"/>
              <a:ext cx="366375" cy="120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3" name="Google Shape;303;p10"/>
          <p:cNvGrpSpPr/>
          <p:nvPr/>
        </p:nvGrpSpPr>
        <p:grpSpPr>
          <a:xfrm>
            <a:off x="5500918" y="6227969"/>
            <a:ext cx="1391080" cy="458612"/>
            <a:chOff x="0" y="-38100"/>
            <a:chExt cx="366375" cy="120786"/>
          </a:xfrm>
        </p:grpSpPr>
        <p:sp>
          <p:nvSpPr>
            <p:cNvPr id="304" name="Google Shape;304;p10"/>
            <p:cNvSpPr/>
            <p:nvPr/>
          </p:nvSpPr>
          <p:spPr>
            <a:xfrm>
              <a:off x="0" y="0"/>
              <a:ext cx="366375" cy="82686"/>
            </a:xfrm>
            <a:custGeom>
              <a:rect b="b" l="l" r="r" t="t"/>
              <a:pathLst>
                <a:path extrusionOk="0" h="82686" w="366375">
                  <a:moveTo>
                    <a:pt x="41343" y="0"/>
                  </a:moveTo>
                  <a:lnTo>
                    <a:pt x="325032" y="0"/>
                  </a:lnTo>
                  <a:cubicBezTo>
                    <a:pt x="335997" y="0"/>
                    <a:pt x="346513" y="4356"/>
                    <a:pt x="354266" y="12109"/>
                  </a:cubicBezTo>
                  <a:cubicBezTo>
                    <a:pt x="362019" y="19862"/>
                    <a:pt x="366375" y="30378"/>
                    <a:pt x="366375" y="41343"/>
                  </a:cubicBezTo>
                  <a:lnTo>
                    <a:pt x="366375" y="41343"/>
                  </a:lnTo>
                  <a:cubicBezTo>
                    <a:pt x="366375" y="64176"/>
                    <a:pt x="347865" y="82686"/>
                    <a:pt x="325032" y="82686"/>
                  </a:cubicBezTo>
                  <a:lnTo>
                    <a:pt x="41343" y="82686"/>
                  </a:lnTo>
                  <a:cubicBezTo>
                    <a:pt x="30378" y="82686"/>
                    <a:pt x="19862" y="78331"/>
                    <a:pt x="12109" y="70577"/>
                  </a:cubicBezTo>
                  <a:cubicBezTo>
                    <a:pt x="4356" y="62824"/>
                    <a:pt x="0" y="52308"/>
                    <a:pt x="0" y="41343"/>
                  </a:cubicBezTo>
                  <a:lnTo>
                    <a:pt x="0" y="41343"/>
                  </a:lnTo>
                  <a:cubicBezTo>
                    <a:pt x="0" y="30378"/>
                    <a:pt x="4356" y="19862"/>
                    <a:pt x="12109" y="12109"/>
                  </a:cubicBezTo>
                  <a:cubicBezTo>
                    <a:pt x="19862" y="4356"/>
                    <a:pt x="30378" y="0"/>
                    <a:pt x="41343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0"/>
            <p:cNvSpPr txBox="1"/>
            <p:nvPr/>
          </p:nvSpPr>
          <p:spPr>
            <a:xfrm>
              <a:off x="0" y="-38100"/>
              <a:ext cx="366375" cy="120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6" name="Google Shape;306;p10"/>
          <p:cNvGrpSpPr/>
          <p:nvPr/>
        </p:nvGrpSpPr>
        <p:grpSpPr>
          <a:xfrm>
            <a:off x="8556964" y="6227969"/>
            <a:ext cx="1391080" cy="458612"/>
            <a:chOff x="0" y="-38100"/>
            <a:chExt cx="366375" cy="120786"/>
          </a:xfrm>
        </p:grpSpPr>
        <p:sp>
          <p:nvSpPr>
            <p:cNvPr id="307" name="Google Shape;307;p10"/>
            <p:cNvSpPr/>
            <p:nvPr/>
          </p:nvSpPr>
          <p:spPr>
            <a:xfrm>
              <a:off x="0" y="0"/>
              <a:ext cx="366375" cy="82686"/>
            </a:xfrm>
            <a:custGeom>
              <a:rect b="b" l="l" r="r" t="t"/>
              <a:pathLst>
                <a:path extrusionOk="0" h="82686" w="366375">
                  <a:moveTo>
                    <a:pt x="41343" y="0"/>
                  </a:moveTo>
                  <a:lnTo>
                    <a:pt x="325032" y="0"/>
                  </a:lnTo>
                  <a:cubicBezTo>
                    <a:pt x="335997" y="0"/>
                    <a:pt x="346513" y="4356"/>
                    <a:pt x="354266" y="12109"/>
                  </a:cubicBezTo>
                  <a:cubicBezTo>
                    <a:pt x="362019" y="19862"/>
                    <a:pt x="366375" y="30378"/>
                    <a:pt x="366375" y="41343"/>
                  </a:cubicBezTo>
                  <a:lnTo>
                    <a:pt x="366375" y="41343"/>
                  </a:lnTo>
                  <a:cubicBezTo>
                    <a:pt x="366375" y="64176"/>
                    <a:pt x="347865" y="82686"/>
                    <a:pt x="325032" y="82686"/>
                  </a:cubicBezTo>
                  <a:lnTo>
                    <a:pt x="41343" y="82686"/>
                  </a:lnTo>
                  <a:cubicBezTo>
                    <a:pt x="30378" y="82686"/>
                    <a:pt x="19862" y="78331"/>
                    <a:pt x="12109" y="70577"/>
                  </a:cubicBezTo>
                  <a:cubicBezTo>
                    <a:pt x="4356" y="62824"/>
                    <a:pt x="0" y="52308"/>
                    <a:pt x="0" y="41343"/>
                  </a:cubicBezTo>
                  <a:lnTo>
                    <a:pt x="0" y="41343"/>
                  </a:lnTo>
                  <a:cubicBezTo>
                    <a:pt x="0" y="30378"/>
                    <a:pt x="4356" y="19862"/>
                    <a:pt x="12109" y="12109"/>
                  </a:cubicBezTo>
                  <a:cubicBezTo>
                    <a:pt x="19862" y="4356"/>
                    <a:pt x="30378" y="0"/>
                    <a:pt x="41343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10"/>
            <p:cNvSpPr txBox="1"/>
            <p:nvPr/>
          </p:nvSpPr>
          <p:spPr>
            <a:xfrm>
              <a:off x="0" y="-38100"/>
              <a:ext cx="366375" cy="120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9" name="Google Shape;309;p10"/>
          <p:cNvGrpSpPr/>
          <p:nvPr/>
        </p:nvGrpSpPr>
        <p:grpSpPr>
          <a:xfrm>
            <a:off x="8874258" y="7622138"/>
            <a:ext cx="1391080" cy="458612"/>
            <a:chOff x="0" y="-38100"/>
            <a:chExt cx="366375" cy="120786"/>
          </a:xfrm>
        </p:grpSpPr>
        <p:sp>
          <p:nvSpPr>
            <p:cNvPr id="310" name="Google Shape;310;p10"/>
            <p:cNvSpPr/>
            <p:nvPr/>
          </p:nvSpPr>
          <p:spPr>
            <a:xfrm>
              <a:off x="0" y="0"/>
              <a:ext cx="366375" cy="82686"/>
            </a:xfrm>
            <a:custGeom>
              <a:rect b="b" l="l" r="r" t="t"/>
              <a:pathLst>
                <a:path extrusionOk="0" h="82686" w="366375">
                  <a:moveTo>
                    <a:pt x="41343" y="0"/>
                  </a:moveTo>
                  <a:lnTo>
                    <a:pt x="325032" y="0"/>
                  </a:lnTo>
                  <a:cubicBezTo>
                    <a:pt x="335997" y="0"/>
                    <a:pt x="346513" y="4356"/>
                    <a:pt x="354266" y="12109"/>
                  </a:cubicBezTo>
                  <a:cubicBezTo>
                    <a:pt x="362019" y="19862"/>
                    <a:pt x="366375" y="30378"/>
                    <a:pt x="366375" y="41343"/>
                  </a:cubicBezTo>
                  <a:lnTo>
                    <a:pt x="366375" y="41343"/>
                  </a:lnTo>
                  <a:cubicBezTo>
                    <a:pt x="366375" y="64176"/>
                    <a:pt x="347865" y="82686"/>
                    <a:pt x="325032" y="82686"/>
                  </a:cubicBezTo>
                  <a:lnTo>
                    <a:pt x="41343" y="82686"/>
                  </a:lnTo>
                  <a:cubicBezTo>
                    <a:pt x="30378" y="82686"/>
                    <a:pt x="19862" y="78331"/>
                    <a:pt x="12109" y="70577"/>
                  </a:cubicBezTo>
                  <a:cubicBezTo>
                    <a:pt x="4356" y="62824"/>
                    <a:pt x="0" y="52308"/>
                    <a:pt x="0" y="41343"/>
                  </a:cubicBezTo>
                  <a:lnTo>
                    <a:pt x="0" y="41343"/>
                  </a:lnTo>
                  <a:cubicBezTo>
                    <a:pt x="0" y="30378"/>
                    <a:pt x="4356" y="19862"/>
                    <a:pt x="12109" y="12109"/>
                  </a:cubicBezTo>
                  <a:cubicBezTo>
                    <a:pt x="19862" y="4356"/>
                    <a:pt x="30378" y="0"/>
                    <a:pt x="41343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10"/>
            <p:cNvSpPr txBox="1"/>
            <p:nvPr/>
          </p:nvSpPr>
          <p:spPr>
            <a:xfrm>
              <a:off x="0" y="-38100"/>
              <a:ext cx="366375" cy="120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2" name="Google Shape;312;p10"/>
          <p:cNvGrpSpPr/>
          <p:nvPr/>
        </p:nvGrpSpPr>
        <p:grpSpPr>
          <a:xfrm>
            <a:off x="9152467" y="9012412"/>
            <a:ext cx="1391080" cy="458612"/>
            <a:chOff x="0" y="-38100"/>
            <a:chExt cx="366375" cy="120786"/>
          </a:xfrm>
        </p:grpSpPr>
        <p:sp>
          <p:nvSpPr>
            <p:cNvPr id="313" name="Google Shape;313;p10"/>
            <p:cNvSpPr/>
            <p:nvPr/>
          </p:nvSpPr>
          <p:spPr>
            <a:xfrm>
              <a:off x="0" y="0"/>
              <a:ext cx="366375" cy="82686"/>
            </a:xfrm>
            <a:custGeom>
              <a:rect b="b" l="l" r="r" t="t"/>
              <a:pathLst>
                <a:path extrusionOk="0" h="82686" w="366375">
                  <a:moveTo>
                    <a:pt x="41343" y="0"/>
                  </a:moveTo>
                  <a:lnTo>
                    <a:pt x="325032" y="0"/>
                  </a:lnTo>
                  <a:cubicBezTo>
                    <a:pt x="335997" y="0"/>
                    <a:pt x="346513" y="4356"/>
                    <a:pt x="354266" y="12109"/>
                  </a:cubicBezTo>
                  <a:cubicBezTo>
                    <a:pt x="362019" y="19862"/>
                    <a:pt x="366375" y="30378"/>
                    <a:pt x="366375" y="41343"/>
                  </a:cubicBezTo>
                  <a:lnTo>
                    <a:pt x="366375" y="41343"/>
                  </a:lnTo>
                  <a:cubicBezTo>
                    <a:pt x="366375" y="64176"/>
                    <a:pt x="347865" y="82686"/>
                    <a:pt x="325032" y="82686"/>
                  </a:cubicBezTo>
                  <a:lnTo>
                    <a:pt x="41343" y="82686"/>
                  </a:lnTo>
                  <a:cubicBezTo>
                    <a:pt x="30378" y="82686"/>
                    <a:pt x="19862" y="78331"/>
                    <a:pt x="12109" y="70577"/>
                  </a:cubicBezTo>
                  <a:cubicBezTo>
                    <a:pt x="4356" y="62824"/>
                    <a:pt x="0" y="52308"/>
                    <a:pt x="0" y="41343"/>
                  </a:cubicBezTo>
                  <a:lnTo>
                    <a:pt x="0" y="41343"/>
                  </a:lnTo>
                  <a:cubicBezTo>
                    <a:pt x="0" y="30378"/>
                    <a:pt x="4356" y="19862"/>
                    <a:pt x="12109" y="12109"/>
                  </a:cubicBezTo>
                  <a:cubicBezTo>
                    <a:pt x="19862" y="4356"/>
                    <a:pt x="30378" y="0"/>
                    <a:pt x="41343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10"/>
            <p:cNvSpPr txBox="1"/>
            <p:nvPr/>
          </p:nvSpPr>
          <p:spPr>
            <a:xfrm>
              <a:off x="0" y="-38100"/>
              <a:ext cx="366375" cy="120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5" name="Google Shape;315;p10"/>
          <p:cNvGrpSpPr/>
          <p:nvPr/>
        </p:nvGrpSpPr>
        <p:grpSpPr>
          <a:xfrm>
            <a:off x="5485891" y="7622138"/>
            <a:ext cx="1391080" cy="458612"/>
            <a:chOff x="0" y="-38100"/>
            <a:chExt cx="366375" cy="120786"/>
          </a:xfrm>
        </p:grpSpPr>
        <p:sp>
          <p:nvSpPr>
            <p:cNvPr id="316" name="Google Shape;316;p10"/>
            <p:cNvSpPr/>
            <p:nvPr/>
          </p:nvSpPr>
          <p:spPr>
            <a:xfrm>
              <a:off x="0" y="0"/>
              <a:ext cx="366375" cy="82686"/>
            </a:xfrm>
            <a:custGeom>
              <a:rect b="b" l="l" r="r" t="t"/>
              <a:pathLst>
                <a:path extrusionOk="0" h="82686" w="366375">
                  <a:moveTo>
                    <a:pt x="41343" y="0"/>
                  </a:moveTo>
                  <a:lnTo>
                    <a:pt x="325032" y="0"/>
                  </a:lnTo>
                  <a:cubicBezTo>
                    <a:pt x="335997" y="0"/>
                    <a:pt x="346513" y="4356"/>
                    <a:pt x="354266" y="12109"/>
                  </a:cubicBezTo>
                  <a:cubicBezTo>
                    <a:pt x="362019" y="19862"/>
                    <a:pt x="366375" y="30378"/>
                    <a:pt x="366375" y="41343"/>
                  </a:cubicBezTo>
                  <a:lnTo>
                    <a:pt x="366375" y="41343"/>
                  </a:lnTo>
                  <a:cubicBezTo>
                    <a:pt x="366375" y="64176"/>
                    <a:pt x="347865" y="82686"/>
                    <a:pt x="325032" y="82686"/>
                  </a:cubicBezTo>
                  <a:lnTo>
                    <a:pt x="41343" y="82686"/>
                  </a:lnTo>
                  <a:cubicBezTo>
                    <a:pt x="30378" y="82686"/>
                    <a:pt x="19862" y="78331"/>
                    <a:pt x="12109" y="70577"/>
                  </a:cubicBezTo>
                  <a:cubicBezTo>
                    <a:pt x="4356" y="62824"/>
                    <a:pt x="0" y="52308"/>
                    <a:pt x="0" y="41343"/>
                  </a:cubicBezTo>
                  <a:lnTo>
                    <a:pt x="0" y="41343"/>
                  </a:lnTo>
                  <a:cubicBezTo>
                    <a:pt x="0" y="30378"/>
                    <a:pt x="4356" y="19862"/>
                    <a:pt x="12109" y="12109"/>
                  </a:cubicBezTo>
                  <a:cubicBezTo>
                    <a:pt x="19862" y="4356"/>
                    <a:pt x="30378" y="0"/>
                    <a:pt x="41343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0"/>
            <p:cNvSpPr txBox="1"/>
            <p:nvPr/>
          </p:nvSpPr>
          <p:spPr>
            <a:xfrm>
              <a:off x="0" y="-38100"/>
              <a:ext cx="366375" cy="120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8" name="Google Shape;318;p10"/>
          <p:cNvGrpSpPr/>
          <p:nvPr/>
        </p:nvGrpSpPr>
        <p:grpSpPr>
          <a:xfrm>
            <a:off x="5485891" y="9012412"/>
            <a:ext cx="1391080" cy="458612"/>
            <a:chOff x="0" y="-38100"/>
            <a:chExt cx="366375" cy="120786"/>
          </a:xfrm>
        </p:grpSpPr>
        <p:sp>
          <p:nvSpPr>
            <p:cNvPr id="319" name="Google Shape;319;p10"/>
            <p:cNvSpPr/>
            <p:nvPr/>
          </p:nvSpPr>
          <p:spPr>
            <a:xfrm>
              <a:off x="0" y="0"/>
              <a:ext cx="366375" cy="82686"/>
            </a:xfrm>
            <a:custGeom>
              <a:rect b="b" l="l" r="r" t="t"/>
              <a:pathLst>
                <a:path extrusionOk="0" h="82686" w="366375">
                  <a:moveTo>
                    <a:pt x="41343" y="0"/>
                  </a:moveTo>
                  <a:lnTo>
                    <a:pt x="325032" y="0"/>
                  </a:lnTo>
                  <a:cubicBezTo>
                    <a:pt x="335997" y="0"/>
                    <a:pt x="346513" y="4356"/>
                    <a:pt x="354266" y="12109"/>
                  </a:cubicBezTo>
                  <a:cubicBezTo>
                    <a:pt x="362019" y="19862"/>
                    <a:pt x="366375" y="30378"/>
                    <a:pt x="366375" y="41343"/>
                  </a:cubicBezTo>
                  <a:lnTo>
                    <a:pt x="366375" y="41343"/>
                  </a:lnTo>
                  <a:cubicBezTo>
                    <a:pt x="366375" y="64176"/>
                    <a:pt x="347865" y="82686"/>
                    <a:pt x="325032" y="82686"/>
                  </a:cubicBezTo>
                  <a:lnTo>
                    <a:pt x="41343" y="82686"/>
                  </a:lnTo>
                  <a:cubicBezTo>
                    <a:pt x="30378" y="82686"/>
                    <a:pt x="19862" y="78331"/>
                    <a:pt x="12109" y="70577"/>
                  </a:cubicBezTo>
                  <a:cubicBezTo>
                    <a:pt x="4356" y="62824"/>
                    <a:pt x="0" y="52308"/>
                    <a:pt x="0" y="41343"/>
                  </a:cubicBezTo>
                  <a:lnTo>
                    <a:pt x="0" y="41343"/>
                  </a:lnTo>
                  <a:cubicBezTo>
                    <a:pt x="0" y="30378"/>
                    <a:pt x="4356" y="19862"/>
                    <a:pt x="12109" y="12109"/>
                  </a:cubicBezTo>
                  <a:cubicBezTo>
                    <a:pt x="19862" y="4356"/>
                    <a:pt x="30378" y="0"/>
                    <a:pt x="41343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0"/>
            <p:cNvSpPr txBox="1"/>
            <p:nvPr/>
          </p:nvSpPr>
          <p:spPr>
            <a:xfrm>
              <a:off x="0" y="-38100"/>
              <a:ext cx="366375" cy="120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1" name="Google Shape;321;p10"/>
          <p:cNvGrpSpPr/>
          <p:nvPr/>
        </p:nvGrpSpPr>
        <p:grpSpPr>
          <a:xfrm>
            <a:off x="2234647" y="7622138"/>
            <a:ext cx="1391080" cy="458612"/>
            <a:chOff x="0" y="-38100"/>
            <a:chExt cx="366375" cy="120786"/>
          </a:xfrm>
        </p:grpSpPr>
        <p:sp>
          <p:nvSpPr>
            <p:cNvPr id="322" name="Google Shape;322;p10"/>
            <p:cNvSpPr/>
            <p:nvPr/>
          </p:nvSpPr>
          <p:spPr>
            <a:xfrm>
              <a:off x="0" y="0"/>
              <a:ext cx="366375" cy="82686"/>
            </a:xfrm>
            <a:custGeom>
              <a:rect b="b" l="l" r="r" t="t"/>
              <a:pathLst>
                <a:path extrusionOk="0" h="82686" w="366375">
                  <a:moveTo>
                    <a:pt x="41343" y="0"/>
                  </a:moveTo>
                  <a:lnTo>
                    <a:pt x="325032" y="0"/>
                  </a:lnTo>
                  <a:cubicBezTo>
                    <a:pt x="335997" y="0"/>
                    <a:pt x="346513" y="4356"/>
                    <a:pt x="354266" y="12109"/>
                  </a:cubicBezTo>
                  <a:cubicBezTo>
                    <a:pt x="362019" y="19862"/>
                    <a:pt x="366375" y="30378"/>
                    <a:pt x="366375" y="41343"/>
                  </a:cubicBezTo>
                  <a:lnTo>
                    <a:pt x="366375" y="41343"/>
                  </a:lnTo>
                  <a:cubicBezTo>
                    <a:pt x="366375" y="64176"/>
                    <a:pt x="347865" y="82686"/>
                    <a:pt x="325032" y="82686"/>
                  </a:cubicBezTo>
                  <a:lnTo>
                    <a:pt x="41343" y="82686"/>
                  </a:lnTo>
                  <a:cubicBezTo>
                    <a:pt x="30378" y="82686"/>
                    <a:pt x="19862" y="78331"/>
                    <a:pt x="12109" y="70577"/>
                  </a:cubicBezTo>
                  <a:cubicBezTo>
                    <a:pt x="4356" y="62824"/>
                    <a:pt x="0" y="52308"/>
                    <a:pt x="0" y="41343"/>
                  </a:cubicBezTo>
                  <a:lnTo>
                    <a:pt x="0" y="41343"/>
                  </a:lnTo>
                  <a:cubicBezTo>
                    <a:pt x="0" y="30378"/>
                    <a:pt x="4356" y="19862"/>
                    <a:pt x="12109" y="12109"/>
                  </a:cubicBezTo>
                  <a:cubicBezTo>
                    <a:pt x="19862" y="4356"/>
                    <a:pt x="30378" y="0"/>
                    <a:pt x="41343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0"/>
            <p:cNvSpPr txBox="1"/>
            <p:nvPr/>
          </p:nvSpPr>
          <p:spPr>
            <a:xfrm>
              <a:off x="0" y="-38100"/>
              <a:ext cx="366375" cy="1207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4" name="Google Shape;324;p10"/>
          <p:cNvGrpSpPr/>
          <p:nvPr/>
        </p:nvGrpSpPr>
        <p:grpSpPr>
          <a:xfrm>
            <a:off x="2175078" y="9031463"/>
            <a:ext cx="1391080" cy="439561"/>
            <a:chOff x="0" y="-38100"/>
            <a:chExt cx="366375" cy="115769"/>
          </a:xfrm>
        </p:grpSpPr>
        <p:sp>
          <p:nvSpPr>
            <p:cNvPr id="325" name="Google Shape;325;p10"/>
            <p:cNvSpPr/>
            <p:nvPr/>
          </p:nvSpPr>
          <p:spPr>
            <a:xfrm>
              <a:off x="0" y="0"/>
              <a:ext cx="366375" cy="77669"/>
            </a:xfrm>
            <a:custGeom>
              <a:rect b="b" l="l" r="r" t="t"/>
              <a:pathLst>
                <a:path extrusionOk="0" h="77669" w="366375">
                  <a:moveTo>
                    <a:pt x="38835" y="0"/>
                  </a:moveTo>
                  <a:lnTo>
                    <a:pt x="327541" y="0"/>
                  </a:lnTo>
                  <a:cubicBezTo>
                    <a:pt x="337840" y="0"/>
                    <a:pt x="347718" y="4091"/>
                    <a:pt x="355001" y="11374"/>
                  </a:cubicBezTo>
                  <a:cubicBezTo>
                    <a:pt x="362284" y="18657"/>
                    <a:pt x="366375" y="28535"/>
                    <a:pt x="366375" y="38835"/>
                  </a:cubicBezTo>
                  <a:lnTo>
                    <a:pt x="366375" y="38835"/>
                  </a:lnTo>
                  <a:cubicBezTo>
                    <a:pt x="366375" y="49134"/>
                    <a:pt x="362284" y="59012"/>
                    <a:pt x="355001" y="66295"/>
                  </a:cubicBezTo>
                  <a:cubicBezTo>
                    <a:pt x="347718" y="73578"/>
                    <a:pt x="337840" y="77669"/>
                    <a:pt x="327541" y="77669"/>
                  </a:cubicBezTo>
                  <a:lnTo>
                    <a:pt x="38835" y="77669"/>
                  </a:lnTo>
                  <a:cubicBezTo>
                    <a:pt x="28535" y="77669"/>
                    <a:pt x="18657" y="73578"/>
                    <a:pt x="11374" y="66295"/>
                  </a:cubicBezTo>
                  <a:cubicBezTo>
                    <a:pt x="4091" y="59012"/>
                    <a:pt x="0" y="49134"/>
                    <a:pt x="0" y="38835"/>
                  </a:cubicBezTo>
                  <a:lnTo>
                    <a:pt x="0" y="38835"/>
                  </a:lnTo>
                  <a:cubicBezTo>
                    <a:pt x="0" y="28535"/>
                    <a:pt x="4091" y="18657"/>
                    <a:pt x="11374" y="11374"/>
                  </a:cubicBezTo>
                  <a:cubicBezTo>
                    <a:pt x="18657" y="4091"/>
                    <a:pt x="28535" y="0"/>
                    <a:pt x="38835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10"/>
            <p:cNvSpPr txBox="1"/>
            <p:nvPr/>
          </p:nvSpPr>
          <p:spPr>
            <a:xfrm>
              <a:off x="0" y="-38100"/>
              <a:ext cx="366375" cy="1157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7" name="Google Shape;327;p10"/>
          <p:cNvGrpSpPr/>
          <p:nvPr/>
        </p:nvGrpSpPr>
        <p:grpSpPr>
          <a:xfrm>
            <a:off x="13665103" y="6663347"/>
            <a:ext cx="5539153" cy="5539153"/>
            <a:chOff x="0" y="0"/>
            <a:chExt cx="812800" cy="812800"/>
          </a:xfrm>
        </p:grpSpPr>
        <p:sp>
          <p:nvSpPr>
            <p:cNvPr id="328" name="Google Shape;328;p10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0" name="Google Shape;330;p10"/>
          <p:cNvSpPr/>
          <p:nvPr/>
        </p:nvSpPr>
        <p:spPr>
          <a:xfrm>
            <a:off x="8089613" y="338926"/>
            <a:ext cx="1323979" cy="1564042"/>
          </a:xfrm>
          <a:custGeom>
            <a:rect b="b" l="l" r="r" t="t"/>
            <a:pathLst>
              <a:path extrusionOk="0" h="1564042" w="1323979">
                <a:moveTo>
                  <a:pt x="0" y="0"/>
                </a:moveTo>
                <a:lnTo>
                  <a:pt x="1323980" y="0"/>
                </a:lnTo>
                <a:lnTo>
                  <a:pt x="1323980" y="1564041"/>
                </a:lnTo>
                <a:lnTo>
                  <a:pt x="0" y="15640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1" name="Google Shape;331;p10"/>
          <p:cNvSpPr txBox="1"/>
          <p:nvPr/>
        </p:nvSpPr>
        <p:spPr>
          <a:xfrm>
            <a:off x="10851868" y="834996"/>
            <a:ext cx="1713181" cy="17503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79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角色A</a:t>
            </a:r>
            <a:endParaRPr/>
          </a:p>
          <a:p>
            <a:pPr indent="0" lvl="0" marL="0" marR="0" rtl="0" algn="l">
              <a:lnSpc>
                <a:spcPct val="1877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79" u="none" cap="none" strike="noStrike">
              <a:solidFill>
                <a:srgbClr val="8B36DD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332" name="Google Shape;332;p10"/>
          <p:cNvSpPr txBox="1"/>
          <p:nvPr/>
        </p:nvSpPr>
        <p:spPr>
          <a:xfrm>
            <a:off x="10851868" y="2533236"/>
            <a:ext cx="1713181" cy="17503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79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角色B</a:t>
            </a:r>
            <a:endParaRPr/>
          </a:p>
          <a:p>
            <a:pPr indent="0" lvl="0" marL="0" marR="0" rtl="0" algn="l">
              <a:lnSpc>
                <a:spcPct val="1877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79" u="none" cap="none" strike="noStrike">
              <a:solidFill>
                <a:srgbClr val="8B36DD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333" name="Google Shape;333;p10"/>
          <p:cNvSpPr txBox="1"/>
          <p:nvPr/>
        </p:nvSpPr>
        <p:spPr>
          <a:xfrm>
            <a:off x="10851868" y="4231477"/>
            <a:ext cx="1713181" cy="17503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79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角色C</a:t>
            </a:r>
            <a:endParaRPr/>
          </a:p>
          <a:p>
            <a:pPr indent="0" lvl="0" marL="0" marR="0" rtl="0" algn="l">
              <a:lnSpc>
                <a:spcPct val="1877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79" u="none" cap="none" strike="noStrike">
              <a:solidFill>
                <a:srgbClr val="8B36DD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334" name="Google Shape;334;p10"/>
          <p:cNvSpPr txBox="1"/>
          <p:nvPr/>
        </p:nvSpPr>
        <p:spPr>
          <a:xfrm>
            <a:off x="14000362" y="1095388"/>
            <a:ext cx="5203894" cy="521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87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聆聽角色</a:t>
            </a:r>
            <a:r>
              <a:rPr b="1" i="0" lang="en-US" sz="3887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B</a:t>
            </a:r>
            <a:r>
              <a:rPr b="0" i="0" lang="en-US" sz="3887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的答案</a:t>
            </a:r>
            <a:endParaRPr/>
          </a:p>
        </p:txBody>
      </p:sp>
      <p:sp>
        <p:nvSpPr>
          <p:cNvPr id="335" name="Google Shape;335;p10"/>
          <p:cNvSpPr txBox="1"/>
          <p:nvPr/>
        </p:nvSpPr>
        <p:spPr>
          <a:xfrm>
            <a:off x="14000362" y="2655404"/>
            <a:ext cx="5203894" cy="521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87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呼叫出答案</a:t>
            </a:r>
            <a:endParaRPr/>
          </a:p>
        </p:txBody>
      </p:sp>
      <p:sp>
        <p:nvSpPr>
          <p:cNvPr id="336" name="Google Shape;336;p10"/>
          <p:cNvSpPr txBox="1"/>
          <p:nvPr/>
        </p:nvSpPr>
        <p:spPr>
          <a:xfrm>
            <a:off x="14000362" y="4215419"/>
            <a:ext cx="5203894" cy="521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87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呼叫出答案</a:t>
            </a:r>
            <a:endParaRPr/>
          </a:p>
        </p:txBody>
      </p:sp>
      <p:sp>
        <p:nvSpPr>
          <p:cNvPr id="337" name="Google Shape;337;p10"/>
          <p:cNvSpPr txBox="1"/>
          <p:nvPr/>
        </p:nvSpPr>
        <p:spPr>
          <a:xfrm>
            <a:off x="3225226" y="1588947"/>
            <a:ext cx="4524344" cy="21832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39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角色B：題目</a:t>
            </a:r>
            <a:endParaRPr/>
          </a:p>
          <a:p>
            <a:pPr indent="0" lvl="0" marL="0" marR="0" rtl="0" algn="l">
              <a:lnSpc>
                <a:spcPct val="105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5393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5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39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角色C：題目</a:t>
            </a:r>
            <a:endParaRPr/>
          </a:p>
        </p:txBody>
      </p:sp>
      <p:sp>
        <p:nvSpPr>
          <p:cNvPr id="338" name="Google Shape;338;p10"/>
          <p:cNvSpPr/>
          <p:nvPr/>
        </p:nvSpPr>
        <p:spPr>
          <a:xfrm>
            <a:off x="12754867" y="5813546"/>
            <a:ext cx="4504433" cy="4191000"/>
          </a:xfrm>
          <a:custGeom>
            <a:rect b="b" l="l" r="r" t="t"/>
            <a:pathLst>
              <a:path extrusionOk="0" h="4191000" w="4504433">
                <a:moveTo>
                  <a:pt x="0" y="0"/>
                </a:moveTo>
                <a:lnTo>
                  <a:pt x="4504433" y="0"/>
                </a:lnTo>
                <a:lnTo>
                  <a:pt x="4504433" y="4191000"/>
                </a:lnTo>
                <a:lnTo>
                  <a:pt x="0" y="4191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9" name="Google Shape;339;p10"/>
          <p:cNvSpPr/>
          <p:nvPr/>
        </p:nvSpPr>
        <p:spPr>
          <a:xfrm>
            <a:off x="8756914" y="5315356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0" name="Google Shape;340;p10"/>
          <p:cNvSpPr/>
          <p:nvPr/>
        </p:nvSpPr>
        <p:spPr>
          <a:xfrm>
            <a:off x="7681799" y="6736165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1" name="Google Shape;341;p10"/>
          <p:cNvSpPr/>
          <p:nvPr/>
        </p:nvSpPr>
        <p:spPr>
          <a:xfrm>
            <a:off x="9055233" y="6709525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9" y="0"/>
                </a:lnTo>
                <a:lnTo>
                  <a:pt x="993839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2" name="Google Shape;342;p10"/>
          <p:cNvSpPr/>
          <p:nvPr/>
        </p:nvSpPr>
        <p:spPr>
          <a:xfrm>
            <a:off x="1270985" y="5372531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3" name="Google Shape;343;p10"/>
          <p:cNvSpPr/>
          <p:nvPr/>
        </p:nvSpPr>
        <p:spPr>
          <a:xfrm>
            <a:off x="1088409" y="6736165"/>
            <a:ext cx="993839" cy="1057275"/>
          </a:xfrm>
          <a:custGeom>
            <a:rect b="b" l="l" r="r" t="t"/>
            <a:pathLst>
              <a:path extrusionOk="0" h="1057275" w="993839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1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3" name="Google Shape;353;p11"/>
          <p:cNvSpPr/>
          <p:nvPr/>
        </p:nvSpPr>
        <p:spPr>
          <a:xfrm>
            <a:off x="12816024" y="2257201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4" name="Google Shape;354;p11"/>
          <p:cNvSpPr/>
          <p:nvPr/>
        </p:nvSpPr>
        <p:spPr>
          <a:xfrm>
            <a:off x="12816024" y="709414"/>
            <a:ext cx="993839" cy="1057275"/>
          </a:xfrm>
          <a:custGeom>
            <a:rect b="b" l="l" r="r" t="t"/>
            <a:pathLst>
              <a:path extrusionOk="0" h="1057275" w="993839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5" name="Google Shape;355;p11"/>
          <p:cNvSpPr/>
          <p:nvPr/>
        </p:nvSpPr>
        <p:spPr>
          <a:xfrm>
            <a:off x="12816024" y="3800251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56" name="Google Shape;356;p11"/>
          <p:cNvGrpSpPr/>
          <p:nvPr/>
        </p:nvGrpSpPr>
        <p:grpSpPr>
          <a:xfrm>
            <a:off x="763626" y="2187902"/>
            <a:ext cx="11411501" cy="6126541"/>
            <a:chOff x="0" y="-38100"/>
            <a:chExt cx="1617684" cy="868493"/>
          </a:xfrm>
        </p:grpSpPr>
        <p:sp>
          <p:nvSpPr>
            <p:cNvPr id="357" name="Google Shape;357;p11"/>
            <p:cNvSpPr/>
            <p:nvPr/>
          </p:nvSpPr>
          <p:spPr>
            <a:xfrm>
              <a:off x="0" y="0"/>
              <a:ext cx="1617684" cy="830393"/>
            </a:xfrm>
            <a:custGeom>
              <a:rect b="b" l="l" r="r" t="t"/>
              <a:pathLst>
                <a:path extrusionOk="0" h="830393" w="1617684">
                  <a:moveTo>
                    <a:pt x="18318" y="0"/>
                  </a:moveTo>
                  <a:lnTo>
                    <a:pt x="1599367" y="0"/>
                  </a:lnTo>
                  <a:cubicBezTo>
                    <a:pt x="1609483" y="0"/>
                    <a:pt x="1617684" y="8201"/>
                    <a:pt x="1617684" y="18318"/>
                  </a:cubicBezTo>
                  <a:lnTo>
                    <a:pt x="1617684" y="812075"/>
                  </a:lnTo>
                  <a:cubicBezTo>
                    <a:pt x="1617684" y="822192"/>
                    <a:pt x="1609483" y="830393"/>
                    <a:pt x="1599367" y="830393"/>
                  </a:cubicBezTo>
                  <a:lnTo>
                    <a:pt x="18318" y="830393"/>
                  </a:lnTo>
                  <a:cubicBezTo>
                    <a:pt x="13460" y="830393"/>
                    <a:pt x="8800" y="828463"/>
                    <a:pt x="5365" y="825028"/>
                  </a:cubicBezTo>
                  <a:cubicBezTo>
                    <a:pt x="1930" y="821593"/>
                    <a:pt x="0" y="816934"/>
                    <a:pt x="0" y="812075"/>
                  </a:cubicBezTo>
                  <a:lnTo>
                    <a:pt x="0" y="18318"/>
                  </a:lnTo>
                  <a:cubicBezTo>
                    <a:pt x="0" y="13460"/>
                    <a:pt x="1930" y="8800"/>
                    <a:pt x="5365" y="5365"/>
                  </a:cubicBezTo>
                  <a:cubicBezTo>
                    <a:pt x="8800" y="1930"/>
                    <a:pt x="13460" y="0"/>
                    <a:pt x="18318" y="0"/>
                  </a:cubicBezTo>
                  <a:close/>
                </a:path>
              </a:pathLst>
            </a:custGeom>
            <a:solidFill>
              <a:srgbClr val="026F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1"/>
            <p:cNvSpPr txBox="1"/>
            <p:nvPr/>
          </p:nvSpPr>
          <p:spPr>
            <a:xfrm>
              <a:off x="0" y="-38100"/>
              <a:ext cx="1617684" cy="8684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9" name="Google Shape;359;p11"/>
          <p:cNvGrpSpPr/>
          <p:nvPr/>
        </p:nvGrpSpPr>
        <p:grpSpPr>
          <a:xfrm>
            <a:off x="375796" y="7777857"/>
            <a:ext cx="12187161" cy="859257"/>
            <a:chOff x="0" y="-38100"/>
            <a:chExt cx="1727641" cy="121807"/>
          </a:xfrm>
        </p:grpSpPr>
        <p:sp>
          <p:nvSpPr>
            <p:cNvPr id="360" name="Google Shape;360;p11"/>
            <p:cNvSpPr/>
            <p:nvPr/>
          </p:nvSpPr>
          <p:spPr>
            <a:xfrm>
              <a:off x="0" y="0"/>
              <a:ext cx="1727641" cy="83707"/>
            </a:xfrm>
            <a:custGeom>
              <a:rect b="b" l="l" r="r" t="t"/>
              <a:pathLst>
                <a:path extrusionOk="0" h="83707" w="1727641">
                  <a:moveTo>
                    <a:pt x="32398" y="0"/>
                  </a:moveTo>
                  <a:lnTo>
                    <a:pt x="1695243" y="0"/>
                  </a:lnTo>
                  <a:cubicBezTo>
                    <a:pt x="1713136" y="0"/>
                    <a:pt x="1727641" y="14505"/>
                    <a:pt x="1727641" y="32398"/>
                  </a:cubicBezTo>
                  <a:lnTo>
                    <a:pt x="1727641" y="51309"/>
                  </a:lnTo>
                  <a:cubicBezTo>
                    <a:pt x="1727641" y="59902"/>
                    <a:pt x="1724228" y="68142"/>
                    <a:pt x="1718152" y="74218"/>
                  </a:cubicBezTo>
                  <a:cubicBezTo>
                    <a:pt x="1712076" y="80294"/>
                    <a:pt x="1703836" y="83707"/>
                    <a:pt x="1695243" y="83707"/>
                  </a:cubicBezTo>
                  <a:lnTo>
                    <a:pt x="32398" y="83707"/>
                  </a:lnTo>
                  <a:cubicBezTo>
                    <a:pt x="14505" y="83707"/>
                    <a:pt x="0" y="69202"/>
                    <a:pt x="0" y="51309"/>
                  </a:cubicBezTo>
                  <a:lnTo>
                    <a:pt x="0" y="32398"/>
                  </a:lnTo>
                  <a:cubicBezTo>
                    <a:pt x="0" y="23805"/>
                    <a:pt x="3413" y="15565"/>
                    <a:pt x="9489" y="9489"/>
                  </a:cubicBezTo>
                  <a:cubicBezTo>
                    <a:pt x="15565" y="3413"/>
                    <a:pt x="23805" y="0"/>
                    <a:pt x="32398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1"/>
            <p:cNvSpPr txBox="1"/>
            <p:nvPr/>
          </p:nvSpPr>
          <p:spPr>
            <a:xfrm>
              <a:off x="0" y="-38100"/>
              <a:ext cx="1727641" cy="1218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2" name="Google Shape;362;p11"/>
          <p:cNvGrpSpPr/>
          <p:nvPr/>
        </p:nvGrpSpPr>
        <p:grpSpPr>
          <a:xfrm>
            <a:off x="13665103" y="6663347"/>
            <a:ext cx="5539153" cy="5539153"/>
            <a:chOff x="0" y="0"/>
            <a:chExt cx="812800" cy="812800"/>
          </a:xfrm>
        </p:grpSpPr>
        <p:sp>
          <p:nvSpPr>
            <p:cNvPr id="363" name="Google Shape;363;p1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5" name="Google Shape;365;p11"/>
          <p:cNvSpPr/>
          <p:nvPr/>
        </p:nvSpPr>
        <p:spPr>
          <a:xfrm>
            <a:off x="10718781" y="1509536"/>
            <a:ext cx="2097242" cy="2477512"/>
          </a:xfrm>
          <a:custGeom>
            <a:rect b="b" l="l" r="r" t="t"/>
            <a:pathLst>
              <a:path extrusionOk="0" h="2477512" w="2097242">
                <a:moveTo>
                  <a:pt x="0" y="0"/>
                </a:moveTo>
                <a:lnTo>
                  <a:pt x="2097243" y="0"/>
                </a:lnTo>
                <a:lnTo>
                  <a:pt x="2097243" y="2477512"/>
                </a:lnTo>
                <a:lnTo>
                  <a:pt x="0" y="2477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6" name="Google Shape;366;p11"/>
          <p:cNvSpPr txBox="1"/>
          <p:nvPr/>
        </p:nvSpPr>
        <p:spPr>
          <a:xfrm>
            <a:off x="14000362" y="1095388"/>
            <a:ext cx="5203894" cy="521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87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聆聽角色</a:t>
            </a:r>
            <a:r>
              <a:rPr b="1" i="0" lang="en-US" sz="3887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B</a:t>
            </a:r>
            <a:r>
              <a:rPr b="0" i="0" lang="en-US" sz="3887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的答案</a:t>
            </a:r>
            <a:endParaRPr/>
          </a:p>
        </p:txBody>
      </p:sp>
      <p:sp>
        <p:nvSpPr>
          <p:cNvPr id="367" name="Google Shape;367;p11"/>
          <p:cNvSpPr txBox="1"/>
          <p:nvPr/>
        </p:nvSpPr>
        <p:spPr>
          <a:xfrm>
            <a:off x="14000362" y="2655404"/>
            <a:ext cx="5203894" cy="521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87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呼叫出答案</a:t>
            </a:r>
            <a:endParaRPr/>
          </a:p>
        </p:txBody>
      </p:sp>
      <p:sp>
        <p:nvSpPr>
          <p:cNvPr id="368" name="Google Shape;368;p11"/>
          <p:cNvSpPr txBox="1"/>
          <p:nvPr/>
        </p:nvSpPr>
        <p:spPr>
          <a:xfrm>
            <a:off x="14000362" y="4215419"/>
            <a:ext cx="5203894" cy="521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87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呼叫出答案</a:t>
            </a:r>
            <a:endParaRPr/>
          </a:p>
        </p:txBody>
      </p:sp>
      <p:sp>
        <p:nvSpPr>
          <p:cNvPr id="369" name="Google Shape;369;p11"/>
          <p:cNvSpPr txBox="1"/>
          <p:nvPr/>
        </p:nvSpPr>
        <p:spPr>
          <a:xfrm>
            <a:off x="1125782" y="4424343"/>
            <a:ext cx="12187161" cy="32897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10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角色B：漢堡包飲橙汁</a:t>
            </a:r>
            <a:endParaRPr/>
          </a:p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8103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8103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370" name="Google Shape;370;p11"/>
          <p:cNvSpPr/>
          <p:nvPr/>
        </p:nvSpPr>
        <p:spPr>
          <a:xfrm>
            <a:off x="12754867" y="5813546"/>
            <a:ext cx="4504433" cy="4191000"/>
          </a:xfrm>
          <a:custGeom>
            <a:rect b="b" l="l" r="r" t="t"/>
            <a:pathLst>
              <a:path extrusionOk="0" h="4191000" w="4504433">
                <a:moveTo>
                  <a:pt x="0" y="0"/>
                </a:moveTo>
                <a:lnTo>
                  <a:pt x="4504433" y="0"/>
                </a:lnTo>
                <a:lnTo>
                  <a:pt x="4504433" y="4191000"/>
                </a:lnTo>
                <a:lnTo>
                  <a:pt x="0" y="4191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2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0" name="Google Shape;380;p12"/>
          <p:cNvSpPr/>
          <p:nvPr/>
        </p:nvSpPr>
        <p:spPr>
          <a:xfrm>
            <a:off x="12816024" y="2257201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1" name="Google Shape;381;p12"/>
          <p:cNvSpPr/>
          <p:nvPr/>
        </p:nvSpPr>
        <p:spPr>
          <a:xfrm>
            <a:off x="12816024" y="709414"/>
            <a:ext cx="993839" cy="1057275"/>
          </a:xfrm>
          <a:custGeom>
            <a:rect b="b" l="l" r="r" t="t"/>
            <a:pathLst>
              <a:path extrusionOk="0" h="1057275" w="993839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2" name="Google Shape;382;p12"/>
          <p:cNvSpPr/>
          <p:nvPr/>
        </p:nvSpPr>
        <p:spPr>
          <a:xfrm>
            <a:off x="12816024" y="3800251"/>
            <a:ext cx="993838" cy="1057275"/>
          </a:xfrm>
          <a:custGeom>
            <a:rect b="b" l="l" r="r" t="t"/>
            <a:pathLst>
              <a:path extrusionOk="0" h="1057275" w="993838">
                <a:moveTo>
                  <a:pt x="0" y="0"/>
                </a:moveTo>
                <a:lnTo>
                  <a:pt x="993838" y="0"/>
                </a:lnTo>
                <a:lnTo>
                  <a:pt x="993838" y="1057275"/>
                </a:lnTo>
                <a:lnTo>
                  <a:pt x="0" y="1057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83" name="Google Shape;383;p12"/>
          <p:cNvGrpSpPr/>
          <p:nvPr/>
        </p:nvGrpSpPr>
        <p:grpSpPr>
          <a:xfrm>
            <a:off x="763626" y="2187902"/>
            <a:ext cx="11411501" cy="6126541"/>
            <a:chOff x="0" y="-38100"/>
            <a:chExt cx="1617684" cy="868493"/>
          </a:xfrm>
        </p:grpSpPr>
        <p:sp>
          <p:nvSpPr>
            <p:cNvPr id="384" name="Google Shape;384;p12"/>
            <p:cNvSpPr/>
            <p:nvPr/>
          </p:nvSpPr>
          <p:spPr>
            <a:xfrm>
              <a:off x="0" y="0"/>
              <a:ext cx="1617684" cy="830393"/>
            </a:xfrm>
            <a:custGeom>
              <a:rect b="b" l="l" r="r" t="t"/>
              <a:pathLst>
                <a:path extrusionOk="0" h="830393" w="1617684">
                  <a:moveTo>
                    <a:pt x="18318" y="0"/>
                  </a:moveTo>
                  <a:lnTo>
                    <a:pt x="1599367" y="0"/>
                  </a:lnTo>
                  <a:cubicBezTo>
                    <a:pt x="1609483" y="0"/>
                    <a:pt x="1617684" y="8201"/>
                    <a:pt x="1617684" y="18318"/>
                  </a:cubicBezTo>
                  <a:lnTo>
                    <a:pt x="1617684" y="812075"/>
                  </a:lnTo>
                  <a:cubicBezTo>
                    <a:pt x="1617684" y="822192"/>
                    <a:pt x="1609483" y="830393"/>
                    <a:pt x="1599367" y="830393"/>
                  </a:cubicBezTo>
                  <a:lnTo>
                    <a:pt x="18318" y="830393"/>
                  </a:lnTo>
                  <a:cubicBezTo>
                    <a:pt x="13460" y="830393"/>
                    <a:pt x="8800" y="828463"/>
                    <a:pt x="5365" y="825028"/>
                  </a:cubicBezTo>
                  <a:cubicBezTo>
                    <a:pt x="1930" y="821593"/>
                    <a:pt x="0" y="816934"/>
                    <a:pt x="0" y="812075"/>
                  </a:cubicBezTo>
                  <a:lnTo>
                    <a:pt x="0" y="18318"/>
                  </a:lnTo>
                  <a:cubicBezTo>
                    <a:pt x="0" y="13460"/>
                    <a:pt x="1930" y="8800"/>
                    <a:pt x="5365" y="5365"/>
                  </a:cubicBezTo>
                  <a:cubicBezTo>
                    <a:pt x="8800" y="1930"/>
                    <a:pt x="13460" y="0"/>
                    <a:pt x="18318" y="0"/>
                  </a:cubicBezTo>
                  <a:close/>
                </a:path>
              </a:pathLst>
            </a:custGeom>
            <a:solidFill>
              <a:srgbClr val="026F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12"/>
            <p:cNvSpPr txBox="1"/>
            <p:nvPr/>
          </p:nvSpPr>
          <p:spPr>
            <a:xfrm>
              <a:off x="0" y="-38100"/>
              <a:ext cx="1617684" cy="8684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6" name="Google Shape;386;p12"/>
          <p:cNvGrpSpPr/>
          <p:nvPr/>
        </p:nvGrpSpPr>
        <p:grpSpPr>
          <a:xfrm>
            <a:off x="375796" y="7777857"/>
            <a:ext cx="12187161" cy="859257"/>
            <a:chOff x="0" y="-38100"/>
            <a:chExt cx="1727641" cy="121807"/>
          </a:xfrm>
        </p:grpSpPr>
        <p:sp>
          <p:nvSpPr>
            <p:cNvPr id="387" name="Google Shape;387;p12"/>
            <p:cNvSpPr/>
            <p:nvPr/>
          </p:nvSpPr>
          <p:spPr>
            <a:xfrm>
              <a:off x="0" y="0"/>
              <a:ext cx="1727641" cy="83707"/>
            </a:xfrm>
            <a:custGeom>
              <a:rect b="b" l="l" r="r" t="t"/>
              <a:pathLst>
                <a:path extrusionOk="0" h="83707" w="1727641">
                  <a:moveTo>
                    <a:pt x="32398" y="0"/>
                  </a:moveTo>
                  <a:lnTo>
                    <a:pt x="1695243" y="0"/>
                  </a:lnTo>
                  <a:cubicBezTo>
                    <a:pt x="1713136" y="0"/>
                    <a:pt x="1727641" y="14505"/>
                    <a:pt x="1727641" y="32398"/>
                  </a:cubicBezTo>
                  <a:lnTo>
                    <a:pt x="1727641" y="51309"/>
                  </a:lnTo>
                  <a:cubicBezTo>
                    <a:pt x="1727641" y="59902"/>
                    <a:pt x="1724228" y="68142"/>
                    <a:pt x="1718152" y="74218"/>
                  </a:cubicBezTo>
                  <a:cubicBezTo>
                    <a:pt x="1712076" y="80294"/>
                    <a:pt x="1703836" y="83707"/>
                    <a:pt x="1695243" y="83707"/>
                  </a:cubicBezTo>
                  <a:lnTo>
                    <a:pt x="32398" y="83707"/>
                  </a:lnTo>
                  <a:cubicBezTo>
                    <a:pt x="14505" y="83707"/>
                    <a:pt x="0" y="69202"/>
                    <a:pt x="0" y="51309"/>
                  </a:cubicBezTo>
                  <a:lnTo>
                    <a:pt x="0" y="32398"/>
                  </a:lnTo>
                  <a:cubicBezTo>
                    <a:pt x="0" y="23805"/>
                    <a:pt x="3413" y="15565"/>
                    <a:pt x="9489" y="9489"/>
                  </a:cubicBezTo>
                  <a:cubicBezTo>
                    <a:pt x="15565" y="3413"/>
                    <a:pt x="23805" y="0"/>
                    <a:pt x="32398" y="0"/>
                  </a:cubicBezTo>
                  <a:close/>
                </a:path>
              </a:pathLst>
            </a:custGeom>
            <a:solidFill>
              <a:srgbClr val="6A3F5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2"/>
            <p:cNvSpPr txBox="1"/>
            <p:nvPr/>
          </p:nvSpPr>
          <p:spPr>
            <a:xfrm>
              <a:off x="0" y="-38100"/>
              <a:ext cx="1727641" cy="1218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9" name="Google Shape;389;p12"/>
          <p:cNvGrpSpPr/>
          <p:nvPr/>
        </p:nvGrpSpPr>
        <p:grpSpPr>
          <a:xfrm>
            <a:off x="13665103" y="6663347"/>
            <a:ext cx="5539153" cy="5539153"/>
            <a:chOff x="0" y="0"/>
            <a:chExt cx="812800" cy="812800"/>
          </a:xfrm>
        </p:grpSpPr>
        <p:sp>
          <p:nvSpPr>
            <p:cNvPr id="390" name="Google Shape;390;p1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>
              <a:gsLst>
                <a:gs pos="0">
                  <a:srgbClr val="5960DC"/>
                </a:gs>
                <a:gs pos="100000">
                  <a:srgbClr val="FF99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2" name="Google Shape;392;p12"/>
          <p:cNvSpPr/>
          <p:nvPr/>
        </p:nvSpPr>
        <p:spPr>
          <a:xfrm>
            <a:off x="10718781" y="1509536"/>
            <a:ext cx="2097242" cy="2477512"/>
          </a:xfrm>
          <a:custGeom>
            <a:rect b="b" l="l" r="r" t="t"/>
            <a:pathLst>
              <a:path extrusionOk="0" h="2477512" w="2097242">
                <a:moveTo>
                  <a:pt x="0" y="0"/>
                </a:moveTo>
                <a:lnTo>
                  <a:pt x="2097243" y="0"/>
                </a:lnTo>
                <a:lnTo>
                  <a:pt x="2097243" y="2477512"/>
                </a:lnTo>
                <a:lnTo>
                  <a:pt x="0" y="2477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3" name="Google Shape;393;p12"/>
          <p:cNvSpPr txBox="1"/>
          <p:nvPr/>
        </p:nvSpPr>
        <p:spPr>
          <a:xfrm>
            <a:off x="14000362" y="1095388"/>
            <a:ext cx="5203894" cy="521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87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聆聽角色</a:t>
            </a:r>
            <a:r>
              <a:rPr b="1" i="0" lang="en-US" sz="3887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B</a:t>
            </a:r>
            <a:r>
              <a:rPr b="0" i="0" lang="en-US" sz="3887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的答案</a:t>
            </a:r>
            <a:endParaRPr/>
          </a:p>
        </p:txBody>
      </p:sp>
      <p:sp>
        <p:nvSpPr>
          <p:cNvPr id="394" name="Google Shape;394;p12"/>
          <p:cNvSpPr txBox="1"/>
          <p:nvPr/>
        </p:nvSpPr>
        <p:spPr>
          <a:xfrm>
            <a:off x="14000362" y="2655404"/>
            <a:ext cx="5203894" cy="521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87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呼叫出答案</a:t>
            </a:r>
            <a:endParaRPr/>
          </a:p>
        </p:txBody>
      </p:sp>
      <p:sp>
        <p:nvSpPr>
          <p:cNvPr id="395" name="Google Shape;395;p12"/>
          <p:cNvSpPr txBox="1"/>
          <p:nvPr/>
        </p:nvSpPr>
        <p:spPr>
          <a:xfrm>
            <a:off x="14000362" y="4215419"/>
            <a:ext cx="5203894" cy="5217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887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呼叫出答案</a:t>
            </a:r>
            <a:endParaRPr/>
          </a:p>
        </p:txBody>
      </p:sp>
      <p:sp>
        <p:nvSpPr>
          <p:cNvPr id="396" name="Google Shape;396;p12"/>
          <p:cNvSpPr txBox="1"/>
          <p:nvPr/>
        </p:nvSpPr>
        <p:spPr>
          <a:xfrm>
            <a:off x="1125782" y="4424343"/>
            <a:ext cx="12187161" cy="2209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103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角色Ｃ：郵差叔叔送信</a:t>
            </a:r>
            <a:endParaRPr/>
          </a:p>
          <a:p>
            <a:pPr indent="0" lvl="0" marL="0" marR="0" rtl="0" algn="l">
              <a:lnSpc>
                <a:spcPct val="104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8103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397" name="Google Shape;397;p12"/>
          <p:cNvSpPr/>
          <p:nvPr/>
        </p:nvSpPr>
        <p:spPr>
          <a:xfrm>
            <a:off x="12754867" y="5813546"/>
            <a:ext cx="4504433" cy="4191000"/>
          </a:xfrm>
          <a:custGeom>
            <a:rect b="b" l="l" r="r" t="t"/>
            <a:pathLst>
              <a:path extrusionOk="0" h="4191000" w="4504433">
                <a:moveTo>
                  <a:pt x="0" y="0"/>
                </a:moveTo>
                <a:lnTo>
                  <a:pt x="4504433" y="0"/>
                </a:lnTo>
                <a:lnTo>
                  <a:pt x="4504433" y="4191000"/>
                </a:lnTo>
                <a:lnTo>
                  <a:pt x="0" y="4191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3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3" name="Google Shape;403;p13"/>
          <p:cNvSpPr/>
          <p:nvPr/>
        </p:nvSpPr>
        <p:spPr>
          <a:xfrm flipH="1">
            <a:off x="768186" y="4495800"/>
            <a:ext cx="3536156" cy="4762500"/>
          </a:xfrm>
          <a:custGeom>
            <a:rect b="b" l="l" r="r" t="t"/>
            <a:pathLst>
              <a:path extrusionOk="0" h="4762500" w="3536156">
                <a:moveTo>
                  <a:pt x="3536157" y="0"/>
                </a:moveTo>
                <a:lnTo>
                  <a:pt x="0" y="0"/>
                </a:lnTo>
                <a:lnTo>
                  <a:pt x="0" y="4762500"/>
                </a:lnTo>
                <a:lnTo>
                  <a:pt x="3536157" y="4762500"/>
                </a:lnTo>
                <a:lnTo>
                  <a:pt x="3536157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4" name="Google Shape;404;p13"/>
          <p:cNvSpPr/>
          <p:nvPr/>
        </p:nvSpPr>
        <p:spPr>
          <a:xfrm>
            <a:off x="768186" y="3178945"/>
            <a:ext cx="2532964" cy="1143000"/>
          </a:xfrm>
          <a:custGeom>
            <a:rect b="b" l="l" r="r" t="t"/>
            <a:pathLst>
              <a:path extrusionOk="0" h="1143000" w="2532964">
                <a:moveTo>
                  <a:pt x="0" y="0"/>
                </a:moveTo>
                <a:lnTo>
                  <a:pt x="2532964" y="0"/>
                </a:lnTo>
                <a:lnTo>
                  <a:pt x="2532964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05" name="Google Shape;405;p13"/>
          <p:cNvGrpSpPr/>
          <p:nvPr/>
        </p:nvGrpSpPr>
        <p:grpSpPr>
          <a:xfrm>
            <a:off x="4238271" y="-4054388"/>
            <a:ext cx="9811457" cy="5904936"/>
            <a:chOff x="0" y="-28575"/>
            <a:chExt cx="2584087" cy="1555209"/>
          </a:xfrm>
        </p:grpSpPr>
        <p:sp>
          <p:nvSpPr>
            <p:cNvPr id="406" name="Google Shape;406;p13"/>
            <p:cNvSpPr/>
            <p:nvPr/>
          </p:nvSpPr>
          <p:spPr>
            <a:xfrm>
              <a:off x="0" y="0"/>
              <a:ext cx="2584087" cy="1526634"/>
            </a:xfrm>
            <a:custGeom>
              <a:rect b="b" l="l" r="r" t="t"/>
              <a:pathLst>
                <a:path extrusionOk="0" h="1526634" w="2584087">
                  <a:moveTo>
                    <a:pt x="78907" y="0"/>
                  </a:moveTo>
                  <a:lnTo>
                    <a:pt x="2505180" y="0"/>
                  </a:lnTo>
                  <a:cubicBezTo>
                    <a:pt x="2526108" y="0"/>
                    <a:pt x="2546178" y="8313"/>
                    <a:pt x="2560976" y="23111"/>
                  </a:cubicBezTo>
                  <a:cubicBezTo>
                    <a:pt x="2575774" y="37909"/>
                    <a:pt x="2584087" y="57980"/>
                    <a:pt x="2584087" y="78907"/>
                  </a:cubicBezTo>
                  <a:lnTo>
                    <a:pt x="2584087" y="1447728"/>
                  </a:lnTo>
                  <a:cubicBezTo>
                    <a:pt x="2584087" y="1491307"/>
                    <a:pt x="2548760" y="1526634"/>
                    <a:pt x="2505180" y="1526634"/>
                  </a:cubicBezTo>
                  <a:lnTo>
                    <a:pt x="78907" y="1526634"/>
                  </a:lnTo>
                  <a:cubicBezTo>
                    <a:pt x="35328" y="1526634"/>
                    <a:pt x="0" y="1491307"/>
                    <a:pt x="0" y="1447728"/>
                  </a:cubicBezTo>
                  <a:lnTo>
                    <a:pt x="0" y="78907"/>
                  </a:lnTo>
                  <a:cubicBezTo>
                    <a:pt x="0" y="35328"/>
                    <a:pt x="35328" y="0"/>
                    <a:pt x="78907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13"/>
            <p:cNvSpPr txBox="1"/>
            <p:nvPr/>
          </p:nvSpPr>
          <p:spPr>
            <a:xfrm>
              <a:off x="0" y="-28575"/>
              <a:ext cx="2584087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8" name="Google Shape;408;p13"/>
          <p:cNvSpPr txBox="1"/>
          <p:nvPr/>
        </p:nvSpPr>
        <p:spPr>
          <a:xfrm>
            <a:off x="7199667" y="512557"/>
            <a:ext cx="3888666" cy="10080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41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分享環節</a:t>
            </a:r>
            <a:endParaRPr/>
          </a:p>
        </p:txBody>
      </p:sp>
      <p:sp>
        <p:nvSpPr>
          <p:cNvPr id="409" name="Google Shape;409;p13"/>
          <p:cNvSpPr txBox="1"/>
          <p:nvPr/>
        </p:nvSpPr>
        <p:spPr>
          <a:xfrm>
            <a:off x="4645921" y="2273053"/>
            <a:ext cx="11284559" cy="59433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8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1. 你聽到什麼?</a:t>
            </a:r>
            <a:endParaRPr/>
          </a:p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85" u="none" cap="none" strike="noStrike">
              <a:solidFill>
                <a:srgbClr val="0F4DB1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98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   </a:t>
            </a:r>
            <a:endParaRPr/>
          </a:p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985" u="none" cap="none" strike="noStrike">
              <a:solidFill>
                <a:srgbClr val="0F4DB1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8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2. 哪一個角色的聲音較容易被接收？</a:t>
            </a:r>
            <a:endParaRPr/>
          </a:p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85" u="none" cap="none" strike="noStrike">
              <a:solidFill>
                <a:srgbClr val="0F4DB1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85" u="none" cap="none" strike="noStrike">
              <a:solidFill>
                <a:srgbClr val="0F4DB1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85" u="none" cap="none" strike="noStrike">
              <a:solidFill>
                <a:srgbClr val="0F4DB1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8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3.有何方法更易聽到角色B的聲音？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4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5" name="Google Shape;415;p14"/>
          <p:cNvSpPr/>
          <p:nvPr/>
        </p:nvSpPr>
        <p:spPr>
          <a:xfrm flipH="1">
            <a:off x="768186" y="4495800"/>
            <a:ext cx="3536156" cy="4762500"/>
          </a:xfrm>
          <a:custGeom>
            <a:rect b="b" l="l" r="r" t="t"/>
            <a:pathLst>
              <a:path extrusionOk="0" h="4762500" w="3536156">
                <a:moveTo>
                  <a:pt x="3536157" y="0"/>
                </a:moveTo>
                <a:lnTo>
                  <a:pt x="0" y="0"/>
                </a:lnTo>
                <a:lnTo>
                  <a:pt x="0" y="4762500"/>
                </a:lnTo>
                <a:lnTo>
                  <a:pt x="3536157" y="4762500"/>
                </a:lnTo>
                <a:lnTo>
                  <a:pt x="3536157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6" name="Google Shape;416;p14"/>
          <p:cNvSpPr/>
          <p:nvPr/>
        </p:nvSpPr>
        <p:spPr>
          <a:xfrm>
            <a:off x="768186" y="3178945"/>
            <a:ext cx="2532964" cy="1143000"/>
          </a:xfrm>
          <a:custGeom>
            <a:rect b="b" l="l" r="r" t="t"/>
            <a:pathLst>
              <a:path extrusionOk="0" h="1143000" w="2532964">
                <a:moveTo>
                  <a:pt x="0" y="0"/>
                </a:moveTo>
                <a:lnTo>
                  <a:pt x="2532964" y="0"/>
                </a:lnTo>
                <a:lnTo>
                  <a:pt x="2532964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17" name="Google Shape;417;p14"/>
          <p:cNvGrpSpPr/>
          <p:nvPr/>
        </p:nvGrpSpPr>
        <p:grpSpPr>
          <a:xfrm>
            <a:off x="4238271" y="-4054388"/>
            <a:ext cx="9811457" cy="5904936"/>
            <a:chOff x="0" y="-28575"/>
            <a:chExt cx="2584087" cy="1555209"/>
          </a:xfrm>
        </p:grpSpPr>
        <p:sp>
          <p:nvSpPr>
            <p:cNvPr id="418" name="Google Shape;418;p14"/>
            <p:cNvSpPr/>
            <p:nvPr/>
          </p:nvSpPr>
          <p:spPr>
            <a:xfrm>
              <a:off x="0" y="0"/>
              <a:ext cx="2584087" cy="1526634"/>
            </a:xfrm>
            <a:custGeom>
              <a:rect b="b" l="l" r="r" t="t"/>
              <a:pathLst>
                <a:path extrusionOk="0" h="1526634" w="2584087">
                  <a:moveTo>
                    <a:pt x="78907" y="0"/>
                  </a:moveTo>
                  <a:lnTo>
                    <a:pt x="2505180" y="0"/>
                  </a:lnTo>
                  <a:cubicBezTo>
                    <a:pt x="2526108" y="0"/>
                    <a:pt x="2546178" y="8313"/>
                    <a:pt x="2560976" y="23111"/>
                  </a:cubicBezTo>
                  <a:cubicBezTo>
                    <a:pt x="2575774" y="37909"/>
                    <a:pt x="2584087" y="57980"/>
                    <a:pt x="2584087" y="78907"/>
                  </a:cubicBezTo>
                  <a:lnTo>
                    <a:pt x="2584087" y="1447728"/>
                  </a:lnTo>
                  <a:cubicBezTo>
                    <a:pt x="2584087" y="1491307"/>
                    <a:pt x="2548760" y="1526634"/>
                    <a:pt x="2505180" y="1526634"/>
                  </a:cubicBezTo>
                  <a:lnTo>
                    <a:pt x="78907" y="1526634"/>
                  </a:lnTo>
                  <a:cubicBezTo>
                    <a:pt x="35328" y="1526634"/>
                    <a:pt x="0" y="1491307"/>
                    <a:pt x="0" y="1447728"/>
                  </a:cubicBezTo>
                  <a:lnTo>
                    <a:pt x="0" y="78907"/>
                  </a:lnTo>
                  <a:cubicBezTo>
                    <a:pt x="0" y="35328"/>
                    <a:pt x="35328" y="0"/>
                    <a:pt x="78907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4"/>
            <p:cNvSpPr txBox="1"/>
            <p:nvPr/>
          </p:nvSpPr>
          <p:spPr>
            <a:xfrm>
              <a:off x="0" y="-28575"/>
              <a:ext cx="2584087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0" name="Google Shape;420;p14"/>
          <p:cNvSpPr txBox="1"/>
          <p:nvPr/>
        </p:nvSpPr>
        <p:spPr>
          <a:xfrm>
            <a:off x="7199667" y="512557"/>
            <a:ext cx="3888666" cy="10080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41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分享環節</a:t>
            </a:r>
            <a:endParaRPr/>
          </a:p>
        </p:txBody>
      </p:sp>
      <p:sp>
        <p:nvSpPr>
          <p:cNvPr id="421" name="Google Shape;421;p14"/>
          <p:cNvSpPr txBox="1"/>
          <p:nvPr/>
        </p:nvSpPr>
        <p:spPr>
          <a:xfrm>
            <a:off x="4645921" y="2273053"/>
            <a:ext cx="11284559" cy="59433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8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1. 你聽到什麼?</a:t>
            </a:r>
            <a:endParaRPr/>
          </a:p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85" u="none" cap="none" strike="noStrike">
              <a:solidFill>
                <a:srgbClr val="0F4DB1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98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   </a:t>
            </a:r>
            <a:endParaRPr/>
          </a:p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985" u="none" cap="none" strike="noStrike">
              <a:solidFill>
                <a:srgbClr val="0F4DB1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8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2. 哪一個角色的聲音較容易被接收？</a:t>
            </a:r>
            <a:endParaRPr/>
          </a:p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85" u="none" cap="none" strike="noStrike">
              <a:solidFill>
                <a:srgbClr val="0F4DB1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85" u="none" cap="none" strike="noStrike">
              <a:solidFill>
                <a:srgbClr val="0F4DB1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985" u="none" cap="none" strike="noStrike">
              <a:solidFill>
                <a:srgbClr val="0F4DB1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5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85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3.有何方法更易聽到角色B的聲音？</a:t>
            </a:r>
            <a:endParaRPr/>
          </a:p>
        </p:txBody>
      </p:sp>
      <p:sp>
        <p:nvSpPr>
          <p:cNvPr id="422" name="Google Shape;422;p14"/>
          <p:cNvSpPr txBox="1"/>
          <p:nvPr/>
        </p:nvSpPr>
        <p:spPr>
          <a:xfrm>
            <a:off x="5332877" y="2879190"/>
            <a:ext cx="10117790" cy="17996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60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70" u="none" cap="none" strike="noStrike">
                <a:solidFill>
                  <a:srgbClr val="C229A9"/>
                </a:solidFill>
                <a:latin typeface="Noto Sans TC"/>
                <a:ea typeface="Noto Sans TC"/>
                <a:cs typeface="Noto Sans TC"/>
                <a:sym typeface="Noto Sans TC"/>
              </a:rPr>
              <a:t>不同的內容/聽不到/只是一種聲音</a:t>
            </a:r>
            <a:endParaRPr/>
          </a:p>
          <a:p>
            <a:pPr indent="0" lvl="0" marL="0" marR="0" rtl="0" algn="l">
              <a:lnSpc>
                <a:spcPct val="104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70" u="none" cap="none" strike="noStrike">
              <a:solidFill>
                <a:srgbClr val="C229A9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423" name="Google Shape;423;p14"/>
          <p:cNvSpPr txBox="1"/>
          <p:nvPr/>
        </p:nvSpPr>
        <p:spPr>
          <a:xfrm>
            <a:off x="5332877" y="6241025"/>
            <a:ext cx="10117790" cy="61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70" u="none" cap="none" strike="noStrike">
                <a:solidFill>
                  <a:srgbClr val="C229A9"/>
                </a:solidFill>
                <a:latin typeface="Noto Sans TC"/>
                <a:ea typeface="Noto Sans TC"/>
                <a:cs typeface="Noto Sans TC"/>
                <a:sym typeface="Noto Sans TC"/>
              </a:rPr>
              <a:t>佔大多數的聲音/主流意見</a:t>
            </a:r>
            <a:endParaRPr/>
          </a:p>
        </p:txBody>
      </p:sp>
      <p:sp>
        <p:nvSpPr>
          <p:cNvPr id="424" name="Google Shape;424;p14"/>
          <p:cNvSpPr txBox="1"/>
          <p:nvPr/>
        </p:nvSpPr>
        <p:spPr>
          <a:xfrm>
            <a:off x="5332877" y="8912820"/>
            <a:ext cx="10117790" cy="618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70" u="none" cap="none" strike="noStrike">
                <a:solidFill>
                  <a:srgbClr val="C229A9"/>
                </a:solidFill>
                <a:latin typeface="Noto Sans TC"/>
                <a:ea typeface="Noto Sans TC"/>
                <a:cs typeface="Noto Sans TC"/>
                <a:sym typeface="Noto Sans TC"/>
              </a:rPr>
              <a:t>主動去聆聽（搜尋資訊）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sp>
        <p:nvSpPr>
          <p:cNvPr id="430" name="Google Shape;430;p15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31" name="Google Shape;431;p15"/>
          <p:cNvGrpSpPr/>
          <p:nvPr/>
        </p:nvGrpSpPr>
        <p:grpSpPr>
          <a:xfrm>
            <a:off x="4238271" y="-4054388"/>
            <a:ext cx="9811457" cy="5904936"/>
            <a:chOff x="0" y="-28575"/>
            <a:chExt cx="2584087" cy="1555209"/>
          </a:xfrm>
        </p:grpSpPr>
        <p:sp>
          <p:nvSpPr>
            <p:cNvPr id="432" name="Google Shape;432;p15"/>
            <p:cNvSpPr/>
            <p:nvPr/>
          </p:nvSpPr>
          <p:spPr>
            <a:xfrm>
              <a:off x="0" y="0"/>
              <a:ext cx="2584087" cy="1526634"/>
            </a:xfrm>
            <a:custGeom>
              <a:rect b="b" l="l" r="r" t="t"/>
              <a:pathLst>
                <a:path extrusionOk="0" h="1526634" w="2584087">
                  <a:moveTo>
                    <a:pt x="78907" y="0"/>
                  </a:moveTo>
                  <a:lnTo>
                    <a:pt x="2505180" y="0"/>
                  </a:lnTo>
                  <a:cubicBezTo>
                    <a:pt x="2526108" y="0"/>
                    <a:pt x="2546178" y="8313"/>
                    <a:pt x="2560976" y="23111"/>
                  </a:cubicBezTo>
                  <a:cubicBezTo>
                    <a:pt x="2575774" y="37909"/>
                    <a:pt x="2584087" y="57980"/>
                    <a:pt x="2584087" y="78907"/>
                  </a:cubicBezTo>
                  <a:lnTo>
                    <a:pt x="2584087" y="1447728"/>
                  </a:lnTo>
                  <a:cubicBezTo>
                    <a:pt x="2584087" y="1491307"/>
                    <a:pt x="2548760" y="1526634"/>
                    <a:pt x="2505180" y="1526634"/>
                  </a:cubicBezTo>
                  <a:lnTo>
                    <a:pt x="78907" y="1526634"/>
                  </a:lnTo>
                  <a:cubicBezTo>
                    <a:pt x="35328" y="1526634"/>
                    <a:pt x="0" y="1491307"/>
                    <a:pt x="0" y="1447728"/>
                  </a:cubicBezTo>
                  <a:lnTo>
                    <a:pt x="0" y="78907"/>
                  </a:lnTo>
                  <a:cubicBezTo>
                    <a:pt x="0" y="35328"/>
                    <a:pt x="35328" y="0"/>
                    <a:pt x="78907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5"/>
            <p:cNvSpPr txBox="1"/>
            <p:nvPr/>
          </p:nvSpPr>
          <p:spPr>
            <a:xfrm>
              <a:off x="0" y="-28575"/>
              <a:ext cx="2584087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4" name="Google Shape;434;p15"/>
          <p:cNvSpPr/>
          <p:nvPr/>
        </p:nvSpPr>
        <p:spPr>
          <a:xfrm>
            <a:off x="11223703" y="2284521"/>
            <a:ext cx="4545942" cy="4244773"/>
          </a:xfrm>
          <a:custGeom>
            <a:rect b="b" l="l" r="r" t="t"/>
            <a:pathLst>
              <a:path extrusionOk="0" h="4244773" w="4545942">
                <a:moveTo>
                  <a:pt x="0" y="0"/>
                </a:moveTo>
                <a:lnTo>
                  <a:pt x="4545942" y="0"/>
                </a:lnTo>
                <a:lnTo>
                  <a:pt x="4545942" y="4244773"/>
                </a:lnTo>
                <a:lnTo>
                  <a:pt x="0" y="42447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5" name="Google Shape;435;p15"/>
          <p:cNvSpPr/>
          <p:nvPr/>
        </p:nvSpPr>
        <p:spPr>
          <a:xfrm>
            <a:off x="1217922" y="2063915"/>
            <a:ext cx="6040698" cy="6676077"/>
          </a:xfrm>
          <a:custGeom>
            <a:rect b="b" l="l" r="r" t="t"/>
            <a:pathLst>
              <a:path extrusionOk="0" h="6676077" w="6040698">
                <a:moveTo>
                  <a:pt x="0" y="0"/>
                </a:moveTo>
                <a:lnTo>
                  <a:pt x="6040699" y="0"/>
                </a:lnTo>
                <a:lnTo>
                  <a:pt x="6040699" y="6676077"/>
                </a:lnTo>
                <a:lnTo>
                  <a:pt x="0" y="66760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-1066"/>
            </a:stretch>
          </a:blipFill>
          <a:ln>
            <a:noFill/>
          </a:ln>
        </p:spPr>
      </p:sp>
      <p:sp>
        <p:nvSpPr>
          <p:cNvPr id="436" name="Google Shape;436;p15"/>
          <p:cNvSpPr txBox="1"/>
          <p:nvPr/>
        </p:nvSpPr>
        <p:spPr>
          <a:xfrm>
            <a:off x="8171834" y="512557"/>
            <a:ext cx="1944333" cy="10080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41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反思</a:t>
            </a:r>
            <a:endParaRPr/>
          </a:p>
        </p:txBody>
      </p:sp>
      <p:sp>
        <p:nvSpPr>
          <p:cNvPr id="437" name="Google Shape;437;p15"/>
          <p:cNvSpPr txBox="1"/>
          <p:nvPr/>
        </p:nvSpPr>
        <p:spPr>
          <a:xfrm>
            <a:off x="9971235" y="8403629"/>
            <a:ext cx="6980060" cy="11383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但亦造成我們無法獲取外界全面資訊</a:t>
            </a:r>
            <a:endParaRPr/>
          </a:p>
          <a:p>
            <a:pPr indent="0" lvl="0" marL="0" marR="0" rtl="0" algn="ctr">
              <a:lnSpc>
                <a:spcPct val="132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31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     令自己看到的內容越來越單一      </a:t>
            </a:r>
            <a:endParaRPr/>
          </a:p>
        </p:txBody>
      </p:sp>
      <p:sp>
        <p:nvSpPr>
          <p:cNvPr id="438" name="Google Shape;438;p15"/>
          <p:cNvSpPr/>
          <p:nvPr/>
        </p:nvSpPr>
        <p:spPr>
          <a:xfrm rot="5404973">
            <a:off x="8013537" y="4072186"/>
            <a:ext cx="1773095" cy="1453938"/>
          </a:xfrm>
          <a:custGeom>
            <a:rect b="b" l="l" r="r" t="t"/>
            <a:pathLst>
              <a:path extrusionOk="0" h="1453938" w="1773095">
                <a:moveTo>
                  <a:pt x="0" y="0"/>
                </a:moveTo>
                <a:lnTo>
                  <a:pt x="1773095" y="0"/>
                </a:lnTo>
                <a:lnTo>
                  <a:pt x="1773095" y="1453938"/>
                </a:lnTo>
                <a:lnTo>
                  <a:pt x="0" y="14539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9" name="Google Shape;439;p15"/>
          <p:cNvSpPr/>
          <p:nvPr/>
        </p:nvSpPr>
        <p:spPr>
          <a:xfrm rot="10791306">
            <a:off x="12620915" y="6761195"/>
            <a:ext cx="1612220" cy="1322021"/>
          </a:xfrm>
          <a:custGeom>
            <a:rect b="b" l="l" r="r" t="t"/>
            <a:pathLst>
              <a:path extrusionOk="0" h="1322021" w="1612220">
                <a:moveTo>
                  <a:pt x="0" y="0"/>
                </a:moveTo>
                <a:lnTo>
                  <a:pt x="1612221" y="0"/>
                </a:lnTo>
                <a:lnTo>
                  <a:pt x="1612221" y="1322021"/>
                </a:lnTo>
                <a:lnTo>
                  <a:pt x="0" y="13220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40" name="Google Shape;440;p15"/>
          <p:cNvGrpSpPr/>
          <p:nvPr/>
        </p:nvGrpSpPr>
        <p:grpSpPr>
          <a:xfrm>
            <a:off x="579076" y="8003841"/>
            <a:ext cx="7985961" cy="1755542"/>
            <a:chOff x="0" y="-28575"/>
            <a:chExt cx="2138085" cy="470012"/>
          </a:xfrm>
        </p:grpSpPr>
        <p:sp>
          <p:nvSpPr>
            <p:cNvPr id="441" name="Google Shape;441;p15"/>
            <p:cNvSpPr/>
            <p:nvPr/>
          </p:nvSpPr>
          <p:spPr>
            <a:xfrm>
              <a:off x="0" y="0"/>
              <a:ext cx="2138085" cy="441437"/>
            </a:xfrm>
            <a:custGeom>
              <a:rect b="b" l="l" r="r" t="t"/>
              <a:pathLst>
                <a:path extrusionOk="0" h="441437" w="2138085">
                  <a:moveTo>
                    <a:pt x="1934885" y="0"/>
                  </a:moveTo>
                  <a:cubicBezTo>
                    <a:pt x="2047109" y="0"/>
                    <a:pt x="2138085" y="98819"/>
                    <a:pt x="2138085" y="220718"/>
                  </a:cubicBezTo>
                  <a:cubicBezTo>
                    <a:pt x="2138085" y="342618"/>
                    <a:pt x="2047109" y="441437"/>
                    <a:pt x="1934885" y="441437"/>
                  </a:cubicBezTo>
                  <a:lnTo>
                    <a:pt x="203200" y="441437"/>
                  </a:lnTo>
                  <a:cubicBezTo>
                    <a:pt x="90976" y="441437"/>
                    <a:pt x="0" y="342618"/>
                    <a:pt x="0" y="220718"/>
                  </a:cubicBezTo>
                  <a:cubicBezTo>
                    <a:pt x="0" y="98819"/>
                    <a:pt x="90976" y="0"/>
                    <a:pt x="203200" y="0"/>
                  </a:cubicBezTo>
                  <a:lnTo>
                    <a:pt x="1934885" y="0"/>
                  </a:ln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100%" r="100%"/>
              </a:path>
              <a:tileRect l="-100%" t="-100%"/>
            </a:gradFill>
            <a:ln cap="sq" cmpd="sng" w="95250">
              <a:solidFill>
                <a:srgbClr val="F2F2F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5"/>
            <p:cNvSpPr txBox="1"/>
            <p:nvPr/>
          </p:nvSpPr>
          <p:spPr>
            <a:xfrm>
              <a:off x="0" y="-28575"/>
              <a:ext cx="2138085" cy="4700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3" name="Google Shape;443;p15"/>
          <p:cNvSpPr txBox="1"/>
          <p:nvPr/>
        </p:nvSpPr>
        <p:spPr>
          <a:xfrm>
            <a:off x="1172140" y="8331755"/>
            <a:ext cx="67998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60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7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網站透過演算法推送我們感興趣的內容給我們，看似方便快捷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sp>
        <p:nvSpPr>
          <p:cNvPr id="449" name="Google Shape;449;p16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50" name="Google Shape;450;p16"/>
          <p:cNvGrpSpPr/>
          <p:nvPr/>
        </p:nvGrpSpPr>
        <p:grpSpPr>
          <a:xfrm>
            <a:off x="4238271" y="-4054388"/>
            <a:ext cx="9811457" cy="5904936"/>
            <a:chOff x="0" y="-28575"/>
            <a:chExt cx="2584087" cy="1555209"/>
          </a:xfrm>
        </p:grpSpPr>
        <p:sp>
          <p:nvSpPr>
            <p:cNvPr id="451" name="Google Shape;451;p16"/>
            <p:cNvSpPr/>
            <p:nvPr/>
          </p:nvSpPr>
          <p:spPr>
            <a:xfrm>
              <a:off x="0" y="0"/>
              <a:ext cx="2584087" cy="1526634"/>
            </a:xfrm>
            <a:custGeom>
              <a:rect b="b" l="l" r="r" t="t"/>
              <a:pathLst>
                <a:path extrusionOk="0" h="1526634" w="2584087">
                  <a:moveTo>
                    <a:pt x="78907" y="0"/>
                  </a:moveTo>
                  <a:lnTo>
                    <a:pt x="2505180" y="0"/>
                  </a:lnTo>
                  <a:cubicBezTo>
                    <a:pt x="2526108" y="0"/>
                    <a:pt x="2546178" y="8313"/>
                    <a:pt x="2560976" y="23111"/>
                  </a:cubicBezTo>
                  <a:cubicBezTo>
                    <a:pt x="2575774" y="37909"/>
                    <a:pt x="2584087" y="57980"/>
                    <a:pt x="2584087" y="78907"/>
                  </a:cubicBezTo>
                  <a:lnTo>
                    <a:pt x="2584087" y="1447728"/>
                  </a:lnTo>
                  <a:cubicBezTo>
                    <a:pt x="2584087" y="1491307"/>
                    <a:pt x="2548760" y="1526634"/>
                    <a:pt x="2505180" y="1526634"/>
                  </a:cubicBezTo>
                  <a:lnTo>
                    <a:pt x="78907" y="1526634"/>
                  </a:lnTo>
                  <a:cubicBezTo>
                    <a:pt x="35328" y="1526634"/>
                    <a:pt x="0" y="1491307"/>
                    <a:pt x="0" y="1447728"/>
                  </a:cubicBezTo>
                  <a:lnTo>
                    <a:pt x="0" y="78907"/>
                  </a:lnTo>
                  <a:cubicBezTo>
                    <a:pt x="0" y="35328"/>
                    <a:pt x="35328" y="0"/>
                    <a:pt x="78907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6"/>
            <p:cNvSpPr txBox="1"/>
            <p:nvPr/>
          </p:nvSpPr>
          <p:spPr>
            <a:xfrm>
              <a:off x="0" y="-28575"/>
              <a:ext cx="2584087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3" name="Google Shape;453;p16"/>
          <p:cNvSpPr txBox="1"/>
          <p:nvPr/>
        </p:nvSpPr>
        <p:spPr>
          <a:xfrm>
            <a:off x="8171834" y="512557"/>
            <a:ext cx="1944333" cy="10080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41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反思</a:t>
            </a:r>
            <a:endParaRPr/>
          </a:p>
        </p:txBody>
      </p:sp>
      <p:grpSp>
        <p:nvGrpSpPr>
          <p:cNvPr id="454" name="Google Shape;454;p16"/>
          <p:cNvGrpSpPr/>
          <p:nvPr/>
        </p:nvGrpSpPr>
        <p:grpSpPr>
          <a:xfrm>
            <a:off x="4106971" y="7909037"/>
            <a:ext cx="10783782" cy="1973970"/>
            <a:chOff x="0" y="-28575"/>
            <a:chExt cx="2755025" cy="504307"/>
          </a:xfrm>
        </p:grpSpPr>
        <p:sp>
          <p:nvSpPr>
            <p:cNvPr id="455" name="Google Shape;455;p16"/>
            <p:cNvSpPr/>
            <p:nvPr/>
          </p:nvSpPr>
          <p:spPr>
            <a:xfrm>
              <a:off x="0" y="0"/>
              <a:ext cx="2755025" cy="475732"/>
            </a:xfrm>
            <a:custGeom>
              <a:rect b="b" l="l" r="r" t="t"/>
              <a:pathLst>
                <a:path extrusionOk="0" h="475732" w="2755025">
                  <a:moveTo>
                    <a:pt x="2551825" y="0"/>
                  </a:moveTo>
                  <a:cubicBezTo>
                    <a:pt x="2664050" y="0"/>
                    <a:pt x="2755025" y="106496"/>
                    <a:pt x="2755025" y="237866"/>
                  </a:cubicBezTo>
                  <a:cubicBezTo>
                    <a:pt x="2755025" y="369236"/>
                    <a:pt x="2664050" y="475732"/>
                    <a:pt x="2551825" y="475732"/>
                  </a:cubicBezTo>
                  <a:lnTo>
                    <a:pt x="203200" y="475732"/>
                  </a:lnTo>
                  <a:cubicBezTo>
                    <a:pt x="90976" y="475732"/>
                    <a:pt x="0" y="369236"/>
                    <a:pt x="0" y="237866"/>
                  </a:cubicBezTo>
                  <a:cubicBezTo>
                    <a:pt x="0" y="106496"/>
                    <a:pt x="90976" y="0"/>
                    <a:pt x="203200" y="0"/>
                  </a:cubicBez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100%" r="100%"/>
              </a:path>
              <a:tileRect l="-100%" t="-100%"/>
            </a:gradFill>
            <a:ln cap="sq" cmpd="sng" w="95250">
              <a:solidFill>
                <a:srgbClr val="F2F2F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16"/>
            <p:cNvSpPr txBox="1"/>
            <p:nvPr/>
          </p:nvSpPr>
          <p:spPr>
            <a:xfrm>
              <a:off x="0" y="-28575"/>
              <a:ext cx="2755025" cy="504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7" name="Google Shape;457;p16"/>
          <p:cNvGrpSpPr/>
          <p:nvPr/>
        </p:nvGrpSpPr>
        <p:grpSpPr>
          <a:xfrm>
            <a:off x="0" y="1889974"/>
            <a:ext cx="18288089" cy="5807034"/>
            <a:chOff x="0" y="-95250"/>
            <a:chExt cx="5083555" cy="1559019"/>
          </a:xfrm>
        </p:grpSpPr>
        <p:sp>
          <p:nvSpPr>
            <p:cNvPr id="458" name="Google Shape;458;p16"/>
            <p:cNvSpPr/>
            <p:nvPr/>
          </p:nvSpPr>
          <p:spPr>
            <a:xfrm>
              <a:off x="0" y="0"/>
              <a:ext cx="5083555" cy="1463769"/>
            </a:xfrm>
            <a:custGeom>
              <a:rect b="b" l="l" r="r" t="t"/>
              <a:pathLst>
                <a:path extrusionOk="0" h="1463769" w="5083555">
                  <a:moveTo>
                    <a:pt x="24123" y="0"/>
                  </a:moveTo>
                  <a:lnTo>
                    <a:pt x="5059432" y="0"/>
                  </a:lnTo>
                  <a:cubicBezTo>
                    <a:pt x="5065830" y="0"/>
                    <a:pt x="5071966" y="2542"/>
                    <a:pt x="5076489" y="7065"/>
                  </a:cubicBezTo>
                  <a:cubicBezTo>
                    <a:pt x="5081014" y="11589"/>
                    <a:pt x="5083555" y="17725"/>
                    <a:pt x="5083555" y="24123"/>
                  </a:cubicBezTo>
                  <a:lnTo>
                    <a:pt x="5083555" y="1439647"/>
                  </a:lnTo>
                  <a:cubicBezTo>
                    <a:pt x="5083555" y="1446044"/>
                    <a:pt x="5081014" y="1452180"/>
                    <a:pt x="5076489" y="1456704"/>
                  </a:cubicBezTo>
                  <a:cubicBezTo>
                    <a:pt x="5071966" y="1461228"/>
                    <a:pt x="5065830" y="1463769"/>
                    <a:pt x="5059432" y="1463769"/>
                  </a:cubicBezTo>
                  <a:lnTo>
                    <a:pt x="24123" y="1463769"/>
                  </a:lnTo>
                  <a:cubicBezTo>
                    <a:pt x="17725" y="1463769"/>
                    <a:pt x="11589" y="1461228"/>
                    <a:pt x="7065" y="1456704"/>
                  </a:cubicBezTo>
                  <a:cubicBezTo>
                    <a:pt x="2542" y="1452180"/>
                    <a:pt x="0" y="1446044"/>
                    <a:pt x="0" y="1439647"/>
                  </a:cubicBezTo>
                  <a:lnTo>
                    <a:pt x="0" y="24123"/>
                  </a:lnTo>
                  <a:cubicBezTo>
                    <a:pt x="0" y="17725"/>
                    <a:pt x="2542" y="11589"/>
                    <a:pt x="7065" y="7065"/>
                  </a:cubicBezTo>
                  <a:cubicBezTo>
                    <a:pt x="11589" y="2542"/>
                    <a:pt x="17725" y="0"/>
                    <a:pt x="24123" y="0"/>
                  </a:cubicBezTo>
                  <a:close/>
                </a:path>
              </a:pathLst>
            </a:custGeom>
            <a:solidFill>
              <a:srgbClr val="5F1AAB">
                <a:alpha val="3254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16"/>
            <p:cNvSpPr txBox="1"/>
            <p:nvPr/>
          </p:nvSpPr>
          <p:spPr>
            <a:xfrm>
              <a:off x="0" y="-95250"/>
              <a:ext cx="5083555" cy="15590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0" name="Google Shape;460;p16"/>
          <p:cNvGrpSpPr/>
          <p:nvPr/>
        </p:nvGrpSpPr>
        <p:grpSpPr>
          <a:xfrm>
            <a:off x="9733266" y="2754452"/>
            <a:ext cx="8349345" cy="4400091"/>
            <a:chOff x="0" y="0"/>
            <a:chExt cx="11132461" cy="5866789"/>
          </a:xfrm>
        </p:grpSpPr>
        <p:sp>
          <p:nvSpPr>
            <p:cNvPr id="461" name="Google Shape;461;p16"/>
            <p:cNvSpPr/>
            <p:nvPr/>
          </p:nvSpPr>
          <p:spPr>
            <a:xfrm>
              <a:off x="6448838" y="0"/>
              <a:ext cx="4683623" cy="5866154"/>
            </a:xfrm>
            <a:custGeom>
              <a:rect b="b" l="l" r="r" t="t"/>
              <a:pathLst>
                <a:path extrusionOk="0" h="5866154" w="4683623">
                  <a:moveTo>
                    <a:pt x="0" y="0"/>
                  </a:moveTo>
                  <a:lnTo>
                    <a:pt x="4683624" y="0"/>
                  </a:lnTo>
                  <a:lnTo>
                    <a:pt x="4683624" y="5866154"/>
                  </a:lnTo>
                  <a:lnTo>
                    <a:pt x="0" y="586615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7731" l="0" r="0" t="-7732"/>
              </a:stretch>
            </a:blipFill>
            <a:ln>
              <a:noFill/>
            </a:ln>
          </p:spPr>
        </p:sp>
        <p:sp>
          <p:nvSpPr>
            <p:cNvPr id="462" name="Google Shape;462;p16"/>
            <p:cNvSpPr/>
            <p:nvPr/>
          </p:nvSpPr>
          <p:spPr>
            <a:xfrm>
              <a:off x="0" y="0"/>
              <a:ext cx="6474755" cy="5866789"/>
            </a:xfrm>
            <a:custGeom>
              <a:rect b="b" l="l" r="r" t="t"/>
              <a:pathLst>
                <a:path extrusionOk="0" h="5866789" w="6474755">
                  <a:moveTo>
                    <a:pt x="0" y="0"/>
                  </a:moveTo>
                  <a:lnTo>
                    <a:pt x="6474755" y="0"/>
                  </a:lnTo>
                  <a:lnTo>
                    <a:pt x="6474755" y="5866789"/>
                  </a:lnTo>
                  <a:lnTo>
                    <a:pt x="0" y="586678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4687" l="0" r="0" t="-4687"/>
              </a:stretch>
            </a:blipFill>
            <a:ln>
              <a:noFill/>
            </a:ln>
          </p:spPr>
        </p:sp>
      </p:grpSp>
      <p:grpSp>
        <p:nvGrpSpPr>
          <p:cNvPr id="463" name="Google Shape;463;p16"/>
          <p:cNvGrpSpPr/>
          <p:nvPr/>
        </p:nvGrpSpPr>
        <p:grpSpPr>
          <a:xfrm>
            <a:off x="315529" y="2753977"/>
            <a:ext cx="8706347" cy="4400091"/>
            <a:chOff x="0" y="0"/>
            <a:chExt cx="11608462" cy="5866789"/>
          </a:xfrm>
        </p:grpSpPr>
        <p:sp>
          <p:nvSpPr>
            <p:cNvPr id="464" name="Google Shape;464;p16"/>
            <p:cNvSpPr/>
            <p:nvPr/>
          </p:nvSpPr>
          <p:spPr>
            <a:xfrm>
              <a:off x="0" y="0"/>
              <a:ext cx="5011228" cy="5866154"/>
            </a:xfrm>
            <a:custGeom>
              <a:rect b="b" l="l" r="r" t="t"/>
              <a:pathLst>
                <a:path extrusionOk="0" h="5866154" w="5011228">
                  <a:moveTo>
                    <a:pt x="0" y="0"/>
                  </a:moveTo>
                  <a:lnTo>
                    <a:pt x="5011228" y="0"/>
                  </a:lnTo>
                  <a:lnTo>
                    <a:pt x="5011228" y="5866154"/>
                  </a:lnTo>
                  <a:lnTo>
                    <a:pt x="0" y="586615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-689" r="-688" t="0"/>
              </a:stretch>
            </a:blipFill>
            <a:ln>
              <a:noFill/>
            </a:ln>
          </p:spPr>
        </p:sp>
        <p:sp>
          <p:nvSpPr>
            <p:cNvPr id="465" name="Google Shape;465;p16"/>
            <p:cNvSpPr/>
            <p:nvPr/>
          </p:nvSpPr>
          <p:spPr>
            <a:xfrm>
              <a:off x="4933479" y="0"/>
              <a:ext cx="6674983" cy="5866789"/>
            </a:xfrm>
            <a:custGeom>
              <a:rect b="b" l="l" r="r" t="t"/>
              <a:pathLst>
                <a:path extrusionOk="0" h="5866789" w="6674983">
                  <a:moveTo>
                    <a:pt x="0" y="0"/>
                  </a:moveTo>
                  <a:lnTo>
                    <a:pt x="6674983" y="0"/>
                  </a:lnTo>
                  <a:lnTo>
                    <a:pt x="6674983" y="5866789"/>
                  </a:lnTo>
                  <a:lnTo>
                    <a:pt x="0" y="586678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-11549"/>
              </a:stretch>
            </a:blipFill>
            <a:ln>
              <a:noFill/>
            </a:ln>
          </p:spPr>
        </p:sp>
      </p:grpSp>
      <p:sp>
        <p:nvSpPr>
          <p:cNvPr id="466" name="Google Shape;466;p16"/>
          <p:cNvSpPr txBox="1"/>
          <p:nvPr/>
        </p:nvSpPr>
        <p:spPr>
          <a:xfrm>
            <a:off x="4106971" y="8225134"/>
            <a:ext cx="10783782" cy="1358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5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4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雖然網絡有部分資訊未必是自己感興趣</a:t>
            </a:r>
            <a:endParaRPr/>
          </a:p>
          <a:p>
            <a:pPr indent="0" lvl="0" marL="0" marR="0" rtl="0" algn="ctr">
              <a:lnSpc>
                <a:spcPct val="145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4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但這些資訊可能都有它的意義與價值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7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472" name="Google Shape;472;p17"/>
          <p:cNvGrpSpPr/>
          <p:nvPr/>
        </p:nvGrpSpPr>
        <p:grpSpPr>
          <a:xfrm>
            <a:off x="1676671" y="911668"/>
            <a:ext cx="14682555" cy="8289482"/>
            <a:chOff x="0" y="-95250"/>
            <a:chExt cx="3867010" cy="2183238"/>
          </a:xfrm>
        </p:grpSpPr>
        <p:sp>
          <p:nvSpPr>
            <p:cNvPr id="473" name="Google Shape;473;p17"/>
            <p:cNvSpPr/>
            <p:nvPr/>
          </p:nvSpPr>
          <p:spPr>
            <a:xfrm>
              <a:off x="0" y="0"/>
              <a:ext cx="3867010" cy="2087988"/>
            </a:xfrm>
            <a:custGeom>
              <a:rect b="b" l="l" r="r" t="t"/>
              <a:pathLst>
                <a:path extrusionOk="0" h="2087988" w="3867010">
                  <a:moveTo>
                    <a:pt x="31110" y="0"/>
                  </a:moveTo>
                  <a:lnTo>
                    <a:pt x="3835900" y="0"/>
                  </a:lnTo>
                  <a:cubicBezTo>
                    <a:pt x="3844151" y="0"/>
                    <a:pt x="3852064" y="3278"/>
                    <a:pt x="3857899" y="9112"/>
                  </a:cubicBezTo>
                  <a:cubicBezTo>
                    <a:pt x="3863733" y="14946"/>
                    <a:pt x="3867010" y="22859"/>
                    <a:pt x="3867010" y="31110"/>
                  </a:cubicBezTo>
                  <a:lnTo>
                    <a:pt x="3867010" y="2056878"/>
                  </a:lnTo>
                  <a:cubicBezTo>
                    <a:pt x="3867010" y="2065129"/>
                    <a:pt x="3863733" y="2073042"/>
                    <a:pt x="3857899" y="2078876"/>
                  </a:cubicBezTo>
                  <a:cubicBezTo>
                    <a:pt x="3852064" y="2084710"/>
                    <a:pt x="3844151" y="2087988"/>
                    <a:pt x="3835900" y="2087988"/>
                  </a:cubicBezTo>
                  <a:lnTo>
                    <a:pt x="31110" y="2087988"/>
                  </a:lnTo>
                  <a:cubicBezTo>
                    <a:pt x="22859" y="2087988"/>
                    <a:pt x="14946" y="2084710"/>
                    <a:pt x="9112" y="2078876"/>
                  </a:cubicBezTo>
                  <a:cubicBezTo>
                    <a:pt x="3278" y="2073042"/>
                    <a:pt x="0" y="2065129"/>
                    <a:pt x="0" y="2056878"/>
                  </a:cubicBezTo>
                  <a:lnTo>
                    <a:pt x="0" y="31110"/>
                  </a:lnTo>
                  <a:cubicBezTo>
                    <a:pt x="0" y="22859"/>
                    <a:pt x="3278" y="14946"/>
                    <a:pt x="9112" y="9112"/>
                  </a:cubicBezTo>
                  <a:cubicBezTo>
                    <a:pt x="14946" y="3278"/>
                    <a:pt x="22859" y="0"/>
                    <a:pt x="31110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17"/>
            <p:cNvSpPr txBox="1"/>
            <p:nvPr/>
          </p:nvSpPr>
          <p:spPr>
            <a:xfrm>
              <a:off x="0" y="-95250"/>
              <a:ext cx="3867010" cy="21832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5" name="Google Shape;475;p17"/>
          <p:cNvSpPr/>
          <p:nvPr/>
        </p:nvSpPr>
        <p:spPr>
          <a:xfrm>
            <a:off x="13615160" y="6490505"/>
            <a:ext cx="4109872" cy="3796495"/>
          </a:xfrm>
          <a:custGeom>
            <a:rect b="b" l="l" r="r" t="t"/>
            <a:pathLst>
              <a:path extrusionOk="0" h="3796495" w="4109872">
                <a:moveTo>
                  <a:pt x="0" y="0"/>
                </a:moveTo>
                <a:lnTo>
                  <a:pt x="4109872" y="0"/>
                </a:lnTo>
                <a:lnTo>
                  <a:pt x="4109872" y="3796495"/>
                </a:lnTo>
                <a:lnTo>
                  <a:pt x="0" y="37964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6" name="Google Shape;476;p17"/>
          <p:cNvSpPr txBox="1"/>
          <p:nvPr/>
        </p:nvSpPr>
        <p:spPr>
          <a:xfrm>
            <a:off x="2513119" y="3516383"/>
            <a:ext cx="13846200" cy="48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86480" lvl="1" marL="972960" marR="0" rtl="0" algn="l">
              <a:lnSpc>
                <a:spcPct val="202019"/>
              </a:lnSpc>
              <a:spcBef>
                <a:spcPts val="0"/>
              </a:spcBef>
              <a:spcAft>
                <a:spcPts val="0"/>
              </a:spcAft>
              <a:buClr>
                <a:srgbClr val="92F3FF"/>
              </a:buClr>
              <a:buSzPts val="4506"/>
              <a:buFont typeface="Arial"/>
              <a:buChar char="•"/>
            </a:pPr>
            <a:r>
              <a:rPr b="0" i="0" lang="en-US" sz="4506" u="none" cap="none" strike="noStrike">
                <a:solidFill>
                  <a:srgbClr val="92F3FF"/>
                </a:solidFill>
                <a:latin typeface="Noto Sans TC"/>
                <a:ea typeface="Noto Sans TC"/>
                <a:cs typeface="Noto Sans TC"/>
                <a:sym typeface="Noto Sans TC"/>
              </a:rPr>
              <a:t>在日常生活中，人們往往不經意地暴露了個人資料</a:t>
            </a:r>
            <a:endParaRPr/>
          </a:p>
          <a:p>
            <a:pPr indent="-486480" lvl="1" marL="972960" marR="0" rtl="0" algn="l">
              <a:lnSpc>
                <a:spcPct val="202019"/>
              </a:lnSpc>
              <a:spcBef>
                <a:spcPts val="0"/>
              </a:spcBef>
              <a:spcAft>
                <a:spcPts val="0"/>
              </a:spcAft>
              <a:buClr>
                <a:srgbClr val="92F3FF"/>
              </a:buClr>
              <a:buSzPts val="4506"/>
              <a:buFont typeface="Arial"/>
              <a:buChar char="•"/>
            </a:pPr>
            <a:r>
              <a:rPr b="0" i="0" lang="en-US" sz="4506" u="none" cap="none" strike="noStrike">
                <a:solidFill>
                  <a:srgbClr val="92F3FF"/>
                </a:solidFill>
                <a:latin typeface="Noto Sans TC"/>
                <a:ea typeface="Noto Sans TC"/>
                <a:cs typeface="Noto Sans TC"/>
                <a:sym typeface="Noto Sans TC"/>
              </a:rPr>
              <a:t>活動將安排同學分成四組，每組有不同的情景題，討論有機會洩漏了那些個人資料及解釋原因</a:t>
            </a:r>
            <a:endParaRPr/>
          </a:p>
          <a:p>
            <a:pPr indent="-486480" lvl="1" marL="972960" marR="0" rtl="0" algn="l">
              <a:lnSpc>
                <a:spcPct val="202019"/>
              </a:lnSpc>
              <a:spcBef>
                <a:spcPts val="0"/>
              </a:spcBef>
              <a:spcAft>
                <a:spcPts val="0"/>
              </a:spcAft>
              <a:buClr>
                <a:srgbClr val="92F3FF"/>
              </a:buClr>
              <a:buSzPts val="4506"/>
              <a:buFont typeface="Arial"/>
              <a:buChar char="•"/>
            </a:pPr>
            <a:r>
              <a:rPr b="0" i="0" lang="en-US" sz="4506" u="none" cap="none" strike="noStrike">
                <a:solidFill>
                  <a:srgbClr val="92F3FF"/>
                </a:solidFill>
                <a:latin typeface="Noto Sans TC"/>
                <a:ea typeface="Noto Sans TC"/>
                <a:cs typeface="Noto Sans TC"/>
                <a:sym typeface="Noto Sans TC"/>
              </a:rPr>
              <a:t>每組須輪流分享</a:t>
            </a:r>
            <a:endParaRPr/>
          </a:p>
        </p:txBody>
      </p:sp>
      <p:sp>
        <p:nvSpPr>
          <p:cNvPr id="477" name="Google Shape;477;p17"/>
          <p:cNvSpPr/>
          <p:nvPr/>
        </p:nvSpPr>
        <p:spPr>
          <a:xfrm>
            <a:off x="7985661" y="7508192"/>
            <a:ext cx="3786110" cy="2591782"/>
          </a:xfrm>
          <a:custGeom>
            <a:rect b="b" l="l" r="r" t="t"/>
            <a:pathLst>
              <a:path extrusionOk="0" h="725499" w="1059819">
                <a:moveTo>
                  <a:pt x="67479" y="0"/>
                </a:moveTo>
                <a:lnTo>
                  <a:pt x="992340" y="0"/>
                </a:lnTo>
                <a:cubicBezTo>
                  <a:pt x="1029607" y="0"/>
                  <a:pt x="1059819" y="30211"/>
                  <a:pt x="1059819" y="67479"/>
                </a:cubicBezTo>
                <a:lnTo>
                  <a:pt x="1059819" y="658020"/>
                </a:lnTo>
                <a:cubicBezTo>
                  <a:pt x="1059819" y="695288"/>
                  <a:pt x="1029607" y="725499"/>
                  <a:pt x="992340" y="725499"/>
                </a:cubicBezTo>
                <a:lnTo>
                  <a:pt x="67479" y="725499"/>
                </a:lnTo>
                <a:cubicBezTo>
                  <a:pt x="30211" y="725499"/>
                  <a:pt x="0" y="695288"/>
                  <a:pt x="0" y="658020"/>
                </a:cubicBezTo>
                <a:lnTo>
                  <a:pt x="0" y="67479"/>
                </a:lnTo>
                <a:cubicBezTo>
                  <a:pt x="0" y="30211"/>
                  <a:pt x="30211" y="0"/>
                  <a:pt x="67479" y="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371" r="-1372" t="0"/>
            </a:stretch>
          </a:blipFill>
          <a:ln cap="rnd" cmpd="sng" w="142875">
            <a:solidFill>
              <a:srgbClr val="004A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17"/>
          <p:cNvSpPr txBox="1"/>
          <p:nvPr/>
        </p:nvSpPr>
        <p:spPr>
          <a:xfrm>
            <a:off x="3698254" y="2033718"/>
            <a:ext cx="15254910" cy="9823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85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活動：《資料保護大冒險》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sp>
        <p:nvSpPr>
          <p:cNvPr id="484" name="Google Shape;484;p18"/>
          <p:cNvSpPr/>
          <p:nvPr/>
        </p:nvSpPr>
        <p:spPr>
          <a:xfrm>
            <a:off x="0" y="0"/>
            <a:ext cx="18288000" cy="10416540"/>
          </a:xfrm>
          <a:custGeom>
            <a:rect b="b" l="l" r="r" t="t"/>
            <a:pathLst>
              <a:path extrusionOk="0" h="10416540" w="18288000">
                <a:moveTo>
                  <a:pt x="0" y="0"/>
                </a:moveTo>
                <a:lnTo>
                  <a:pt x="18288000" y="0"/>
                </a:lnTo>
                <a:lnTo>
                  <a:pt x="18288000" y="10416540"/>
                </a:lnTo>
                <a:lnTo>
                  <a:pt x="0" y="10416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85" name="Google Shape;485;p18"/>
          <p:cNvGrpSpPr/>
          <p:nvPr/>
        </p:nvGrpSpPr>
        <p:grpSpPr>
          <a:xfrm>
            <a:off x="-3083425" y="-8039810"/>
            <a:ext cx="22397211" cy="8895950"/>
            <a:chOff x="0" y="-250794"/>
            <a:chExt cx="29862948" cy="11861268"/>
          </a:xfrm>
        </p:grpSpPr>
        <p:sp>
          <p:nvSpPr>
            <p:cNvPr id="486" name="Google Shape;486;p18"/>
            <p:cNvSpPr/>
            <p:nvPr/>
          </p:nvSpPr>
          <p:spPr>
            <a:xfrm>
              <a:off x="3408547" y="5169882"/>
              <a:ext cx="26454401" cy="6415192"/>
            </a:xfrm>
            <a:custGeom>
              <a:rect b="b" l="l" r="r" t="t"/>
              <a:pathLst>
                <a:path extrusionOk="0" h="6415192" w="26454401">
                  <a:moveTo>
                    <a:pt x="0" y="0"/>
                  </a:moveTo>
                  <a:lnTo>
                    <a:pt x="26454401" y="0"/>
                  </a:lnTo>
                  <a:lnTo>
                    <a:pt x="26454401" y="6415193"/>
                  </a:lnTo>
                  <a:lnTo>
                    <a:pt x="0" y="641519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31999"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487" name="Google Shape;487;p18"/>
            <p:cNvGrpSpPr/>
            <p:nvPr/>
          </p:nvGrpSpPr>
          <p:grpSpPr>
            <a:xfrm>
              <a:off x="0" y="-250794"/>
              <a:ext cx="29573487" cy="11835869"/>
              <a:chOff x="0" y="-57150"/>
              <a:chExt cx="6739107" cy="2697118"/>
            </a:xfrm>
          </p:grpSpPr>
          <p:sp>
            <p:nvSpPr>
              <p:cNvPr id="488" name="Google Shape;488;p18"/>
              <p:cNvSpPr/>
              <p:nvPr/>
            </p:nvSpPr>
            <p:spPr>
              <a:xfrm>
                <a:off x="0" y="0"/>
                <a:ext cx="6739107" cy="2639968"/>
              </a:xfrm>
              <a:custGeom>
                <a:rect b="b" l="l" r="r" t="t"/>
                <a:pathLst>
                  <a:path extrusionOk="0" h="2639968" w="6739107">
                    <a:moveTo>
                      <a:pt x="30716" y="0"/>
                    </a:moveTo>
                    <a:lnTo>
                      <a:pt x="6708391" y="0"/>
                    </a:lnTo>
                    <a:cubicBezTo>
                      <a:pt x="6725355" y="0"/>
                      <a:pt x="6739107" y="13752"/>
                      <a:pt x="6739107" y="30716"/>
                    </a:cubicBezTo>
                    <a:lnTo>
                      <a:pt x="6739107" y="2609252"/>
                    </a:lnTo>
                    <a:cubicBezTo>
                      <a:pt x="6739107" y="2626216"/>
                      <a:pt x="6725355" y="2639968"/>
                      <a:pt x="6708391" y="2639968"/>
                    </a:cubicBezTo>
                    <a:lnTo>
                      <a:pt x="30716" y="2639968"/>
                    </a:lnTo>
                    <a:cubicBezTo>
                      <a:pt x="13752" y="2639968"/>
                      <a:pt x="0" y="2626216"/>
                      <a:pt x="0" y="2609252"/>
                    </a:cubicBezTo>
                    <a:lnTo>
                      <a:pt x="0" y="30716"/>
                    </a:lnTo>
                    <a:cubicBezTo>
                      <a:pt x="0" y="13752"/>
                      <a:pt x="13752" y="0"/>
                      <a:pt x="3071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4AAD"/>
                  </a:gs>
                  <a:gs pos="100000">
                    <a:srgbClr val="CB6CE6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" name="Google Shape;489;p18"/>
              <p:cNvSpPr txBox="1"/>
              <p:nvPr/>
            </p:nvSpPr>
            <p:spPr>
              <a:xfrm>
                <a:off x="0" y="-57150"/>
                <a:ext cx="6739107" cy="2697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55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90" name="Google Shape;490;p18"/>
            <p:cNvSpPr/>
            <p:nvPr/>
          </p:nvSpPr>
          <p:spPr>
            <a:xfrm rot="10800000">
              <a:off x="3826808" y="5996083"/>
              <a:ext cx="24952851" cy="5614391"/>
            </a:xfrm>
            <a:custGeom>
              <a:rect b="b" l="l" r="r" t="t"/>
              <a:pathLst>
                <a:path extrusionOk="0" h="5614391" w="24952851">
                  <a:moveTo>
                    <a:pt x="0" y="0"/>
                  </a:moveTo>
                  <a:lnTo>
                    <a:pt x="24952851" y="0"/>
                  </a:lnTo>
                  <a:lnTo>
                    <a:pt x="24952851" y="5614392"/>
                  </a:lnTo>
                  <a:lnTo>
                    <a:pt x="0" y="561439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91" name="Google Shape;491;p18"/>
          <p:cNvSpPr/>
          <p:nvPr/>
        </p:nvSpPr>
        <p:spPr>
          <a:xfrm>
            <a:off x="1471387" y="4123967"/>
            <a:ext cx="3767277" cy="2575447"/>
          </a:xfrm>
          <a:custGeom>
            <a:rect b="b" l="l" r="r" t="t"/>
            <a:pathLst>
              <a:path extrusionOk="0" h="2575447" w="3767277">
                <a:moveTo>
                  <a:pt x="0" y="0"/>
                </a:moveTo>
                <a:lnTo>
                  <a:pt x="3767277" y="0"/>
                </a:lnTo>
                <a:lnTo>
                  <a:pt x="3767277" y="2575448"/>
                </a:lnTo>
                <a:lnTo>
                  <a:pt x="0" y="25754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2" name="Google Shape;492;p18"/>
          <p:cNvSpPr/>
          <p:nvPr/>
        </p:nvSpPr>
        <p:spPr>
          <a:xfrm>
            <a:off x="7295800" y="4123967"/>
            <a:ext cx="3767277" cy="2575447"/>
          </a:xfrm>
          <a:custGeom>
            <a:rect b="b" l="l" r="r" t="t"/>
            <a:pathLst>
              <a:path extrusionOk="0" h="2575447" w="3767277">
                <a:moveTo>
                  <a:pt x="0" y="0"/>
                </a:moveTo>
                <a:lnTo>
                  <a:pt x="3767277" y="0"/>
                </a:lnTo>
                <a:lnTo>
                  <a:pt x="3767277" y="2575448"/>
                </a:lnTo>
                <a:lnTo>
                  <a:pt x="0" y="25754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3" name="Google Shape;493;p18"/>
          <p:cNvSpPr/>
          <p:nvPr/>
        </p:nvSpPr>
        <p:spPr>
          <a:xfrm>
            <a:off x="1471387" y="7320751"/>
            <a:ext cx="3767277" cy="2575447"/>
          </a:xfrm>
          <a:custGeom>
            <a:rect b="b" l="l" r="r" t="t"/>
            <a:pathLst>
              <a:path extrusionOk="0" h="2575447" w="3767277">
                <a:moveTo>
                  <a:pt x="0" y="0"/>
                </a:moveTo>
                <a:lnTo>
                  <a:pt x="3767277" y="0"/>
                </a:lnTo>
                <a:lnTo>
                  <a:pt x="3767277" y="2575447"/>
                </a:lnTo>
                <a:lnTo>
                  <a:pt x="0" y="25754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4" name="Google Shape;494;p18"/>
          <p:cNvSpPr/>
          <p:nvPr/>
        </p:nvSpPr>
        <p:spPr>
          <a:xfrm>
            <a:off x="7295800" y="7320751"/>
            <a:ext cx="3767277" cy="2575447"/>
          </a:xfrm>
          <a:custGeom>
            <a:rect b="b" l="l" r="r" t="t"/>
            <a:pathLst>
              <a:path extrusionOk="0" h="2575447" w="3767277">
                <a:moveTo>
                  <a:pt x="0" y="0"/>
                </a:moveTo>
                <a:lnTo>
                  <a:pt x="3767277" y="0"/>
                </a:lnTo>
                <a:lnTo>
                  <a:pt x="3767277" y="2575447"/>
                </a:lnTo>
                <a:lnTo>
                  <a:pt x="0" y="25754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5" name="Google Shape;495;p18"/>
          <p:cNvSpPr/>
          <p:nvPr/>
        </p:nvSpPr>
        <p:spPr>
          <a:xfrm>
            <a:off x="3795661" y="1028700"/>
            <a:ext cx="4882408" cy="2600992"/>
          </a:xfrm>
          <a:custGeom>
            <a:rect b="b" l="l" r="r" t="t"/>
            <a:pathLst>
              <a:path extrusionOk="0" h="2600992" w="4882408">
                <a:moveTo>
                  <a:pt x="0" y="0"/>
                </a:moveTo>
                <a:lnTo>
                  <a:pt x="4882408" y="0"/>
                </a:lnTo>
                <a:lnTo>
                  <a:pt x="4882408" y="2600992"/>
                </a:lnTo>
                <a:lnTo>
                  <a:pt x="0" y="26009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96" name="Google Shape;496;p18"/>
          <p:cNvSpPr/>
          <p:nvPr/>
        </p:nvSpPr>
        <p:spPr>
          <a:xfrm>
            <a:off x="2527774" y="2085150"/>
            <a:ext cx="1398024" cy="1343838"/>
          </a:xfrm>
          <a:custGeom>
            <a:rect b="b" l="l" r="r" t="t"/>
            <a:pathLst>
              <a:path extrusionOk="0" h="1834591" w="2018807">
                <a:moveTo>
                  <a:pt x="0" y="0"/>
                </a:moveTo>
                <a:lnTo>
                  <a:pt x="2018807" y="0"/>
                </a:lnTo>
                <a:lnTo>
                  <a:pt x="2018807" y="1834591"/>
                </a:lnTo>
                <a:lnTo>
                  <a:pt x="0" y="18345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97" name="Google Shape;497;p18"/>
          <p:cNvGrpSpPr/>
          <p:nvPr/>
        </p:nvGrpSpPr>
        <p:grpSpPr>
          <a:xfrm>
            <a:off x="14200676" y="1785382"/>
            <a:ext cx="6587836" cy="8110816"/>
            <a:chOff x="0" y="-28575"/>
            <a:chExt cx="2167467" cy="2668543"/>
          </a:xfrm>
        </p:grpSpPr>
        <p:sp>
          <p:nvSpPr>
            <p:cNvPr id="498" name="Google Shape;498;p18"/>
            <p:cNvSpPr/>
            <p:nvPr/>
          </p:nvSpPr>
          <p:spPr>
            <a:xfrm>
              <a:off x="0" y="0"/>
              <a:ext cx="2167467" cy="2639968"/>
            </a:xfrm>
            <a:custGeom>
              <a:rect b="b" l="l" r="r" t="t"/>
              <a:pathLst>
                <a:path extrusionOk="0" h="2639968" w="2167467">
                  <a:moveTo>
                    <a:pt x="103416" y="0"/>
                  </a:moveTo>
                  <a:lnTo>
                    <a:pt x="2064051" y="0"/>
                  </a:lnTo>
                  <a:cubicBezTo>
                    <a:pt x="2121166" y="0"/>
                    <a:pt x="2167467" y="46301"/>
                    <a:pt x="2167467" y="103416"/>
                  </a:cubicBezTo>
                  <a:lnTo>
                    <a:pt x="2167467" y="2536552"/>
                  </a:lnTo>
                  <a:cubicBezTo>
                    <a:pt x="2167467" y="2563980"/>
                    <a:pt x="2156571" y="2590284"/>
                    <a:pt x="2137177" y="2609678"/>
                  </a:cubicBezTo>
                  <a:cubicBezTo>
                    <a:pt x="2117783" y="2629072"/>
                    <a:pt x="2091478" y="2639968"/>
                    <a:pt x="2064051" y="2639968"/>
                  </a:cubicBezTo>
                  <a:lnTo>
                    <a:pt x="103416" y="2639968"/>
                  </a:lnTo>
                  <a:cubicBezTo>
                    <a:pt x="46301" y="2639968"/>
                    <a:pt x="0" y="2593667"/>
                    <a:pt x="0" y="2536552"/>
                  </a:cubicBezTo>
                  <a:lnTo>
                    <a:pt x="0" y="103416"/>
                  </a:lnTo>
                  <a:cubicBezTo>
                    <a:pt x="0" y="75989"/>
                    <a:pt x="10896" y="49684"/>
                    <a:pt x="30290" y="30290"/>
                  </a:cubicBezTo>
                  <a:cubicBezTo>
                    <a:pt x="49684" y="10896"/>
                    <a:pt x="75989" y="0"/>
                    <a:pt x="103416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18"/>
            <p:cNvSpPr txBox="1"/>
            <p:nvPr/>
          </p:nvSpPr>
          <p:spPr>
            <a:xfrm>
              <a:off x="0" y="-28575"/>
              <a:ext cx="2167467" cy="2668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0" name="Google Shape;500;p18"/>
          <p:cNvGrpSpPr/>
          <p:nvPr/>
        </p:nvGrpSpPr>
        <p:grpSpPr>
          <a:xfrm>
            <a:off x="12255757" y="2964259"/>
            <a:ext cx="5361168" cy="5537014"/>
            <a:chOff x="0" y="0"/>
            <a:chExt cx="6350000" cy="6558280"/>
          </a:xfrm>
        </p:grpSpPr>
        <p:sp>
          <p:nvSpPr>
            <p:cNvPr id="501" name="Google Shape;501;p18"/>
            <p:cNvSpPr/>
            <p:nvPr/>
          </p:nvSpPr>
          <p:spPr>
            <a:xfrm>
              <a:off x="74930" y="74930"/>
              <a:ext cx="6200140" cy="6408420"/>
            </a:xfrm>
            <a:custGeom>
              <a:rect b="b" l="l" r="r" t="t"/>
              <a:pathLst>
                <a:path extrusionOk="0"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-1677" r="-1678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18"/>
            <p:cNvSpPr/>
            <p:nvPr/>
          </p:nvSpPr>
          <p:spPr>
            <a:xfrm>
              <a:off x="0" y="0"/>
              <a:ext cx="6350000" cy="6558280"/>
            </a:xfrm>
            <a:custGeom>
              <a:rect b="b" l="l" r="r" t="t"/>
              <a:pathLst>
                <a:path extrusionOk="0"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3" name="Google Shape;503;p18"/>
          <p:cNvSpPr/>
          <p:nvPr/>
        </p:nvSpPr>
        <p:spPr>
          <a:xfrm>
            <a:off x="16238366" y="8879360"/>
            <a:ext cx="1396875" cy="395828"/>
          </a:xfrm>
          <a:custGeom>
            <a:rect b="b" l="l" r="r" t="t"/>
            <a:pathLst>
              <a:path extrusionOk="0" h="395828" w="1396875">
                <a:moveTo>
                  <a:pt x="0" y="0"/>
                </a:moveTo>
                <a:lnTo>
                  <a:pt x="1396876" y="0"/>
                </a:lnTo>
                <a:lnTo>
                  <a:pt x="1396876" y="395828"/>
                </a:lnTo>
                <a:lnTo>
                  <a:pt x="0" y="3958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 amt="87000"/>
            </a:blip>
            <a:stretch>
              <a:fillRect b="0" l="-72407" r="0" t="0"/>
            </a:stretch>
          </a:blipFill>
          <a:ln>
            <a:noFill/>
          </a:ln>
        </p:spPr>
      </p:sp>
      <p:sp>
        <p:nvSpPr>
          <p:cNvPr id="504" name="Google Shape;504;p18"/>
          <p:cNvSpPr/>
          <p:nvPr/>
        </p:nvSpPr>
        <p:spPr>
          <a:xfrm>
            <a:off x="12585472" y="3311985"/>
            <a:ext cx="4758887" cy="4705350"/>
          </a:xfrm>
          <a:custGeom>
            <a:rect b="b" l="l" r="r" t="t"/>
            <a:pathLst>
              <a:path extrusionOk="0" h="4705350" w="4758887">
                <a:moveTo>
                  <a:pt x="0" y="0"/>
                </a:moveTo>
                <a:lnTo>
                  <a:pt x="4758888" y="0"/>
                </a:lnTo>
                <a:lnTo>
                  <a:pt x="4758888" y="4705350"/>
                </a:lnTo>
                <a:lnTo>
                  <a:pt x="0" y="47053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5" name="Google Shape;505;p18"/>
          <p:cNvSpPr txBox="1"/>
          <p:nvPr/>
        </p:nvSpPr>
        <p:spPr>
          <a:xfrm>
            <a:off x="3795661" y="1722820"/>
            <a:ext cx="4882408" cy="9541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9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分組方式</a:t>
            </a:r>
            <a:endParaRPr/>
          </a:p>
        </p:txBody>
      </p:sp>
      <p:sp>
        <p:nvSpPr>
          <p:cNvPr id="506" name="Google Shape;506;p18"/>
          <p:cNvSpPr txBox="1"/>
          <p:nvPr/>
        </p:nvSpPr>
        <p:spPr>
          <a:xfrm>
            <a:off x="3045105" y="4873401"/>
            <a:ext cx="880689" cy="1200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707" u="none" cap="none" strike="noStrike">
                <a:solidFill>
                  <a:srgbClr val="4E57C3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/>
          </a:p>
        </p:txBody>
      </p:sp>
      <p:sp>
        <p:nvSpPr>
          <p:cNvPr id="507" name="Google Shape;507;p18"/>
          <p:cNvSpPr txBox="1"/>
          <p:nvPr/>
        </p:nvSpPr>
        <p:spPr>
          <a:xfrm>
            <a:off x="8919133" y="4873401"/>
            <a:ext cx="880689" cy="1200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707" u="none" cap="none" strike="noStrike">
                <a:solidFill>
                  <a:srgbClr val="4E57C3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/>
          </a:p>
        </p:txBody>
      </p:sp>
      <p:sp>
        <p:nvSpPr>
          <p:cNvPr id="508" name="Google Shape;508;p18"/>
          <p:cNvSpPr txBox="1"/>
          <p:nvPr/>
        </p:nvSpPr>
        <p:spPr>
          <a:xfrm>
            <a:off x="3045105" y="8070184"/>
            <a:ext cx="880689" cy="1200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707" u="none" cap="none" strike="noStrike">
                <a:solidFill>
                  <a:srgbClr val="4E57C3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/>
          </a:p>
        </p:txBody>
      </p:sp>
      <p:sp>
        <p:nvSpPr>
          <p:cNvPr id="509" name="Google Shape;509;p18"/>
          <p:cNvSpPr txBox="1"/>
          <p:nvPr/>
        </p:nvSpPr>
        <p:spPr>
          <a:xfrm>
            <a:off x="8919133" y="8070184"/>
            <a:ext cx="880689" cy="1200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707" u="none" cap="none" strike="noStrike">
                <a:solidFill>
                  <a:srgbClr val="4E57C3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19"/>
          <p:cNvSpPr/>
          <p:nvPr/>
        </p:nvSpPr>
        <p:spPr>
          <a:xfrm>
            <a:off x="-1472410" y="-100090"/>
            <a:ext cx="20239742" cy="11384855"/>
          </a:xfrm>
          <a:custGeom>
            <a:rect b="b" l="l" r="r" t="t"/>
            <a:pathLst>
              <a:path extrusionOk="0" h="11384855" w="20239742">
                <a:moveTo>
                  <a:pt x="0" y="0"/>
                </a:moveTo>
                <a:lnTo>
                  <a:pt x="20239742" y="0"/>
                </a:lnTo>
                <a:lnTo>
                  <a:pt x="20239742" y="11384855"/>
                </a:lnTo>
                <a:lnTo>
                  <a:pt x="0" y="11384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15" name="Google Shape;515;p19"/>
          <p:cNvGrpSpPr/>
          <p:nvPr/>
        </p:nvGrpSpPr>
        <p:grpSpPr>
          <a:xfrm>
            <a:off x="3312508" y="-4010297"/>
            <a:ext cx="11698968" cy="5904936"/>
            <a:chOff x="0" y="-28575"/>
            <a:chExt cx="3081210" cy="1555209"/>
          </a:xfrm>
        </p:grpSpPr>
        <p:sp>
          <p:nvSpPr>
            <p:cNvPr id="516" name="Google Shape;516;p19"/>
            <p:cNvSpPr/>
            <p:nvPr/>
          </p:nvSpPr>
          <p:spPr>
            <a:xfrm>
              <a:off x="0" y="0"/>
              <a:ext cx="3081210" cy="1526634"/>
            </a:xfrm>
            <a:custGeom>
              <a:rect b="b" l="l" r="r" t="t"/>
              <a:pathLst>
                <a:path extrusionOk="0" h="1526634" w="3081210">
                  <a:moveTo>
                    <a:pt x="66176" y="0"/>
                  </a:moveTo>
                  <a:lnTo>
                    <a:pt x="3015034" y="0"/>
                  </a:lnTo>
                  <a:cubicBezTo>
                    <a:pt x="3051582" y="0"/>
                    <a:pt x="3081210" y="29628"/>
                    <a:pt x="3081210" y="66176"/>
                  </a:cubicBezTo>
                  <a:lnTo>
                    <a:pt x="3081210" y="1460458"/>
                  </a:lnTo>
                  <a:cubicBezTo>
                    <a:pt x="3081210" y="1497006"/>
                    <a:pt x="3051582" y="1526634"/>
                    <a:pt x="3015034" y="1526634"/>
                  </a:cubicBezTo>
                  <a:lnTo>
                    <a:pt x="66176" y="1526634"/>
                  </a:lnTo>
                  <a:cubicBezTo>
                    <a:pt x="29628" y="1526634"/>
                    <a:pt x="0" y="1497006"/>
                    <a:pt x="0" y="1460458"/>
                  </a:cubicBezTo>
                  <a:lnTo>
                    <a:pt x="0" y="66176"/>
                  </a:lnTo>
                  <a:cubicBezTo>
                    <a:pt x="0" y="29628"/>
                    <a:pt x="29628" y="0"/>
                    <a:pt x="66176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19"/>
            <p:cNvSpPr txBox="1"/>
            <p:nvPr/>
          </p:nvSpPr>
          <p:spPr>
            <a:xfrm>
              <a:off x="0" y="-28575"/>
              <a:ext cx="3081210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8" name="Google Shape;518;p19"/>
          <p:cNvSpPr/>
          <p:nvPr/>
        </p:nvSpPr>
        <p:spPr>
          <a:xfrm>
            <a:off x="4435717" y="3106210"/>
            <a:ext cx="3914159" cy="4544742"/>
          </a:xfrm>
          <a:custGeom>
            <a:rect b="b" l="l" r="r" t="t"/>
            <a:pathLst>
              <a:path extrusionOk="0" h="4544742" w="3914159">
                <a:moveTo>
                  <a:pt x="0" y="0"/>
                </a:moveTo>
                <a:lnTo>
                  <a:pt x="3914159" y="0"/>
                </a:lnTo>
                <a:lnTo>
                  <a:pt x="3914159" y="4544742"/>
                </a:lnTo>
                <a:lnTo>
                  <a:pt x="0" y="45447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19" name="Google Shape;519;p19"/>
          <p:cNvSpPr/>
          <p:nvPr/>
        </p:nvSpPr>
        <p:spPr>
          <a:xfrm>
            <a:off x="3248394" y="2162277"/>
            <a:ext cx="5574814" cy="7649831"/>
          </a:xfrm>
          <a:custGeom>
            <a:rect b="b" l="l" r="r" t="t"/>
            <a:pathLst>
              <a:path extrusionOk="0" h="7649831" w="5574814">
                <a:moveTo>
                  <a:pt x="0" y="0"/>
                </a:moveTo>
                <a:lnTo>
                  <a:pt x="5574814" y="0"/>
                </a:lnTo>
                <a:lnTo>
                  <a:pt x="5574814" y="7649831"/>
                </a:lnTo>
                <a:lnTo>
                  <a:pt x="0" y="76498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0" name="Google Shape;520;p19"/>
          <p:cNvSpPr/>
          <p:nvPr/>
        </p:nvSpPr>
        <p:spPr>
          <a:xfrm>
            <a:off x="3658300" y="2286783"/>
            <a:ext cx="709248" cy="778616"/>
          </a:xfrm>
          <a:custGeom>
            <a:rect b="b" l="l" r="r" t="t"/>
            <a:pathLst>
              <a:path extrusionOk="0" h="778616" w="709248">
                <a:moveTo>
                  <a:pt x="0" y="0"/>
                </a:moveTo>
                <a:lnTo>
                  <a:pt x="709248" y="0"/>
                </a:lnTo>
                <a:lnTo>
                  <a:pt x="709248" y="778616"/>
                </a:lnTo>
                <a:lnTo>
                  <a:pt x="0" y="7786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1" name="Google Shape;521;p19"/>
          <p:cNvSpPr/>
          <p:nvPr/>
        </p:nvSpPr>
        <p:spPr>
          <a:xfrm>
            <a:off x="6305685" y="5735118"/>
            <a:ext cx="356995" cy="356995"/>
          </a:xfrm>
          <a:custGeom>
            <a:rect b="b" l="l" r="r" t="t"/>
            <a:pathLst>
              <a:path extrusionOk="0" h="356995" w="356995">
                <a:moveTo>
                  <a:pt x="0" y="0"/>
                </a:moveTo>
                <a:lnTo>
                  <a:pt x="356995" y="0"/>
                </a:lnTo>
                <a:lnTo>
                  <a:pt x="356995" y="356995"/>
                </a:lnTo>
                <a:lnTo>
                  <a:pt x="0" y="3569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2" name="Google Shape;522;p19"/>
          <p:cNvSpPr/>
          <p:nvPr/>
        </p:nvSpPr>
        <p:spPr>
          <a:xfrm>
            <a:off x="6244477" y="5673910"/>
            <a:ext cx="479412" cy="479412"/>
          </a:xfrm>
          <a:custGeom>
            <a:rect b="b" l="l" r="r" t="t"/>
            <a:pathLst>
              <a:path extrusionOk="0" h="479412" w="479412">
                <a:moveTo>
                  <a:pt x="0" y="0"/>
                </a:moveTo>
                <a:lnTo>
                  <a:pt x="479412" y="0"/>
                </a:lnTo>
                <a:lnTo>
                  <a:pt x="479412" y="479411"/>
                </a:lnTo>
                <a:lnTo>
                  <a:pt x="0" y="4794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3" name="Google Shape;523;p19"/>
          <p:cNvSpPr/>
          <p:nvPr/>
        </p:nvSpPr>
        <p:spPr>
          <a:xfrm>
            <a:off x="5194443" y="8557285"/>
            <a:ext cx="2579480" cy="1244599"/>
          </a:xfrm>
          <a:custGeom>
            <a:rect b="b" l="l" r="r" t="t"/>
            <a:pathLst>
              <a:path extrusionOk="0" h="1244599" w="2579480">
                <a:moveTo>
                  <a:pt x="0" y="0"/>
                </a:moveTo>
                <a:lnTo>
                  <a:pt x="2579480" y="0"/>
                </a:lnTo>
                <a:lnTo>
                  <a:pt x="2579480" y="1244599"/>
                </a:lnTo>
                <a:lnTo>
                  <a:pt x="0" y="12445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4" name="Google Shape;524;p19"/>
          <p:cNvSpPr/>
          <p:nvPr/>
        </p:nvSpPr>
        <p:spPr>
          <a:xfrm>
            <a:off x="4294884" y="8557285"/>
            <a:ext cx="2579480" cy="1244599"/>
          </a:xfrm>
          <a:custGeom>
            <a:rect b="b" l="l" r="r" t="t"/>
            <a:pathLst>
              <a:path extrusionOk="0" h="1244599" w="2579480">
                <a:moveTo>
                  <a:pt x="0" y="0"/>
                </a:moveTo>
                <a:lnTo>
                  <a:pt x="2579481" y="0"/>
                </a:lnTo>
                <a:lnTo>
                  <a:pt x="2579481" y="1244599"/>
                </a:lnTo>
                <a:lnTo>
                  <a:pt x="0" y="12445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5" name="Google Shape;525;p19"/>
          <p:cNvSpPr txBox="1"/>
          <p:nvPr/>
        </p:nvSpPr>
        <p:spPr>
          <a:xfrm>
            <a:off x="3569186" y="8705212"/>
            <a:ext cx="5574814" cy="9064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26" u="none" cap="none" strike="noStrike">
                <a:solidFill>
                  <a:srgbClr val="000000"/>
                </a:solidFill>
                <a:latin typeface="Gaegu"/>
                <a:ea typeface="Gaegu"/>
                <a:cs typeface="Gaegu"/>
                <a:sym typeface="Gaegu"/>
              </a:rPr>
              <a:t>放學啦，同媽媽去教會!Yeah Yeah!</a:t>
            </a:r>
            <a:endParaRPr/>
          </a:p>
          <a:p>
            <a:pPr indent="0" lvl="0" marL="0" marR="0" rtl="0" algn="ctr">
              <a:lnSpc>
                <a:spcPct val="1400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26" u="none" cap="none" strike="noStrike">
                <a:solidFill>
                  <a:srgbClr val="000000"/>
                </a:solidFill>
                <a:latin typeface="Gaegu"/>
                <a:ea typeface="Gaegu"/>
                <a:cs typeface="Gaegu"/>
                <a:sym typeface="Gaegu"/>
              </a:rPr>
              <a:t> #Happy School  #saygoodbeytoclass1A</a:t>
            </a:r>
            <a:endParaRPr/>
          </a:p>
          <a:p>
            <a:pPr indent="0" lvl="0" marL="0" marR="0" rtl="0" algn="ctr">
              <a:lnSpc>
                <a:spcPct val="9605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26" u="none" cap="none" strike="noStrike">
              <a:solidFill>
                <a:srgbClr val="000000"/>
              </a:solidFill>
              <a:latin typeface="Gaegu"/>
              <a:ea typeface="Gaegu"/>
              <a:cs typeface="Gaegu"/>
              <a:sym typeface="Gaegu"/>
            </a:endParaRPr>
          </a:p>
        </p:txBody>
      </p:sp>
      <p:sp>
        <p:nvSpPr>
          <p:cNvPr id="526" name="Google Shape;526;p19"/>
          <p:cNvSpPr/>
          <p:nvPr/>
        </p:nvSpPr>
        <p:spPr>
          <a:xfrm>
            <a:off x="3569186" y="8026131"/>
            <a:ext cx="566858" cy="622300"/>
          </a:xfrm>
          <a:custGeom>
            <a:rect b="b" l="l" r="r" t="t"/>
            <a:pathLst>
              <a:path extrusionOk="0" h="622300" w="566858">
                <a:moveTo>
                  <a:pt x="0" y="0"/>
                </a:moveTo>
                <a:lnTo>
                  <a:pt x="566858" y="0"/>
                </a:lnTo>
                <a:lnTo>
                  <a:pt x="566858" y="622300"/>
                </a:lnTo>
                <a:lnTo>
                  <a:pt x="0" y="622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7" name="Google Shape;527;p19"/>
          <p:cNvSpPr/>
          <p:nvPr/>
        </p:nvSpPr>
        <p:spPr>
          <a:xfrm>
            <a:off x="9856285" y="2162277"/>
            <a:ext cx="4361490" cy="7639607"/>
          </a:xfrm>
          <a:custGeom>
            <a:rect b="b" l="l" r="r" t="t"/>
            <a:pathLst>
              <a:path extrusionOk="0" h="7639607" w="4361490">
                <a:moveTo>
                  <a:pt x="0" y="0"/>
                </a:moveTo>
                <a:lnTo>
                  <a:pt x="4361491" y="0"/>
                </a:lnTo>
                <a:lnTo>
                  <a:pt x="4361491" y="7639607"/>
                </a:lnTo>
                <a:lnTo>
                  <a:pt x="0" y="76396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573" l="-5344" r="-2199" t="-1484"/>
            </a:stretch>
          </a:blipFill>
          <a:ln>
            <a:noFill/>
          </a:ln>
        </p:spPr>
      </p:sp>
      <p:sp>
        <p:nvSpPr>
          <p:cNvPr id="528" name="Google Shape;528;p19"/>
          <p:cNvSpPr/>
          <p:nvPr/>
        </p:nvSpPr>
        <p:spPr>
          <a:xfrm>
            <a:off x="12742692" y="5463389"/>
            <a:ext cx="1475084" cy="1465848"/>
          </a:xfrm>
          <a:custGeom>
            <a:rect b="b" l="l" r="r" t="t"/>
            <a:pathLst>
              <a:path extrusionOk="0" h="1465848" w="1475084">
                <a:moveTo>
                  <a:pt x="0" y="0"/>
                </a:moveTo>
                <a:lnTo>
                  <a:pt x="1475084" y="0"/>
                </a:lnTo>
                <a:lnTo>
                  <a:pt x="1475084" y="1465848"/>
                </a:lnTo>
                <a:lnTo>
                  <a:pt x="0" y="14658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83073" l="-186014" r="-179534" t="-80459"/>
            </a:stretch>
          </a:blipFill>
          <a:ln>
            <a:noFill/>
          </a:ln>
        </p:spPr>
      </p:sp>
      <p:sp>
        <p:nvSpPr>
          <p:cNvPr id="529" name="Google Shape;529;p19"/>
          <p:cNvSpPr txBox="1"/>
          <p:nvPr/>
        </p:nvSpPr>
        <p:spPr>
          <a:xfrm>
            <a:off x="1757617" y="516558"/>
            <a:ext cx="14772766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情景題一</a:t>
            </a:r>
            <a:endParaRPr/>
          </a:p>
        </p:txBody>
      </p:sp>
      <p:grpSp>
        <p:nvGrpSpPr>
          <p:cNvPr id="530" name="Google Shape;530;p19"/>
          <p:cNvGrpSpPr/>
          <p:nvPr/>
        </p:nvGrpSpPr>
        <p:grpSpPr>
          <a:xfrm>
            <a:off x="9645140" y="6549235"/>
            <a:ext cx="4908921" cy="2977795"/>
            <a:chOff x="0" y="-95250"/>
            <a:chExt cx="1451513" cy="880500"/>
          </a:xfrm>
        </p:grpSpPr>
        <p:sp>
          <p:nvSpPr>
            <p:cNvPr id="531" name="Google Shape;531;p19"/>
            <p:cNvSpPr/>
            <p:nvPr/>
          </p:nvSpPr>
          <p:spPr>
            <a:xfrm>
              <a:off x="0" y="0"/>
              <a:ext cx="1451513" cy="785250"/>
            </a:xfrm>
            <a:custGeom>
              <a:rect b="b" l="l" r="r" t="t"/>
              <a:pathLst>
                <a:path extrusionOk="0" h="785250" w="1451513">
                  <a:moveTo>
                    <a:pt x="93050" y="0"/>
                  </a:moveTo>
                  <a:lnTo>
                    <a:pt x="1358463" y="0"/>
                  </a:lnTo>
                  <a:cubicBezTo>
                    <a:pt x="1409853" y="0"/>
                    <a:pt x="1451513" y="41660"/>
                    <a:pt x="1451513" y="93050"/>
                  </a:cubicBezTo>
                  <a:lnTo>
                    <a:pt x="1451513" y="692200"/>
                  </a:lnTo>
                  <a:cubicBezTo>
                    <a:pt x="1451513" y="743590"/>
                    <a:pt x="1409853" y="785250"/>
                    <a:pt x="1358463" y="785250"/>
                  </a:cubicBezTo>
                  <a:lnTo>
                    <a:pt x="93050" y="785250"/>
                  </a:lnTo>
                  <a:cubicBezTo>
                    <a:pt x="41660" y="785250"/>
                    <a:pt x="0" y="743590"/>
                    <a:pt x="0" y="692200"/>
                  </a:cubicBezTo>
                  <a:lnTo>
                    <a:pt x="0" y="93050"/>
                  </a:lnTo>
                  <a:cubicBezTo>
                    <a:pt x="0" y="41660"/>
                    <a:pt x="41660" y="0"/>
                    <a:pt x="93050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19"/>
            <p:cNvSpPr txBox="1"/>
            <p:nvPr/>
          </p:nvSpPr>
          <p:spPr>
            <a:xfrm>
              <a:off x="0" y="-95250"/>
              <a:ext cx="1451513" cy="8804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3" name="Google Shape;533;p19"/>
          <p:cNvSpPr txBox="1"/>
          <p:nvPr/>
        </p:nvSpPr>
        <p:spPr>
          <a:xfrm>
            <a:off x="9865643" y="7524586"/>
            <a:ext cx="4389079" cy="12730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50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你上網時看到班上</a:t>
            </a:r>
            <a:endParaRPr/>
          </a:p>
          <a:p>
            <a:pPr indent="0" lvl="0" marL="0" marR="0" rtl="0" algn="ctr">
              <a:lnSpc>
                <a:spcPct val="1400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50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同學的社交媒體....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20"/>
          <p:cNvSpPr/>
          <p:nvPr/>
        </p:nvSpPr>
        <p:spPr>
          <a:xfrm>
            <a:off x="-473506" y="-47625"/>
            <a:ext cx="18761506" cy="10553347"/>
          </a:xfrm>
          <a:custGeom>
            <a:rect b="b" l="l" r="r" t="t"/>
            <a:pathLst>
              <a:path extrusionOk="0" h="10553347" w="18761506">
                <a:moveTo>
                  <a:pt x="0" y="0"/>
                </a:moveTo>
                <a:lnTo>
                  <a:pt x="18761506" y="0"/>
                </a:lnTo>
                <a:lnTo>
                  <a:pt x="18761506" y="10553347"/>
                </a:lnTo>
                <a:lnTo>
                  <a:pt x="0" y="105533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39" name="Google Shape;539;p20"/>
          <p:cNvGrpSpPr/>
          <p:nvPr/>
        </p:nvGrpSpPr>
        <p:grpSpPr>
          <a:xfrm>
            <a:off x="3312508" y="-4010297"/>
            <a:ext cx="11698968" cy="5904936"/>
            <a:chOff x="0" y="-28575"/>
            <a:chExt cx="3081210" cy="1555209"/>
          </a:xfrm>
        </p:grpSpPr>
        <p:sp>
          <p:nvSpPr>
            <p:cNvPr id="540" name="Google Shape;540;p20"/>
            <p:cNvSpPr/>
            <p:nvPr/>
          </p:nvSpPr>
          <p:spPr>
            <a:xfrm>
              <a:off x="0" y="0"/>
              <a:ext cx="3081210" cy="1526634"/>
            </a:xfrm>
            <a:custGeom>
              <a:rect b="b" l="l" r="r" t="t"/>
              <a:pathLst>
                <a:path extrusionOk="0" h="1526634" w="3081210">
                  <a:moveTo>
                    <a:pt x="66176" y="0"/>
                  </a:moveTo>
                  <a:lnTo>
                    <a:pt x="3015034" y="0"/>
                  </a:lnTo>
                  <a:cubicBezTo>
                    <a:pt x="3051582" y="0"/>
                    <a:pt x="3081210" y="29628"/>
                    <a:pt x="3081210" y="66176"/>
                  </a:cubicBezTo>
                  <a:lnTo>
                    <a:pt x="3081210" y="1460458"/>
                  </a:lnTo>
                  <a:cubicBezTo>
                    <a:pt x="3081210" y="1497006"/>
                    <a:pt x="3051582" y="1526634"/>
                    <a:pt x="3015034" y="1526634"/>
                  </a:cubicBezTo>
                  <a:lnTo>
                    <a:pt x="66176" y="1526634"/>
                  </a:lnTo>
                  <a:cubicBezTo>
                    <a:pt x="29628" y="1526634"/>
                    <a:pt x="0" y="1497006"/>
                    <a:pt x="0" y="1460458"/>
                  </a:cubicBezTo>
                  <a:lnTo>
                    <a:pt x="0" y="66176"/>
                  </a:lnTo>
                  <a:cubicBezTo>
                    <a:pt x="0" y="29628"/>
                    <a:pt x="29628" y="0"/>
                    <a:pt x="66176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0"/>
            <p:cNvSpPr txBox="1"/>
            <p:nvPr/>
          </p:nvSpPr>
          <p:spPr>
            <a:xfrm>
              <a:off x="0" y="-28575"/>
              <a:ext cx="3081210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42" name="Google Shape;542;p20"/>
          <p:cNvSpPr/>
          <p:nvPr/>
        </p:nvSpPr>
        <p:spPr>
          <a:xfrm>
            <a:off x="3977006" y="2581543"/>
            <a:ext cx="9260736" cy="6454410"/>
          </a:xfrm>
          <a:custGeom>
            <a:rect b="b" l="l" r="r" t="t"/>
            <a:pathLst>
              <a:path extrusionOk="0" h="725499" w="1040940">
                <a:moveTo>
                  <a:pt x="27588" y="0"/>
                </a:moveTo>
                <a:lnTo>
                  <a:pt x="1013352" y="0"/>
                </a:lnTo>
                <a:cubicBezTo>
                  <a:pt x="1028589" y="0"/>
                  <a:pt x="1040940" y="12351"/>
                  <a:pt x="1040940" y="27588"/>
                </a:cubicBezTo>
                <a:lnTo>
                  <a:pt x="1040940" y="697911"/>
                </a:lnTo>
                <a:cubicBezTo>
                  <a:pt x="1040940" y="705228"/>
                  <a:pt x="1038034" y="712245"/>
                  <a:pt x="1032860" y="717419"/>
                </a:cubicBezTo>
                <a:cubicBezTo>
                  <a:pt x="1027686" y="722592"/>
                  <a:pt x="1020669" y="725499"/>
                  <a:pt x="1013352" y="725499"/>
                </a:cubicBezTo>
                <a:lnTo>
                  <a:pt x="27588" y="725499"/>
                </a:lnTo>
                <a:cubicBezTo>
                  <a:pt x="20271" y="725499"/>
                  <a:pt x="13254" y="722592"/>
                  <a:pt x="8080" y="717419"/>
                </a:cubicBezTo>
                <a:cubicBezTo>
                  <a:pt x="2907" y="712245"/>
                  <a:pt x="0" y="705228"/>
                  <a:pt x="0" y="697911"/>
                </a:cubicBezTo>
                <a:lnTo>
                  <a:pt x="0" y="27588"/>
                </a:lnTo>
                <a:cubicBezTo>
                  <a:pt x="0" y="20271"/>
                  <a:pt x="2907" y="13254"/>
                  <a:pt x="8080" y="8080"/>
                </a:cubicBezTo>
                <a:cubicBezTo>
                  <a:pt x="13254" y="2907"/>
                  <a:pt x="20271" y="0"/>
                  <a:pt x="27588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1738" l="0" r="0" t="-21738"/>
            </a:stretch>
          </a:blipFill>
          <a:ln cap="rnd" cmpd="sng" w="1428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20"/>
          <p:cNvSpPr/>
          <p:nvPr/>
        </p:nvSpPr>
        <p:spPr>
          <a:xfrm>
            <a:off x="4401595" y="5229048"/>
            <a:ext cx="5943776" cy="3573696"/>
          </a:xfrm>
          <a:custGeom>
            <a:rect b="b" l="l" r="r" t="t"/>
            <a:pathLst>
              <a:path extrusionOk="0" h="3573696" w="5943776">
                <a:moveTo>
                  <a:pt x="0" y="0"/>
                </a:moveTo>
                <a:lnTo>
                  <a:pt x="5943777" y="0"/>
                </a:lnTo>
                <a:lnTo>
                  <a:pt x="5943777" y="3573696"/>
                </a:lnTo>
                <a:lnTo>
                  <a:pt x="0" y="35736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4" name="Google Shape;544;p20"/>
          <p:cNvSpPr/>
          <p:nvPr/>
        </p:nvSpPr>
        <p:spPr>
          <a:xfrm>
            <a:off x="4675394" y="6775558"/>
            <a:ext cx="627978" cy="579310"/>
          </a:xfrm>
          <a:custGeom>
            <a:rect b="b" l="l" r="r" t="t"/>
            <a:pathLst>
              <a:path extrusionOk="0" h="579310" w="627978">
                <a:moveTo>
                  <a:pt x="0" y="0"/>
                </a:moveTo>
                <a:lnTo>
                  <a:pt x="627978" y="0"/>
                </a:lnTo>
                <a:lnTo>
                  <a:pt x="627978" y="579310"/>
                </a:lnTo>
                <a:lnTo>
                  <a:pt x="0" y="5793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5" name="Google Shape;545;p20"/>
          <p:cNvSpPr/>
          <p:nvPr/>
        </p:nvSpPr>
        <p:spPr>
          <a:xfrm>
            <a:off x="4675394" y="7745203"/>
            <a:ext cx="627978" cy="579310"/>
          </a:xfrm>
          <a:custGeom>
            <a:rect b="b" l="l" r="r" t="t"/>
            <a:pathLst>
              <a:path extrusionOk="0" h="579310" w="627978">
                <a:moveTo>
                  <a:pt x="0" y="0"/>
                </a:moveTo>
                <a:lnTo>
                  <a:pt x="627978" y="0"/>
                </a:lnTo>
                <a:lnTo>
                  <a:pt x="627978" y="579310"/>
                </a:lnTo>
                <a:lnTo>
                  <a:pt x="0" y="5793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6" name="Google Shape;546;p20"/>
          <p:cNvSpPr/>
          <p:nvPr/>
        </p:nvSpPr>
        <p:spPr>
          <a:xfrm>
            <a:off x="6776044" y="5359921"/>
            <a:ext cx="1194880" cy="897653"/>
          </a:xfrm>
          <a:custGeom>
            <a:rect b="b" l="l" r="r" t="t"/>
            <a:pathLst>
              <a:path extrusionOk="0" h="897653" w="1194880">
                <a:moveTo>
                  <a:pt x="0" y="0"/>
                </a:moveTo>
                <a:lnTo>
                  <a:pt x="1194879" y="0"/>
                </a:lnTo>
                <a:lnTo>
                  <a:pt x="1194879" y="897654"/>
                </a:lnTo>
                <a:lnTo>
                  <a:pt x="0" y="8976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47" name="Google Shape;547;p20"/>
          <p:cNvSpPr txBox="1"/>
          <p:nvPr/>
        </p:nvSpPr>
        <p:spPr>
          <a:xfrm>
            <a:off x="1757617" y="516558"/>
            <a:ext cx="14772766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情景題二</a:t>
            </a:r>
            <a:endParaRPr/>
          </a:p>
        </p:txBody>
      </p:sp>
      <p:sp>
        <p:nvSpPr>
          <p:cNvPr id="548" name="Google Shape;548;p20"/>
          <p:cNvSpPr txBox="1"/>
          <p:nvPr/>
        </p:nvSpPr>
        <p:spPr>
          <a:xfrm>
            <a:off x="5358749" y="6010691"/>
            <a:ext cx="4029469" cy="19627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2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8081D"/>
                </a:solidFill>
                <a:latin typeface="Noto Sans TC"/>
                <a:ea typeface="Noto Sans TC"/>
                <a:cs typeface="Noto Sans TC"/>
                <a:sym typeface="Noto Sans TC"/>
              </a:rPr>
              <a:t>以手機短訊形式接收最新產品通知</a:t>
            </a:r>
            <a:endParaRPr/>
          </a:p>
          <a:p>
            <a:pPr indent="0" lvl="0" marL="0" marR="0" rtl="0" algn="l">
              <a:lnSpc>
                <a:spcPct val="1213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000" u="none" cap="none" strike="noStrike">
              <a:solidFill>
                <a:srgbClr val="08081D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549" name="Google Shape;549;p20"/>
          <p:cNvSpPr txBox="1"/>
          <p:nvPr/>
        </p:nvSpPr>
        <p:spPr>
          <a:xfrm>
            <a:off x="5358749" y="7840643"/>
            <a:ext cx="2042160" cy="483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訂閱此網站</a:t>
            </a:r>
            <a:endParaRPr/>
          </a:p>
        </p:txBody>
      </p:sp>
      <p:grpSp>
        <p:nvGrpSpPr>
          <p:cNvPr id="550" name="Google Shape;550;p20"/>
          <p:cNvGrpSpPr/>
          <p:nvPr/>
        </p:nvGrpSpPr>
        <p:grpSpPr>
          <a:xfrm>
            <a:off x="10779579" y="6993216"/>
            <a:ext cx="7319409" cy="3103636"/>
            <a:chOff x="0" y="-95250"/>
            <a:chExt cx="1927745" cy="817419"/>
          </a:xfrm>
        </p:grpSpPr>
        <p:sp>
          <p:nvSpPr>
            <p:cNvPr id="551" name="Google Shape;551;p20"/>
            <p:cNvSpPr/>
            <p:nvPr/>
          </p:nvSpPr>
          <p:spPr>
            <a:xfrm>
              <a:off x="0" y="0"/>
              <a:ext cx="1927745" cy="722169"/>
            </a:xfrm>
            <a:custGeom>
              <a:rect b="b" l="l" r="r" t="t"/>
              <a:pathLst>
                <a:path extrusionOk="0" h="722169" w="1927745">
                  <a:moveTo>
                    <a:pt x="62406" y="0"/>
                  </a:moveTo>
                  <a:lnTo>
                    <a:pt x="1865339" y="0"/>
                  </a:lnTo>
                  <a:cubicBezTo>
                    <a:pt x="1881890" y="0"/>
                    <a:pt x="1897763" y="6575"/>
                    <a:pt x="1909466" y="18278"/>
                  </a:cubicBezTo>
                  <a:cubicBezTo>
                    <a:pt x="1921170" y="29982"/>
                    <a:pt x="1927745" y="45855"/>
                    <a:pt x="1927745" y="62406"/>
                  </a:cubicBezTo>
                  <a:lnTo>
                    <a:pt x="1927745" y="659763"/>
                  </a:lnTo>
                  <a:cubicBezTo>
                    <a:pt x="1927745" y="676314"/>
                    <a:pt x="1921170" y="692187"/>
                    <a:pt x="1909466" y="703890"/>
                  </a:cubicBezTo>
                  <a:cubicBezTo>
                    <a:pt x="1897763" y="715594"/>
                    <a:pt x="1881890" y="722169"/>
                    <a:pt x="1865339" y="722169"/>
                  </a:cubicBezTo>
                  <a:lnTo>
                    <a:pt x="62406" y="722169"/>
                  </a:lnTo>
                  <a:cubicBezTo>
                    <a:pt x="45855" y="722169"/>
                    <a:pt x="29982" y="715594"/>
                    <a:pt x="18278" y="703890"/>
                  </a:cubicBezTo>
                  <a:cubicBezTo>
                    <a:pt x="6575" y="692187"/>
                    <a:pt x="0" y="676314"/>
                    <a:pt x="0" y="659763"/>
                  </a:cubicBezTo>
                  <a:lnTo>
                    <a:pt x="0" y="62406"/>
                  </a:lnTo>
                  <a:cubicBezTo>
                    <a:pt x="0" y="45855"/>
                    <a:pt x="6575" y="29982"/>
                    <a:pt x="18278" y="18278"/>
                  </a:cubicBezTo>
                  <a:cubicBezTo>
                    <a:pt x="29982" y="6575"/>
                    <a:pt x="45855" y="0"/>
                    <a:pt x="62406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0"/>
            <p:cNvSpPr txBox="1"/>
            <p:nvPr/>
          </p:nvSpPr>
          <p:spPr>
            <a:xfrm>
              <a:off x="0" y="-95250"/>
              <a:ext cx="1927744" cy="8174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3" name="Google Shape;553;p20"/>
          <p:cNvSpPr txBox="1"/>
          <p:nvPr/>
        </p:nvSpPr>
        <p:spPr>
          <a:xfrm>
            <a:off x="11101804" y="6692046"/>
            <a:ext cx="6675000" cy="33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377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8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當你在貓貓官方用品平台購物時，網頁彈出了這個視窗，</a:t>
            </a:r>
            <a:endParaRPr/>
          </a:p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998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你按了接受產品推廣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1"/>
          <p:cNvSpPr/>
          <p:nvPr/>
        </p:nvSpPr>
        <p:spPr>
          <a:xfrm>
            <a:off x="-66675" y="0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59" name="Google Shape;559;p21"/>
          <p:cNvGrpSpPr/>
          <p:nvPr/>
        </p:nvGrpSpPr>
        <p:grpSpPr>
          <a:xfrm>
            <a:off x="3312508" y="-4010297"/>
            <a:ext cx="11698968" cy="5904936"/>
            <a:chOff x="0" y="-28575"/>
            <a:chExt cx="3081210" cy="1555209"/>
          </a:xfrm>
        </p:grpSpPr>
        <p:sp>
          <p:nvSpPr>
            <p:cNvPr id="560" name="Google Shape;560;p21"/>
            <p:cNvSpPr/>
            <p:nvPr/>
          </p:nvSpPr>
          <p:spPr>
            <a:xfrm>
              <a:off x="0" y="0"/>
              <a:ext cx="3081210" cy="1526634"/>
            </a:xfrm>
            <a:custGeom>
              <a:rect b="b" l="l" r="r" t="t"/>
              <a:pathLst>
                <a:path extrusionOk="0" h="1526634" w="3081210">
                  <a:moveTo>
                    <a:pt x="66176" y="0"/>
                  </a:moveTo>
                  <a:lnTo>
                    <a:pt x="3015034" y="0"/>
                  </a:lnTo>
                  <a:cubicBezTo>
                    <a:pt x="3051582" y="0"/>
                    <a:pt x="3081210" y="29628"/>
                    <a:pt x="3081210" y="66176"/>
                  </a:cubicBezTo>
                  <a:lnTo>
                    <a:pt x="3081210" y="1460458"/>
                  </a:lnTo>
                  <a:cubicBezTo>
                    <a:pt x="3081210" y="1497006"/>
                    <a:pt x="3051582" y="1526634"/>
                    <a:pt x="3015034" y="1526634"/>
                  </a:cubicBezTo>
                  <a:lnTo>
                    <a:pt x="66176" y="1526634"/>
                  </a:lnTo>
                  <a:cubicBezTo>
                    <a:pt x="29628" y="1526634"/>
                    <a:pt x="0" y="1497006"/>
                    <a:pt x="0" y="1460458"/>
                  </a:cubicBezTo>
                  <a:lnTo>
                    <a:pt x="0" y="66176"/>
                  </a:lnTo>
                  <a:cubicBezTo>
                    <a:pt x="0" y="29628"/>
                    <a:pt x="29628" y="0"/>
                    <a:pt x="66176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1"/>
            <p:cNvSpPr txBox="1"/>
            <p:nvPr/>
          </p:nvSpPr>
          <p:spPr>
            <a:xfrm>
              <a:off x="0" y="-28575"/>
              <a:ext cx="3081210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62" name="Google Shape;56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45625" y="8096124"/>
            <a:ext cx="1520577" cy="16709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3" name="Google Shape;563;p21"/>
          <p:cNvGrpSpPr/>
          <p:nvPr/>
        </p:nvGrpSpPr>
        <p:grpSpPr>
          <a:xfrm>
            <a:off x="9609990" y="6187535"/>
            <a:ext cx="6709093" cy="3672755"/>
            <a:chOff x="0" y="-95250"/>
            <a:chExt cx="1767004" cy="967310"/>
          </a:xfrm>
        </p:grpSpPr>
        <p:sp>
          <p:nvSpPr>
            <p:cNvPr id="564" name="Google Shape;564;p21"/>
            <p:cNvSpPr/>
            <p:nvPr/>
          </p:nvSpPr>
          <p:spPr>
            <a:xfrm>
              <a:off x="0" y="0"/>
              <a:ext cx="1767004" cy="872060"/>
            </a:xfrm>
            <a:custGeom>
              <a:rect b="b" l="l" r="r" t="t"/>
              <a:pathLst>
                <a:path extrusionOk="0" h="872060" w="1767004">
                  <a:moveTo>
                    <a:pt x="68083" y="0"/>
                  </a:moveTo>
                  <a:lnTo>
                    <a:pt x="1698921" y="0"/>
                  </a:lnTo>
                  <a:cubicBezTo>
                    <a:pt x="1716978" y="0"/>
                    <a:pt x="1734295" y="7173"/>
                    <a:pt x="1747063" y="19941"/>
                  </a:cubicBezTo>
                  <a:cubicBezTo>
                    <a:pt x="1759831" y="32709"/>
                    <a:pt x="1767004" y="50026"/>
                    <a:pt x="1767004" y="68083"/>
                  </a:cubicBezTo>
                  <a:lnTo>
                    <a:pt x="1767004" y="803977"/>
                  </a:lnTo>
                  <a:cubicBezTo>
                    <a:pt x="1767004" y="822034"/>
                    <a:pt x="1759831" y="839351"/>
                    <a:pt x="1747063" y="852119"/>
                  </a:cubicBezTo>
                  <a:cubicBezTo>
                    <a:pt x="1734295" y="864887"/>
                    <a:pt x="1716978" y="872060"/>
                    <a:pt x="1698921" y="872060"/>
                  </a:cubicBezTo>
                  <a:lnTo>
                    <a:pt x="68083" y="872060"/>
                  </a:lnTo>
                  <a:cubicBezTo>
                    <a:pt x="50026" y="872060"/>
                    <a:pt x="32709" y="864887"/>
                    <a:pt x="19941" y="852119"/>
                  </a:cubicBezTo>
                  <a:cubicBezTo>
                    <a:pt x="7173" y="839351"/>
                    <a:pt x="0" y="822034"/>
                    <a:pt x="0" y="803977"/>
                  </a:cubicBezTo>
                  <a:lnTo>
                    <a:pt x="0" y="68083"/>
                  </a:lnTo>
                  <a:cubicBezTo>
                    <a:pt x="0" y="50026"/>
                    <a:pt x="7173" y="32709"/>
                    <a:pt x="19941" y="19941"/>
                  </a:cubicBezTo>
                  <a:cubicBezTo>
                    <a:pt x="32709" y="7173"/>
                    <a:pt x="50026" y="0"/>
                    <a:pt x="6808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21"/>
            <p:cNvSpPr txBox="1"/>
            <p:nvPr/>
          </p:nvSpPr>
          <p:spPr>
            <a:xfrm>
              <a:off x="0" y="-95250"/>
              <a:ext cx="1767004" cy="967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6" name="Google Shape;566;p21"/>
          <p:cNvGrpSpPr/>
          <p:nvPr/>
        </p:nvGrpSpPr>
        <p:grpSpPr>
          <a:xfrm>
            <a:off x="4329625" y="2418016"/>
            <a:ext cx="4053707" cy="7173633"/>
            <a:chOff x="0" y="0"/>
            <a:chExt cx="468630" cy="829310"/>
          </a:xfrm>
        </p:grpSpPr>
        <p:sp>
          <p:nvSpPr>
            <p:cNvPr id="567" name="Google Shape;567;p21"/>
            <p:cNvSpPr/>
            <p:nvPr/>
          </p:nvSpPr>
          <p:spPr>
            <a:xfrm>
              <a:off x="0" y="0"/>
              <a:ext cx="468630" cy="829310"/>
            </a:xfrm>
            <a:custGeom>
              <a:rect b="b" l="l" r="r" t="t"/>
              <a:pathLst>
                <a:path extrusionOk="0" h="829310" w="468630">
                  <a:moveTo>
                    <a:pt x="436880" y="829310"/>
                  </a:moveTo>
                  <a:lnTo>
                    <a:pt x="31750" y="829310"/>
                  </a:lnTo>
                  <a:cubicBezTo>
                    <a:pt x="22860" y="829310"/>
                    <a:pt x="13970" y="824230"/>
                    <a:pt x="8890" y="816610"/>
                  </a:cubicBezTo>
                  <a:cubicBezTo>
                    <a:pt x="2540" y="810260"/>
                    <a:pt x="0" y="802640"/>
                    <a:pt x="0" y="792480"/>
                  </a:cubicBezTo>
                  <a:lnTo>
                    <a:pt x="0" y="33020"/>
                  </a:lnTo>
                  <a:cubicBezTo>
                    <a:pt x="0" y="13970"/>
                    <a:pt x="12700" y="0"/>
                    <a:pt x="30480" y="0"/>
                  </a:cubicBezTo>
                  <a:lnTo>
                    <a:pt x="438150" y="0"/>
                  </a:lnTo>
                  <a:cubicBezTo>
                    <a:pt x="454660" y="0"/>
                    <a:pt x="468630" y="15240"/>
                    <a:pt x="468630" y="34290"/>
                  </a:cubicBezTo>
                  <a:lnTo>
                    <a:pt x="468630" y="795020"/>
                  </a:lnTo>
                  <a:cubicBezTo>
                    <a:pt x="467360" y="814070"/>
                    <a:pt x="453390" y="829310"/>
                    <a:pt x="436880" y="829310"/>
                  </a:cubicBezTo>
                  <a:close/>
                  <a:moveTo>
                    <a:pt x="10160" y="810260"/>
                  </a:moveTo>
                  <a:cubicBezTo>
                    <a:pt x="15240" y="819150"/>
                    <a:pt x="22860" y="824230"/>
                    <a:pt x="31750" y="824230"/>
                  </a:cubicBezTo>
                  <a:lnTo>
                    <a:pt x="436880" y="824230"/>
                  </a:lnTo>
                  <a:cubicBezTo>
                    <a:pt x="450850" y="824230"/>
                    <a:pt x="462280" y="810260"/>
                    <a:pt x="462280" y="793750"/>
                  </a:cubicBezTo>
                  <a:lnTo>
                    <a:pt x="462280" y="34290"/>
                  </a:lnTo>
                  <a:cubicBezTo>
                    <a:pt x="462280" y="17780"/>
                    <a:pt x="450850" y="3810"/>
                    <a:pt x="436880" y="3810"/>
                  </a:cubicBezTo>
                  <a:lnTo>
                    <a:pt x="29210" y="3810"/>
                  </a:lnTo>
                  <a:cubicBezTo>
                    <a:pt x="15240" y="3810"/>
                    <a:pt x="3810" y="15240"/>
                    <a:pt x="3810" y="31750"/>
                  </a:cubicBezTo>
                  <a:lnTo>
                    <a:pt x="3810" y="792480"/>
                  </a:lnTo>
                  <a:cubicBezTo>
                    <a:pt x="5080" y="800100"/>
                    <a:pt x="6350" y="805180"/>
                    <a:pt x="10160" y="810260"/>
                  </a:cubicBezTo>
                  <a:close/>
                  <a:moveTo>
                    <a:pt x="436880" y="722630"/>
                  </a:moveTo>
                  <a:lnTo>
                    <a:pt x="31750" y="722630"/>
                  </a:lnTo>
                  <a:lnTo>
                    <a:pt x="31750" y="77470"/>
                  </a:lnTo>
                  <a:lnTo>
                    <a:pt x="436880" y="77470"/>
                  </a:lnTo>
                  <a:lnTo>
                    <a:pt x="436880" y="722630"/>
                  </a:lnTo>
                  <a:close/>
                  <a:moveTo>
                    <a:pt x="36830" y="718820"/>
                  </a:moveTo>
                  <a:lnTo>
                    <a:pt x="431800" y="718820"/>
                  </a:lnTo>
                  <a:lnTo>
                    <a:pt x="431800" y="83820"/>
                  </a:lnTo>
                  <a:lnTo>
                    <a:pt x="36830" y="83820"/>
                  </a:lnTo>
                  <a:lnTo>
                    <a:pt x="36830" y="718820"/>
                  </a:lnTo>
                  <a:close/>
                </a:path>
              </a:pathLst>
            </a:custGeom>
            <a:solidFill>
              <a:srgbClr val="332F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1"/>
            <p:cNvSpPr/>
            <p:nvPr/>
          </p:nvSpPr>
          <p:spPr>
            <a:xfrm>
              <a:off x="1270" y="2540"/>
              <a:ext cx="463550" cy="825500"/>
            </a:xfrm>
            <a:custGeom>
              <a:rect b="b" l="l" r="r" t="t"/>
              <a:pathLst>
                <a:path extrusionOk="0" h="825500" w="463550">
                  <a:moveTo>
                    <a:pt x="435610" y="0"/>
                  </a:moveTo>
                  <a:lnTo>
                    <a:pt x="27940" y="0"/>
                  </a:lnTo>
                  <a:cubicBezTo>
                    <a:pt x="12700" y="0"/>
                    <a:pt x="0" y="12700"/>
                    <a:pt x="0" y="30480"/>
                  </a:cubicBezTo>
                  <a:lnTo>
                    <a:pt x="0" y="791210"/>
                  </a:lnTo>
                  <a:cubicBezTo>
                    <a:pt x="0" y="800100"/>
                    <a:pt x="2540" y="807720"/>
                    <a:pt x="7620" y="814070"/>
                  </a:cubicBezTo>
                  <a:cubicBezTo>
                    <a:pt x="6350" y="812800"/>
                    <a:pt x="6350" y="811530"/>
                    <a:pt x="6350" y="810260"/>
                  </a:cubicBezTo>
                  <a:cubicBezTo>
                    <a:pt x="11430" y="819150"/>
                    <a:pt x="20320" y="825500"/>
                    <a:pt x="30480" y="825500"/>
                  </a:cubicBezTo>
                  <a:lnTo>
                    <a:pt x="434340" y="825500"/>
                  </a:lnTo>
                  <a:cubicBezTo>
                    <a:pt x="449580" y="825500"/>
                    <a:pt x="462280" y="811530"/>
                    <a:pt x="462280" y="793750"/>
                  </a:cubicBezTo>
                  <a:lnTo>
                    <a:pt x="462280" y="31750"/>
                  </a:lnTo>
                  <a:cubicBezTo>
                    <a:pt x="463550" y="13970"/>
                    <a:pt x="450850" y="0"/>
                    <a:pt x="435610" y="0"/>
                  </a:cubicBezTo>
                  <a:close/>
                  <a:moveTo>
                    <a:pt x="433070" y="717550"/>
                  </a:moveTo>
                  <a:lnTo>
                    <a:pt x="33020" y="717550"/>
                  </a:lnTo>
                  <a:lnTo>
                    <a:pt x="33020" y="77470"/>
                  </a:lnTo>
                  <a:lnTo>
                    <a:pt x="433070" y="77470"/>
                  </a:lnTo>
                  <a:lnTo>
                    <a:pt x="433070" y="717550"/>
                  </a:lnTo>
                  <a:close/>
                </a:path>
              </a:pathLst>
            </a:custGeom>
            <a:solidFill>
              <a:srgbClr val="E9EB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1"/>
            <p:cNvSpPr/>
            <p:nvPr/>
          </p:nvSpPr>
          <p:spPr>
            <a:xfrm>
              <a:off x="208280" y="754380"/>
              <a:ext cx="53340" cy="52070"/>
            </a:xfrm>
            <a:custGeom>
              <a:rect b="b" l="l" r="r" t="t"/>
              <a:pathLst>
                <a:path extrusionOk="0" h="52070" w="53340">
                  <a:moveTo>
                    <a:pt x="26670" y="0"/>
                  </a:moveTo>
                  <a:cubicBezTo>
                    <a:pt x="12700" y="0"/>
                    <a:pt x="0" y="11430"/>
                    <a:pt x="0" y="26670"/>
                  </a:cubicBezTo>
                  <a:lnTo>
                    <a:pt x="0" y="31750"/>
                  </a:lnTo>
                  <a:lnTo>
                    <a:pt x="0" y="34290"/>
                  </a:lnTo>
                  <a:cubicBezTo>
                    <a:pt x="0" y="35560"/>
                    <a:pt x="0" y="36830"/>
                    <a:pt x="1270" y="36830"/>
                  </a:cubicBezTo>
                  <a:cubicBezTo>
                    <a:pt x="1270" y="36830"/>
                    <a:pt x="1270" y="38100"/>
                    <a:pt x="2540" y="38100"/>
                  </a:cubicBezTo>
                  <a:cubicBezTo>
                    <a:pt x="2540" y="39370"/>
                    <a:pt x="3810" y="39370"/>
                    <a:pt x="3810" y="40640"/>
                  </a:cubicBezTo>
                  <a:lnTo>
                    <a:pt x="5080" y="41910"/>
                  </a:lnTo>
                  <a:cubicBezTo>
                    <a:pt x="5080" y="43180"/>
                    <a:pt x="6350" y="43180"/>
                    <a:pt x="7620" y="44450"/>
                  </a:cubicBezTo>
                  <a:lnTo>
                    <a:pt x="8890" y="45720"/>
                  </a:lnTo>
                  <a:lnTo>
                    <a:pt x="11430" y="48260"/>
                  </a:lnTo>
                  <a:cubicBezTo>
                    <a:pt x="11430" y="48260"/>
                    <a:pt x="12700" y="48260"/>
                    <a:pt x="12700" y="49530"/>
                  </a:cubicBezTo>
                  <a:cubicBezTo>
                    <a:pt x="13970" y="49530"/>
                    <a:pt x="15240" y="50800"/>
                    <a:pt x="15240" y="50800"/>
                  </a:cubicBezTo>
                  <a:lnTo>
                    <a:pt x="16510" y="50800"/>
                  </a:lnTo>
                  <a:cubicBezTo>
                    <a:pt x="17780" y="50800"/>
                    <a:pt x="19050" y="52070"/>
                    <a:pt x="20320" y="52070"/>
                  </a:cubicBezTo>
                  <a:lnTo>
                    <a:pt x="21590" y="52070"/>
                  </a:lnTo>
                  <a:cubicBezTo>
                    <a:pt x="21590" y="52070"/>
                    <a:pt x="25400" y="52070"/>
                    <a:pt x="26670" y="52070"/>
                  </a:cubicBezTo>
                  <a:cubicBezTo>
                    <a:pt x="39370" y="52070"/>
                    <a:pt x="50800" y="43180"/>
                    <a:pt x="52070" y="31750"/>
                  </a:cubicBezTo>
                  <a:lnTo>
                    <a:pt x="52070" y="30480"/>
                  </a:lnTo>
                  <a:lnTo>
                    <a:pt x="52070" y="25400"/>
                  </a:lnTo>
                  <a:cubicBezTo>
                    <a:pt x="53340" y="11430"/>
                    <a:pt x="40640" y="0"/>
                    <a:pt x="26670" y="0"/>
                  </a:cubicBezTo>
                  <a:close/>
                </a:path>
              </a:pathLst>
            </a:custGeom>
            <a:solidFill>
              <a:srgbClr val="ADAD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21"/>
            <p:cNvSpPr/>
            <p:nvPr/>
          </p:nvSpPr>
          <p:spPr>
            <a:xfrm>
              <a:off x="184150" y="35560"/>
              <a:ext cx="100330" cy="7620"/>
            </a:xfrm>
            <a:custGeom>
              <a:rect b="b" l="l" r="r" t="t"/>
              <a:pathLst>
                <a:path extrusionOk="0" h="7620" w="100330">
                  <a:moveTo>
                    <a:pt x="97790" y="1270"/>
                  </a:moveTo>
                  <a:lnTo>
                    <a:pt x="3810" y="1270"/>
                  </a:lnTo>
                  <a:cubicBezTo>
                    <a:pt x="2540" y="1270"/>
                    <a:pt x="1270" y="1270"/>
                    <a:pt x="0" y="0"/>
                  </a:cubicBezTo>
                  <a:cubicBezTo>
                    <a:pt x="1270" y="3810"/>
                    <a:pt x="3810" y="7620"/>
                    <a:pt x="6350" y="7620"/>
                  </a:cubicBezTo>
                  <a:lnTo>
                    <a:pt x="93980" y="7620"/>
                  </a:lnTo>
                  <a:cubicBezTo>
                    <a:pt x="96520" y="7620"/>
                    <a:pt x="99060" y="5080"/>
                    <a:pt x="100330" y="0"/>
                  </a:cubicBezTo>
                  <a:cubicBezTo>
                    <a:pt x="99060" y="1270"/>
                    <a:pt x="99060" y="1270"/>
                    <a:pt x="97790" y="12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21"/>
            <p:cNvSpPr/>
            <p:nvPr/>
          </p:nvSpPr>
          <p:spPr>
            <a:xfrm>
              <a:off x="25400" y="66040"/>
              <a:ext cx="417830" cy="669290"/>
            </a:xfrm>
            <a:custGeom>
              <a:rect b="b" l="l" r="r" t="t"/>
              <a:pathLst>
                <a:path extrusionOk="0" h="669290" w="417830">
                  <a:moveTo>
                    <a:pt x="0" y="0"/>
                  </a:moveTo>
                  <a:lnTo>
                    <a:pt x="417830" y="0"/>
                  </a:lnTo>
                  <a:lnTo>
                    <a:pt x="417830" y="669290"/>
                  </a:lnTo>
                  <a:lnTo>
                    <a:pt x="0" y="66929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4583" l="-17457" r="-14977" t="-13528"/>
              </a:stretch>
            </a:blipFill>
            <a:ln>
              <a:noFill/>
            </a:ln>
          </p:spPr>
        </p:sp>
      </p:grpSp>
      <p:sp>
        <p:nvSpPr>
          <p:cNvPr id="572" name="Google Shape;572;p21"/>
          <p:cNvSpPr/>
          <p:nvPr/>
        </p:nvSpPr>
        <p:spPr>
          <a:xfrm>
            <a:off x="6090651" y="3735850"/>
            <a:ext cx="726362" cy="827763"/>
          </a:xfrm>
          <a:custGeom>
            <a:rect b="b" l="l" r="r" t="t"/>
            <a:pathLst>
              <a:path extrusionOk="0" h="827763" w="726362">
                <a:moveTo>
                  <a:pt x="0" y="0"/>
                </a:moveTo>
                <a:lnTo>
                  <a:pt x="726362" y="0"/>
                </a:lnTo>
                <a:lnTo>
                  <a:pt x="726362" y="827763"/>
                </a:lnTo>
                <a:lnTo>
                  <a:pt x="0" y="8277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3" name="Google Shape;573;p21"/>
          <p:cNvSpPr/>
          <p:nvPr/>
        </p:nvSpPr>
        <p:spPr>
          <a:xfrm>
            <a:off x="5091498" y="5023582"/>
            <a:ext cx="2529962" cy="418594"/>
          </a:xfrm>
          <a:custGeom>
            <a:rect b="b" l="l" r="r" t="t"/>
            <a:pathLst>
              <a:path extrusionOk="0" h="418594" w="2529962">
                <a:moveTo>
                  <a:pt x="0" y="0"/>
                </a:moveTo>
                <a:lnTo>
                  <a:pt x="2529962" y="0"/>
                </a:lnTo>
                <a:lnTo>
                  <a:pt x="2529962" y="418594"/>
                </a:lnTo>
                <a:lnTo>
                  <a:pt x="0" y="4185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4" name="Google Shape;574;p21"/>
          <p:cNvSpPr/>
          <p:nvPr/>
        </p:nvSpPr>
        <p:spPr>
          <a:xfrm>
            <a:off x="5993298" y="8208524"/>
            <a:ext cx="921069" cy="393548"/>
          </a:xfrm>
          <a:custGeom>
            <a:rect b="b" l="l" r="r" t="t"/>
            <a:pathLst>
              <a:path extrusionOk="0" h="393548" w="921069">
                <a:moveTo>
                  <a:pt x="0" y="0"/>
                </a:moveTo>
                <a:lnTo>
                  <a:pt x="921069" y="0"/>
                </a:lnTo>
                <a:lnTo>
                  <a:pt x="921069" y="393548"/>
                </a:lnTo>
                <a:lnTo>
                  <a:pt x="0" y="3935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5" name="Google Shape;575;p21"/>
          <p:cNvSpPr/>
          <p:nvPr/>
        </p:nvSpPr>
        <p:spPr>
          <a:xfrm>
            <a:off x="9766202" y="2294631"/>
            <a:ext cx="6221643" cy="3710201"/>
          </a:xfrm>
          <a:custGeom>
            <a:rect b="b" l="l" r="r" t="t"/>
            <a:pathLst>
              <a:path extrusionOk="0" h="3710201" w="6221643">
                <a:moveTo>
                  <a:pt x="0" y="0"/>
                </a:moveTo>
                <a:lnTo>
                  <a:pt x="6221643" y="0"/>
                </a:lnTo>
                <a:lnTo>
                  <a:pt x="6221643" y="3710201"/>
                </a:lnTo>
                <a:lnTo>
                  <a:pt x="0" y="37102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864" l="0" r="0" t="-865"/>
            </a:stretch>
          </a:blipFill>
          <a:ln>
            <a:noFill/>
          </a:ln>
        </p:spPr>
      </p:sp>
      <p:sp>
        <p:nvSpPr>
          <p:cNvPr id="576" name="Google Shape;576;p21"/>
          <p:cNvSpPr txBox="1"/>
          <p:nvPr/>
        </p:nvSpPr>
        <p:spPr>
          <a:xfrm>
            <a:off x="1757617" y="516558"/>
            <a:ext cx="14772766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情景題三</a:t>
            </a:r>
            <a:endParaRPr/>
          </a:p>
        </p:txBody>
      </p:sp>
      <p:sp>
        <p:nvSpPr>
          <p:cNvPr id="577" name="Google Shape;577;p21"/>
          <p:cNvSpPr txBox="1"/>
          <p:nvPr/>
        </p:nvSpPr>
        <p:spPr>
          <a:xfrm>
            <a:off x="10086137" y="7105015"/>
            <a:ext cx="5581775" cy="21532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99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當你玩手機遊戲時，手機彈出了這個視窗，你按了「允許 」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22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83" name="Google Shape;583;p22"/>
          <p:cNvGrpSpPr/>
          <p:nvPr/>
        </p:nvGrpSpPr>
        <p:grpSpPr>
          <a:xfrm>
            <a:off x="3312508" y="-4010297"/>
            <a:ext cx="11698968" cy="5904936"/>
            <a:chOff x="0" y="-28575"/>
            <a:chExt cx="3081210" cy="1555209"/>
          </a:xfrm>
        </p:grpSpPr>
        <p:sp>
          <p:nvSpPr>
            <p:cNvPr id="584" name="Google Shape;584;p22"/>
            <p:cNvSpPr/>
            <p:nvPr/>
          </p:nvSpPr>
          <p:spPr>
            <a:xfrm>
              <a:off x="0" y="0"/>
              <a:ext cx="3081210" cy="1526634"/>
            </a:xfrm>
            <a:custGeom>
              <a:rect b="b" l="l" r="r" t="t"/>
              <a:pathLst>
                <a:path extrusionOk="0" h="1526634" w="3081210">
                  <a:moveTo>
                    <a:pt x="66176" y="0"/>
                  </a:moveTo>
                  <a:lnTo>
                    <a:pt x="3015034" y="0"/>
                  </a:lnTo>
                  <a:cubicBezTo>
                    <a:pt x="3051582" y="0"/>
                    <a:pt x="3081210" y="29628"/>
                    <a:pt x="3081210" y="66176"/>
                  </a:cubicBezTo>
                  <a:lnTo>
                    <a:pt x="3081210" y="1460458"/>
                  </a:lnTo>
                  <a:cubicBezTo>
                    <a:pt x="3081210" y="1497006"/>
                    <a:pt x="3051582" y="1526634"/>
                    <a:pt x="3015034" y="1526634"/>
                  </a:cubicBezTo>
                  <a:lnTo>
                    <a:pt x="66176" y="1526634"/>
                  </a:lnTo>
                  <a:cubicBezTo>
                    <a:pt x="29628" y="1526634"/>
                    <a:pt x="0" y="1497006"/>
                    <a:pt x="0" y="1460458"/>
                  </a:cubicBezTo>
                  <a:lnTo>
                    <a:pt x="0" y="66176"/>
                  </a:lnTo>
                  <a:cubicBezTo>
                    <a:pt x="0" y="29628"/>
                    <a:pt x="29628" y="0"/>
                    <a:pt x="66176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22"/>
            <p:cNvSpPr txBox="1"/>
            <p:nvPr/>
          </p:nvSpPr>
          <p:spPr>
            <a:xfrm>
              <a:off x="0" y="-28575"/>
              <a:ext cx="3081210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6" name="Google Shape;586;p22"/>
          <p:cNvSpPr/>
          <p:nvPr/>
        </p:nvSpPr>
        <p:spPr>
          <a:xfrm>
            <a:off x="4278853" y="2068509"/>
            <a:ext cx="9766277" cy="8044971"/>
          </a:xfrm>
          <a:custGeom>
            <a:rect b="b" l="l" r="r" t="t"/>
            <a:pathLst>
              <a:path extrusionOk="0" h="8044971" w="9766277">
                <a:moveTo>
                  <a:pt x="0" y="0"/>
                </a:moveTo>
                <a:lnTo>
                  <a:pt x="9766277" y="0"/>
                </a:lnTo>
                <a:lnTo>
                  <a:pt x="9766277" y="8044971"/>
                </a:lnTo>
                <a:lnTo>
                  <a:pt x="0" y="80449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7" name="Google Shape;587;p22"/>
          <p:cNvSpPr/>
          <p:nvPr/>
        </p:nvSpPr>
        <p:spPr>
          <a:xfrm>
            <a:off x="819757" y="3132653"/>
            <a:ext cx="5530546" cy="2358875"/>
          </a:xfrm>
          <a:custGeom>
            <a:rect b="b" l="l" r="r" t="t"/>
            <a:pathLst>
              <a:path extrusionOk="0" h="2358875" w="5530546">
                <a:moveTo>
                  <a:pt x="0" y="0"/>
                </a:moveTo>
                <a:lnTo>
                  <a:pt x="5530546" y="0"/>
                </a:lnTo>
                <a:lnTo>
                  <a:pt x="5530546" y="2358875"/>
                </a:lnTo>
                <a:lnTo>
                  <a:pt x="0" y="23588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93843" l="-37723" r="-132736" t="-240191"/>
            </a:stretch>
          </a:blipFill>
          <a:ln>
            <a:noFill/>
          </a:ln>
        </p:spPr>
      </p:sp>
      <p:pic>
        <p:nvPicPr>
          <p:cNvPr id="588" name="Google Shape;588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46883" y="7340559"/>
            <a:ext cx="1313284" cy="14431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9" name="Google Shape;589;p22"/>
          <p:cNvGrpSpPr/>
          <p:nvPr/>
        </p:nvGrpSpPr>
        <p:grpSpPr>
          <a:xfrm>
            <a:off x="2839635" y="7245807"/>
            <a:ext cx="13641064" cy="2553986"/>
            <a:chOff x="0" y="-95250"/>
            <a:chExt cx="4159794" cy="778829"/>
          </a:xfrm>
        </p:grpSpPr>
        <p:sp>
          <p:nvSpPr>
            <p:cNvPr id="590" name="Google Shape;590;p22"/>
            <p:cNvSpPr/>
            <p:nvPr/>
          </p:nvSpPr>
          <p:spPr>
            <a:xfrm>
              <a:off x="0" y="0"/>
              <a:ext cx="4159794" cy="683579"/>
            </a:xfrm>
            <a:custGeom>
              <a:rect b="b" l="l" r="r" t="t"/>
              <a:pathLst>
                <a:path extrusionOk="0" h="683579" w="4159794">
                  <a:moveTo>
                    <a:pt x="33485" y="0"/>
                  </a:moveTo>
                  <a:lnTo>
                    <a:pt x="4126309" y="0"/>
                  </a:lnTo>
                  <a:cubicBezTo>
                    <a:pt x="4135189" y="0"/>
                    <a:pt x="4143706" y="3528"/>
                    <a:pt x="4149986" y="9808"/>
                  </a:cubicBezTo>
                  <a:cubicBezTo>
                    <a:pt x="4156266" y="16087"/>
                    <a:pt x="4159794" y="24604"/>
                    <a:pt x="4159794" y="33485"/>
                  </a:cubicBezTo>
                  <a:lnTo>
                    <a:pt x="4159794" y="650094"/>
                  </a:lnTo>
                  <a:cubicBezTo>
                    <a:pt x="4159794" y="658975"/>
                    <a:pt x="4156266" y="667492"/>
                    <a:pt x="4149986" y="673771"/>
                  </a:cubicBezTo>
                  <a:cubicBezTo>
                    <a:pt x="4143706" y="680051"/>
                    <a:pt x="4135189" y="683579"/>
                    <a:pt x="4126309" y="683579"/>
                  </a:cubicBezTo>
                  <a:lnTo>
                    <a:pt x="33485" y="683579"/>
                  </a:lnTo>
                  <a:cubicBezTo>
                    <a:pt x="24604" y="683579"/>
                    <a:pt x="16087" y="680051"/>
                    <a:pt x="9808" y="673771"/>
                  </a:cubicBezTo>
                  <a:cubicBezTo>
                    <a:pt x="3528" y="667492"/>
                    <a:pt x="0" y="658975"/>
                    <a:pt x="0" y="650094"/>
                  </a:cubicBezTo>
                  <a:lnTo>
                    <a:pt x="0" y="33485"/>
                  </a:lnTo>
                  <a:cubicBezTo>
                    <a:pt x="0" y="24604"/>
                    <a:pt x="3528" y="16087"/>
                    <a:pt x="9808" y="9808"/>
                  </a:cubicBezTo>
                  <a:cubicBezTo>
                    <a:pt x="16087" y="3528"/>
                    <a:pt x="24604" y="0"/>
                    <a:pt x="33485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2"/>
            <p:cNvSpPr txBox="1"/>
            <p:nvPr/>
          </p:nvSpPr>
          <p:spPr>
            <a:xfrm>
              <a:off x="0" y="-95250"/>
              <a:ext cx="4159794" cy="7788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2" name="Google Shape;592;p22"/>
          <p:cNvSpPr/>
          <p:nvPr/>
        </p:nvSpPr>
        <p:spPr>
          <a:xfrm>
            <a:off x="6084448" y="5046234"/>
            <a:ext cx="1418726" cy="1591400"/>
          </a:xfrm>
          <a:custGeom>
            <a:rect b="b" l="l" r="r" t="t"/>
            <a:pathLst>
              <a:path extrusionOk="0" h="1591400" w="1418726">
                <a:moveTo>
                  <a:pt x="0" y="0"/>
                </a:moveTo>
                <a:lnTo>
                  <a:pt x="1418726" y="0"/>
                </a:lnTo>
                <a:lnTo>
                  <a:pt x="1418726" y="1591400"/>
                </a:lnTo>
                <a:lnTo>
                  <a:pt x="0" y="1591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86504" l="-104266" r="-111500" t="-68617"/>
            </a:stretch>
          </a:blipFill>
          <a:ln>
            <a:noFill/>
          </a:ln>
        </p:spPr>
      </p:sp>
      <p:sp>
        <p:nvSpPr>
          <p:cNvPr id="593" name="Google Shape;593;p22"/>
          <p:cNvSpPr/>
          <p:nvPr/>
        </p:nvSpPr>
        <p:spPr>
          <a:xfrm>
            <a:off x="8508033" y="5046234"/>
            <a:ext cx="1461346" cy="1577631"/>
          </a:xfrm>
          <a:custGeom>
            <a:rect b="b" l="l" r="r" t="t"/>
            <a:pathLst>
              <a:path extrusionOk="0" h="1577631" w="1461346">
                <a:moveTo>
                  <a:pt x="0" y="0"/>
                </a:moveTo>
                <a:lnTo>
                  <a:pt x="1461346" y="0"/>
                </a:lnTo>
                <a:lnTo>
                  <a:pt x="1461346" y="1577631"/>
                </a:lnTo>
                <a:lnTo>
                  <a:pt x="0" y="15776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93879" l="-103625" r="-111872" t="-76448"/>
            </a:stretch>
          </a:blipFill>
          <a:ln>
            <a:noFill/>
          </a:ln>
        </p:spPr>
      </p:sp>
      <p:sp>
        <p:nvSpPr>
          <p:cNvPr id="594" name="Google Shape;594;p22"/>
          <p:cNvSpPr/>
          <p:nvPr/>
        </p:nvSpPr>
        <p:spPr>
          <a:xfrm>
            <a:off x="10864748" y="4827986"/>
            <a:ext cx="1303675" cy="1795879"/>
          </a:xfrm>
          <a:custGeom>
            <a:rect b="b" l="l" r="r" t="t"/>
            <a:pathLst>
              <a:path extrusionOk="0" h="1795879" w="1303675">
                <a:moveTo>
                  <a:pt x="0" y="0"/>
                </a:moveTo>
                <a:lnTo>
                  <a:pt x="1303676" y="0"/>
                </a:lnTo>
                <a:lnTo>
                  <a:pt x="1303676" y="1795879"/>
                </a:lnTo>
                <a:lnTo>
                  <a:pt x="0" y="17958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69625" l="-111215" r="-115293" t="-48144"/>
            </a:stretch>
          </a:blipFill>
          <a:ln>
            <a:noFill/>
          </a:ln>
        </p:spPr>
      </p:sp>
      <p:pic>
        <p:nvPicPr>
          <p:cNvPr id="595" name="Google Shape;595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46721" y="4827986"/>
            <a:ext cx="1215266" cy="13354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6" name="Google Shape;596;p22"/>
          <p:cNvGrpSpPr/>
          <p:nvPr/>
        </p:nvGrpSpPr>
        <p:grpSpPr>
          <a:xfrm>
            <a:off x="12802183" y="3609456"/>
            <a:ext cx="5170765" cy="2884304"/>
            <a:chOff x="0" y="-95250"/>
            <a:chExt cx="1576806" cy="879558"/>
          </a:xfrm>
        </p:grpSpPr>
        <p:sp>
          <p:nvSpPr>
            <p:cNvPr id="597" name="Google Shape;597;p22"/>
            <p:cNvSpPr/>
            <p:nvPr/>
          </p:nvSpPr>
          <p:spPr>
            <a:xfrm>
              <a:off x="0" y="0"/>
              <a:ext cx="1576806" cy="784308"/>
            </a:xfrm>
            <a:custGeom>
              <a:rect b="b" l="l" r="r" t="t"/>
              <a:pathLst>
                <a:path extrusionOk="0" h="784308" w="1576806">
                  <a:moveTo>
                    <a:pt x="88338" y="0"/>
                  </a:moveTo>
                  <a:lnTo>
                    <a:pt x="1488469" y="0"/>
                  </a:lnTo>
                  <a:cubicBezTo>
                    <a:pt x="1511897" y="0"/>
                    <a:pt x="1534366" y="9307"/>
                    <a:pt x="1550933" y="25874"/>
                  </a:cubicBezTo>
                  <a:cubicBezTo>
                    <a:pt x="1567499" y="42440"/>
                    <a:pt x="1576806" y="64909"/>
                    <a:pt x="1576806" y="88338"/>
                  </a:cubicBezTo>
                  <a:lnTo>
                    <a:pt x="1576806" y="695971"/>
                  </a:lnTo>
                  <a:cubicBezTo>
                    <a:pt x="1576806" y="719399"/>
                    <a:pt x="1567499" y="741868"/>
                    <a:pt x="1550933" y="758435"/>
                  </a:cubicBezTo>
                  <a:cubicBezTo>
                    <a:pt x="1534366" y="775001"/>
                    <a:pt x="1511897" y="784308"/>
                    <a:pt x="1488469" y="784308"/>
                  </a:cubicBezTo>
                  <a:lnTo>
                    <a:pt x="88338" y="784308"/>
                  </a:lnTo>
                  <a:cubicBezTo>
                    <a:pt x="64909" y="784308"/>
                    <a:pt x="42440" y="775001"/>
                    <a:pt x="25874" y="758435"/>
                  </a:cubicBezTo>
                  <a:cubicBezTo>
                    <a:pt x="9307" y="741868"/>
                    <a:pt x="0" y="719399"/>
                    <a:pt x="0" y="695971"/>
                  </a:cubicBezTo>
                  <a:lnTo>
                    <a:pt x="0" y="88338"/>
                  </a:lnTo>
                  <a:cubicBezTo>
                    <a:pt x="0" y="64909"/>
                    <a:pt x="9307" y="42440"/>
                    <a:pt x="25874" y="25874"/>
                  </a:cubicBezTo>
                  <a:cubicBezTo>
                    <a:pt x="42440" y="9307"/>
                    <a:pt x="64909" y="0"/>
                    <a:pt x="88338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2"/>
            <p:cNvSpPr txBox="1"/>
            <p:nvPr/>
          </p:nvSpPr>
          <p:spPr>
            <a:xfrm>
              <a:off x="0" y="-95250"/>
              <a:ext cx="1576806" cy="8795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99" name="Google Shape;599;p22"/>
          <p:cNvSpPr/>
          <p:nvPr/>
        </p:nvSpPr>
        <p:spPr>
          <a:xfrm>
            <a:off x="14383511" y="4179247"/>
            <a:ext cx="533588" cy="648739"/>
          </a:xfrm>
          <a:custGeom>
            <a:rect b="b" l="l" r="r" t="t"/>
            <a:pathLst>
              <a:path extrusionOk="0" h="648739" w="533588">
                <a:moveTo>
                  <a:pt x="0" y="0"/>
                </a:moveTo>
                <a:lnTo>
                  <a:pt x="533588" y="0"/>
                </a:lnTo>
                <a:lnTo>
                  <a:pt x="533588" y="648739"/>
                </a:lnTo>
                <a:lnTo>
                  <a:pt x="0" y="648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0" name="Google Shape;600;p22"/>
          <p:cNvSpPr txBox="1"/>
          <p:nvPr/>
        </p:nvSpPr>
        <p:spPr>
          <a:xfrm>
            <a:off x="1757617" y="516558"/>
            <a:ext cx="14772766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情景題四</a:t>
            </a:r>
            <a:endParaRPr/>
          </a:p>
        </p:txBody>
      </p:sp>
      <p:sp>
        <p:nvSpPr>
          <p:cNvPr id="601" name="Google Shape;601;p22"/>
          <p:cNvSpPr txBox="1"/>
          <p:nvPr/>
        </p:nvSpPr>
        <p:spPr>
          <a:xfrm>
            <a:off x="9144000" y="2249358"/>
            <a:ext cx="3190344" cy="5825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1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ilovejapan.com</a:t>
            </a:r>
            <a:endParaRPr/>
          </a:p>
        </p:txBody>
      </p:sp>
      <p:sp>
        <p:nvSpPr>
          <p:cNvPr id="602" name="Google Shape;602;p22"/>
          <p:cNvSpPr txBox="1"/>
          <p:nvPr/>
        </p:nvSpPr>
        <p:spPr>
          <a:xfrm>
            <a:off x="3059004" y="7859077"/>
            <a:ext cx="13500350" cy="15445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41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當你在日本網購平台購買Chiwawa公仔時，</a:t>
            </a:r>
            <a:endParaRPr/>
          </a:p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41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網頁彈出了接收「Cookie」的視窗，你按了同意。</a:t>
            </a:r>
            <a:endParaRPr/>
          </a:p>
        </p:txBody>
      </p:sp>
      <p:sp>
        <p:nvSpPr>
          <p:cNvPr id="603" name="Google Shape;603;p22"/>
          <p:cNvSpPr txBox="1"/>
          <p:nvPr/>
        </p:nvSpPr>
        <p:spPr>
          <a:xfrm>
            <a:off x="8478821" y="6890565"/>
            <a:ext cx="1330358" cy="6733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芝卡娃</a:t>
            </a:r>
            <a:endParaRPr/>
          </a:p>
        </p:txBody>
      </p:sp>
      <p:sp>
        <p:nvSpPr>
          <p:cNvPr id="604" name="Google Shape;604;p22"/>
          <p:cNvSpPr txBox="1"/>
          <p:nvPr/>
        </p:nvSpPr>
        <p:spPr>
          <a:xfrm>
            <a:off x="11059737" y="6881023"/>
            <a:ext cx="887016" cy="6733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桃哥</a:t>
            </a:r>
            <a:endParaRPr/>
          </a:p>
        </p:txBody>
      </p:sp>
      <p:sp>
        <p:nvSpPr>
          <p:cNvPr id="605" name="Google Shape;605;p22"/>
          <p:cNvSpPr txBox="1"/>
          <p:nvPr/>
        </p:nvSpPr>
        <p:spPr>
          <a:xfrm>
            <a:off x="6350303" y="6881023"/>
            <a:ext cx="887016" cy="6733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9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小白</a:t>
            </a:r>
            <a:endParaRPr/>
          </a:p>
        </p:txBody>
      </p:sp>
      <p:sp>
        <p:nvSpPr>
          <p:cNvPr id="606" name="Google Shape;606;p22"/>
          <p:cNvSpPr txBox="1"/>
          <p:nvPr/>
        </p:nvSpPr>
        <p:spPr>
          <a:xfrm>
            <a:off x="13168549" y="4952245"/>
            <a:ext cx="4476660" cy="9936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80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Cookie代表它會自動記下你在網站的活動記錄及資料</a:t>
            </a:r>
            <a:endParaRPr/>
          </a:p>
        </p:txBody>
      </p:sp>
      <p:sp>
        <p:nvSpPr>
          <p:cNvPr id="607" name="Google Shape;607;p22"/>
          <p:cNvSpPr txBox="1"/>
          <p:nvPr/>
        </p:nvSpPr>
        <p:spPr>
          <a:xfrm>
            <a:off x="14383511" y="4254940"/>
            <a:ext cx="2612722" cy="5056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0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小知識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3"/>
          <p:cNvSpPr/>
          <p:nvPr/>
        </p:nvSpPr>
        <p:spPr>
          <a:xfrm>
            <a:off x="285353" y="-95250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3" name="Google Shape;613;p23"/>
          <p:cNvSpPr/>
          <p:nvPr/>
        </p:nvSpPr>
        <p:spPr>
          <a:xfrm>
            <a:off x="9244223" y="5226760"/>
            <a:ext cx="9043777" cy="4381121"/>
          </a:xfrm>
          <a:custGeom>
            <a:rect b="b" l="l" r="r" t="t"/>
            <a:pathLst>
              <a:path extrusionOk="0" h="4381121" w="9043777">
                <a:moveTo>
                  <a:pt x="0" y="0"/>
                </a:moveTo>
                <a:lnTo>
                  <a:pt x="9043777" y="0"/>
                </a:lnTo>
                <a:lnTo>
                  <a:pt x="9043777" y="4381121"/>
                </a:lnTo>
                <a:lnTo>
                  <a:pt x="0" y="43811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3175" r="-3431" t="-23788"/>
            </a:stretch>
          </a:blipFill>
          <a:ln>
            <a:noFill/>
          </a:ln>
        </p:spPr>
      </p:sp>
      <p:sp>
        <p:nvSpPr>
          <p:cNvPr id="614" name="Google Shape;614;p23"/>
          <p:cNvSpPr/>
          <p:nvPr/>
        </p:nvSpPr>
        <p:spPr>
          <a:xfrm>
            <a:off x="7918769" y="-1204909"/>
            <a:ext cx="11532277" cy="6300784"/>
          </a:xfrm>
          <a:custGeom>
            <a:rect b="b" l="l" r="r" t="t"/>
            <a:pathLst>
              <a:path extrusionOk="0" h="6300784" w="11532277">
                <a:moveTo>
                  <a:pt x="0" y="0"/>
                </a:moveTo>
                <a:lnTo>
                  <a:pt x="11532277" y="0"/>
                </a:lnTo>
                <a:lnTo>
                  <a:pt x="11532277" y="6300784"/>
                </a:lnTo>
                <a:lnTo>
                  <a:pt x="0" y="63007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952" l="0" r="0" t="0"/>
            </a:stretch>
          </a:blipFill>
          <a:ln>
            <a:noFill/>
          </a:ln>
        </p:spPr>
      </p:sp>
      <p:sp>
        <p:nvSpPr>
          <p:cNvPr id="615" name="Google Shape;615;p23"/>
          <p:cNvSpPr/>
          <p:nvPr/>
        </p:nvSpPr>
        <p:spPr>
          <a:xfrm>
            <a:off x="-2003110" y="3514424"/>
            <a:ext cx="12040135" cy="6772576"/>
          </a:xfrm>
          <a:custGeom>
            <a:rect b="b" l="l" r="r" t="t"/>
            <a:pathLst>
              <a:path extrusionOk="0" h="6772576" w="12040135">
                <a:moveTo>
                  <a:pt x="0" y="0"/>
                </a:moveTo>
                <a:lnTo>
                  <a:pt x="12040135" y="0"/>
                </a:lnTo>
                <a:lnTo>
                  <a:pt x="12040135" y="6772576"/>
                </a:lnTo>
                <a:lnTo>
                  <a:pt x="0" y="67725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6" name="Google Shape;616;p23"/>
          <p:cNvSpPr/>
          <p:nvPr/>
        </p:nvSpPr>
        <p:spPr>
          <a:xfrm>
            <a:off x="-1495253" y="-1204909"/>
            <a:ext cx="11532277" cy="6486906"/>
          </a:xfrm>
          <a:custGeom>
            <a:rect b="b" l="l" r="r" t="t"/>
            <a:pathLst>
              <a:path extrusionOk="0" h="6486906" w="11532277">
                <a:moveTo>
                  <a:pt x="0" y="0"/>
                </a:moveTo>
                <a:lnTo>
                  <a:pt x="11532278" y="0"/>
                </a:lnTo>
                <a:lnTo>
                  <a:pt x="11532278" y="6486906"/>
                </a:lnTo>
                <a:lnTo>
                  <a:pt x="0" y="64869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7" name="Google Shape;617;p23"/>
          <p:cNvSpPr/>
          <p:nvPr/>
        </p:nvSpPr>
        <p:spPr>
          <a:xfrm>
            <a:off x="7918769" y="3336200"/>
            <a:ext cx="1715683" cy="1759675"/>
          </a:xfrm>
          <a:custGeom>
            <a:rect b="b" l="l" r="r" t="t"/>
            <a:pathLst>
              <a:path extrusionOk="0" h="1759675" w="1715683">
                <a:moveTo>
                  <a:pt x="0" y="0"/>
                </a:moveTo>
                <a:lnTo>
                  <a:pt x="1715683" y="0"/>
                </a:lnTo>
                <a:lnTo>
                  <a:pt x="1715683" y="1759675"/>
                </a:lnTo>
                <a:lnTo>
                  <a:pt x="0" y="17596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8" name="Google Shape;618;p23"/>
          <p:cNvSpPr/>
          <p:nvPr/>
        </p:nvSpPr>
        <p:spPr>
          <a:xfrm>
            <a:off x="7918769" y="6516598"/>
            <a:ext cx="1756409" cy="1801445"/>
          </a:xfrm>
          <a:custGeom>
            <a:rect b="b" l="l" r="r" t="t"/>
            <a:pathLst>
              <a:path extrusionOk="0" h="1801445" w="1756409">
                <a:moveTo>
                  <a:pt x="0" y="0"/>
                </a:moveTo>
                <a:lnTo>
                  <a:pt x="1756410" y="0"/>
                </a:lnTo>
                <a:lnTo>
                  <a:pt x="1756410" y="1801445"/>
                </a:lnTo>
                <a:lnTo>
                  <a:pt x="0" y="18014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9" name="Google Shape;619;p23"/>
          <p:cNvSpPr/>
          <p:nvPr/>
        </p:nvSpPr>
        <p:spPr>
          <a:xfrm>
            <a:off x="12600396" y="0"/>
            <a:ext cx="1513468" cy="1552275"/>
          </a:xfrm>
          <a:custGeom>
            <a:rect b="b" l="l" r="r" t="t"/>
            <a:pathLst>
              <a:path extrusionOk="0" h="1552275" w="1513468">
                <a:moveTo>
                  <a:pt x="0" y="0"/>
                </a:moveTo>
                <a:lnTo>
                  <a:pt x="1513468" y="0"/>
                </a:lnTo>
                <a:lnTo>
                  <a:pt x="1513468" y="1552275"/>
                </a:lnTo>
                <a:lnTo>
                  <a:pt x="0" y="15522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24"/>
          <p:cNvSpPr/>
          <p:nvPr/>
        </p:nvSpPr>
        <p:spPr>
          <a:xfrm>
            <a:off x="-1472410" y="-100090"/>
            <a:ext cx="20239742" cy="11384855"/>
          </a:xfrm>
          <a:custGeom>
            <a:rect b="b" l="l" r="r" t="t"/>
            <a:pathLst>
              <a:path extrusionOk="0" h="11384855" w="20239742">
                <a:moveTo>
                  <a:pt x="0" y="0"/>
                </a:moveTo>
                <a:lnTo>
                  <a:pt x="20239742" y="0"/>
                </a:lnTo>
                <a:lnTo>
                  <a:pt x="20239742" y="11384855"/>
                </a:lnTo>
                <a:lnTo>
                  <a:pt x="0" y="11384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625" name="Google Shape;625;p24"/>
          <p:cNvGrpSpPr/>
          <p:nvPr/>
        </p:nvGrpSpPr>
        <p:grpSpPr>
          <a:xfrm>
            <a:off x="3312508" y="-4010297"/>
            <a:ext cx="11698968" cy="5904936"/>
            <a:chOff x="0" y="-28575"/>
            <a:chExt cx="3081210" cy="1555209"/>
          </a:xfrm>
        </p:grpSpPr>
        <p:sp>
          <p:nvSpPr>
            <p:cNvPr id="626" name="Google Shape;626;p24"/>
            <p:cNvSpPr/>
            <p:nvPr/>
          </p:nvSpPr>
          <p:spPr>
            <a:xfrm>
              <a:off x="0" y="0"/>
              <a:ext cx="3081210" cy="1526634"/>
            </a:xfrm>
            <a:custGeom>
              <a:rect b="b" l="l" r="r" t="t"/>
              <a:pathLst>
                <a:path extrusionOk="0" h="1526634" w="3081210">
                  <a:moveTo>
                    <a:pt x="66176" y="0"/>
                  </a:moveTo>
                  <a:lnTo>
                    <a:pt x="3015034" y="0"/>
                  </a:lnTo>
                  <a:cubicBezTo>
                    <a:pt x="3051582" y="0"/>
                    <a:pt x="3081210" y="29628"/>
                    <a:pt x="3081210" y="66176"/>
                  </a:cubicBezTo>
                  <a:lnTo>
                    <a:pt x="3081210" y="1460458"/>
                  </a:lnTo>
                  <a:cubicBezTo>
                    <a:pt x="3081210" y="1497006"/>
                    <a:pt x="3051582" y="1526634"/>
                    <a:pt x="3015034" y="1526634"/>
                  </a:cubicBezTo>
                  <a:lnTo>
                    <a:pt x="66176" y="1526634"/>
                  </a:lnTo>
                  <a:cubicBezTo>
                    <a:pt x="29628" y="1526634"/>
                    <a:pt x="0" y="1497006"/>
                    <a:pt x="0" y="1460458"/>
                  </a:cubicBezTo>
                  <a:lnTo>
                    <a:pt x="0" y="66176"/>
                  </a:lnTo>
                  <a:cubicBezTo>
                    <a:pt x="0" y="29628"/>
                    <a:pt x="29628" y="0"/>
                    <a:pt x="66176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24"/>
            <p:cNvSpPr txBox="1"/>
            <p:nvPr/>
          </p:nvSpPr>
          <p:spPr>
            <a:xfrm>
              <a:off x="0" y="-28575"/>
              <a:ext cx="3081210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28" name="Google Shape;628;p24"/>
          <p:cNvSpPr/>
          <p:nvPr/>
        </p:nvSpPr>
        <p:spPr>
          <a:xfrm>
            <a:off x="1746088" y="2903591"/>
            <a:ext cx="4183773" cy="4857791"/>
          </a:xfrm>
          <a:custGeom>
            <a:rect b="b" l="l" r="r" t="t"/>
            <a:pathLst>
              <a:path extrusionOk="0" h="4857791" w="4183773">
                <a:moveTo>
                  <a:pt x="0" y="0"/>
                </a:moveTo>
                <a:lnTo>
                  <a:pt x="4183773" y="0"/>
                </a:lnTo>
                <a:lnTo>
                  <a:pt x="4183773" y="4857791"/>
                </a:lnTo>
                <a:lnTo>
                  <a:pt x="0" y="48577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29" name="Google Shape;629;p24"/>
          <p:cNvSpPr/>
          <p:nvPr/>
        </p:nvSpPr>
        <p:spPr>
          <a:xfrm>
            <a:off x="476980" y="1894639"/>
            <a:ext cx="5958817" cy="8176764"/>
          </a:xfrm>
          <a:custGeom>
            <a:rect b="b" l="l" r="r" t="t"/>
            <a:pathLst>
              <a:path extrusionOk="0" h="8176764" w="5958817">
                <a:moveTo>
                  <a:pt x="0" y="0"/>
                </a:moveTo>
                <a:lnTo>
                  <a:pt x="5958817" y="0"/>
                </a:lnTo>
                <a:lnTo>
                  <a:pt x="5958817" y="8176764"/>
                </a:lnTo>
                <a:lnTo>
                  <a:pt x="0" y="81767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30" name="Google Shape;630;p24"/>
          <p:cNvSpPr/>
          <p:nvPr/>
        </p:nvSpPr>
        <p:spPr>
          <a:xfrm>
            <a:off x="915121" y="2027721"/>
            <a:ext cx="758102" cy="832248"/>
          </a:xfrm>
          <a:custGeom>
            <a:rect b="b" l="l" r="r" t="t"/>
            <a:pathLst>
              <a:path extrusionOk="0" h="832248" w="758102">
                <a:moveTo>
                  <a:pt x="0" y="0"/>
                </a:moveTo>
                <a:lnTo>
                  <a:pt x="758103" y="0"/>
                </a:lnTo>
                <a:lnTo>
                  <a:pt x="758103" y="832248"/>
                </a:lnTo>
                <a:lnTo>
                  <a:pt x="0" y="8322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31" name="Google Shape;631;p24"/>
          <p:cNvSpPr/>
          <p:nvPr/>
        </p:nvSpPr>
        <p:spPr>
          <a:xfrm>
            <a:off x="3744863" y="5713582"/>
            <a:ext cx="381586" cy="381586"/>
          </a:xfrm>
          <a:custGeom>
            <a:rect b="b" l="l" r="r" t="t"/>
            <a:pathLst>
              <a:path extrusionOk="0" h="381586" w="381586">
                <a:moveTo>
                  <a:pt x="0" y="0"/>
                </a:moveTo>
                <a:lnTo>
                  <a:pt x="381586" y="0"/>
                </a:lnTo>
                <a:lnTo>
                  <a:pt x="381586" y="381586"/>
                </a:lnTo>
                <a:lnTo>
                  <a:pt x="0" y="3815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32" name="Google Shape;632;p24"/>
          <p:cNvSpPr/>
          <p:nvPr/>
        </p:nvSpPr>
        <p:spPr>
          <a:xfrm>
            <a:off x="3679439" y="5648158"/>
            <a:ext cx="512434" cy="512434"/>
          </a:xfrm>
          <a:custGeom>
            <a:rect b="b" l="l" r="r" t="t"/>
            <a:pathLst>
              <a:path extrusionOk="0" h="512434" w="512434">
                <a:moveTo>
                  <a:pt x="0" y="0"/>
                </a:moveTo>
                <a:lnTo>
                  <a:pt x="512434" y="0"/>
                </a:lnTo>
                <a:lnTo>
                  <a:pt x="512434" y="512434"/>
                </a:lnTo>
                <a:lnTo>
                  <a:pt x="0" y="5124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33" name="Google Shape;633;p24"/>
          <p:cNvSpPr/>
          <p:nvPr/>
        </p:nvSpPr>
        <p:spPr>
          <a:xfrm>
            <a:off x="2557076" y="8730145"/>
            <a:ext cx="2757159" cy="1330329"/>
          </a:xfrm>
          <a:custGeom>
            <a:rect b="b" l="l" r="r" t="t"/>
            <a:pathLst>
              <a:path extrusionOk="0" h="1330329" w="2757159">
                <a:moveTo>
                  <a:pt x="0" y="0"/>
                </a:moveTo>
                <a:lnTo>
                  <a:pt x="2757159" y="0"/>
                </a:lnTo>
                <a:lnTo>
                  <a:pt x="2757159" y="1330329"/>
                </a:lnTo>
                <a:lnTo>
                  <a:pt x="0" y="1330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34" name="Google Shape;634;p24"/>
          <p:cNvSpPr/>
          <p:nvPr/>
        </p:nvSpPr>
        <p:spPr>
          <a:xfrm>
            <a:off x="1595555" y="8730145"/>
            <a:ext cx="2757159" cy="1330329"/>
          </a:xfrm>
          <a:custGeom>
            <a:rect b="b" l="l" r="r" t="t"/>
            <a:pathLst>
              <a:path extrusionOk="0" h="1330329" w="2757159">
                <a:moveTo>
                  <a:pt x="0" y="0"/>
                </a:moveTo>
                <a:lnTo>
                  <a:pt x="2757159" y="0"/>
                </a:lnTo>
                <a:lnTo>
                  <a:pt x="2757159" y="1330329"/>
                </a:lnTo>
                <a:lnTo>
                  <a:pt x="0" y="1330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35" name="Google Shape;635;p24"/>
          <p:cNvSpPr txBox="1"/>
          <p:nvPr/>
        </p:nvSpPr>
        <p:spPr>
          <a:xfrm>
            <a:off x="819869" y="8883985"/>
            <a:ext cx="5958817" cy="9731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2" u="none" cap="none" strike="noStrike">
                <a:solidFill>
                  <a:srgbClr val="000000"/>
                </a:solidFill>
                <a:latin typeface="Gaegu"/>
                <a:ea typeface="Gaegu"/>
                <a:cs typeface="Gaegu"/>
                <a:sym typeface="Gaegu"/>
              </a:rPr>
              <a:t>放學啦，同媽媽去教會!Yeah Yeah!</a:t>
            </a:r>
            <a:endParaRPr/>
          </a:p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2" u="none" cap="none" strike="noStrike">
                <a:solidFill>
                  <a:srgbClr val="000000"/>
                </a:solidFill>
                <a:latin typeface="Gaegu"/>
                <a:ea typeface="Gaegu"/>
                <a:cs typeface="Gaegu"/>
                <a:sym typeface="Gaegu"/>
              </a:rPr>
              <a:t> #Happy School  #saygoodbeytoclass1A</a:t>
            </a:r>
            <a:endParaRPr/>
          </a:p>
          <a:p>
            <a:pPr indent="0" lvl="0" marL="0" marR="0" rtl="0" algn="ctr">
              <a:lnSpc>
                <a:spcPct val="96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952" u="none" cap="none" strike="noStrike">
              <a:solidFill>
                <a:srgbClr val="000000"/>
              </a:solidFill>
              <a:latin typeface="Gaegu"/>
              <a:ea typeface="Gaegu"/>
              <a:cs typeface="Gaegu"/>
              <a:sym typeface="Gaegu"/>
            </a:endParaRPr>
          </a:p>
        </p:txBody>
      </p:sp>
      <p:sp>
        <p:nvSpPr>
          <p:cNvPr id="636" name="Google Shape;636;p24"/>
          <p:cNvSpPr/>
          <p:nvPr/>
        </p:nvSpPr>
        <p:spPr>
          <a:xfrm>
            <a:off x="819869" y="8162405"/>
            <a:ext cx="605905" cy="665165"/>
          </a:xfrm>
          <a:custGeom>
            <a:rect b="b" l="l" r="r" t="t"/>
            <a:pathLst>
              <a:path extrusionOk="0" h="665165" w="605905">
                <a:moveTo>
                  <a:pt x="0" y="0"/>
                </a:moveTo>
                <a:lnTo>
                  <a:pt x="605904" y="0"/>
                </a:lnTo>
                <a:lnTo>
                  <a:pt x="605904" y="665164"/>
                </a:lnTo>
                <a:lnTo>
                  <a:pt x="0" y="6651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37" name="Google Shape;637;p24"/>
          <p:cNvSpPr/>
          <p:nvPr/>
        </p:nvSpPr>
        <p:spPr>
          <a:xfrm>
            <a:off x="6755614" y="2027721"/>
            <a:ext cx="4849837" cy="7910600"/>
          </a:xfrm>
          <a:custGeom>
            <a:rect b="b" l="l" r="r" t="t"/>
            <a:pathLst>
              <a:path extrusionOk="0" h="7910600" w="4849837">
                <a:moveTo>
                  <a:pt x="0" y="0"/>
                </a:moveTo>
                <a:lnTo>
                  <a:pt x="4849837" y="0"/>
                </a:lnTo>
                <a:lnTo>
                  <a:pt x="4849837" y="7910600"/>
                </a:lnTo>
                <a:lnTo>
                  <a:pt x="0" y="7910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603" l="0" r="-1252" t="-2603"/>
            </a:stretch>
          </a:blipFill>
          <a:ln>
            <a:noFill/>
          </a:ln>
        </p:spPr>
      </p:sp>
      <p:sp>
        <p:nvSpPr>
          <p:cNvPr id="638" name="Google Shape;638;p24"/>
          <p:cNvSpPr/>
          <p:nvPr/>
        </p:nvSpPr>
        <p:spPr>
          <a:xfrm>
            <a:off x="10022180" y="5395415"/>
            <a:ext cx="1544583" cy="1534913"/>
          </a:xfrm>
          <a:custGeom>
            <a:rect b="b" l="l" r="r" t="t"/>
            <a:pathLst>
              <a:path extrusionOk="0" h="1534913" w="1544583">
                <a:moveTo>
                  <a:pt x="0" y="0"/>
                </a:moveTo>
                <a:lnTo>
                  <a:pt x="1544583" y="0"/>
                </a:lnTo>
                <a:lnTo>
                  <a:pt x="1544583" y="1534912"/>
                </a:lnTo>
                <a:lnTo>
                  <a:pt x="0" y="15349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83073" l="-186014" r="-179534" t="-80459"/>
            </a:stretch>
          </a:blipFill>
          <a:ln>
            <a:noFill/>
          </a:ln>
        </p:spPr>
      </p:sp>
      <p:sp>
        <p:nvSpPr>
          <p:cNvPr id="639" name="Google Shape;639;p24"/>
          <p:cNvSpPr txBox="1"/>
          <p:nvPr/>
        </p:nvSpPr>
        <p:spPr>
          <a:xfrm>
            <a:off x="1757617" y="516558"/>
            <a:ext cx="14772766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可能會暴露什麼資料?</a:t>
            </a:r>
            <a:endParaRPr/>
          </a:p>
        </p:txBody>
      </p:sp>
      <p:grpSp>
        <p:nvGrpSpPr>
          <p:cNvPr id="640" name="Google Shape;640;p24"/>
          <p:cNvGrpSpPr/>
          <p:nvPr/>
        </p:nvGrpSpPr>
        <p:grpSpPr>
          <a:xfrm>
            <a:off x="6778686" y="6532421"/>
            <a:ext cx="5140207" cy="3118095"/>
            <a:chOff x="0" y="-95250"/>
            <a:chExt cx="1451513" cy="880500"/>
          </a:xfrm>
        </p:grpSpPr>
        <p:sp>
          <p:nvSpPr>
            <p:cNvPr id="641" name="Google Shape;641;p24"/>
            <p:cNvSpPr/>
            <p:nvPr/>
          </p:nvSpPr>
          <p:spPr>
            <a:xfrm>
              <a:off x="0" y="0"/>
              <a:ext cx="1451513" cy="785250"/>
            </a:xfrm>
            <a:custGeom>
              <a:rect b="b" l="l" r="r" t="t"/>
              <a:pathLst>
                <a:path extrusionOk="0" h="785250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696387"/>
                  </a:lnTo>
                  <a:cubicBezTo>
                    <a:pt x="1451513" y="745464"/>
                    <a:pt x="1411727" y="785250"/>
                    <a:pt x="1362650" y="785250"/>
                  </a:cubicBezTo>
                  <a:lnTo>
                    <a:pt x="88863" y="785250"/>
                  </a:lnTo>
                  <a:cubicBezTo>
                    <a:pt x="39785" y="785250"/>
                    <a:pt x="0" y="745464"/>
                    <a:pt x="0" y="696387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24"/>
            <p:cNvSpPr txBox="1"/>
            <p:nvPr/>
          </p:nvSpPr>
          <p:spPr>
            <a:xfrm>
              <a:off x="0" y="-95250"/>
              <a:ext cx="1451513" cy="8804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3" name="Google Shape;643;p24"/>
          <p:cNvSpPr txBox="1"/>
          <p:nvPr/>
        </p:nvSpPr>
        <p:spPr>
          <a:xfrm>
            <a:off x="7050853" y="7649828"/>
            <a:ext cx="4595873" cy="13198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你看到你後座的同學的社交媒體....</a:t>
            </a:r>
            <a:endParaRPr/>
          </a:p>
        </p:txBody>
      </p:sp>
      <p:grpSp>
        <p:nvGrpSpPr>
          <p:cNvPr id="644" name="Google Shape;644;p24"/>
          <p:cNvGrpSpPr/>
          <p:nvPr/>
        </p:nvGrpSpPr>
        <p:grpSpPr>
          <a:xfrm>
            <a:off x="12538017" y="1854104"/>
            <a:ext cx="5140207" cy="1670510"/>
            <a:chOff x="0" y="-95250"/>
            <a:chExt cx="1451513" cy="471725"/>
          </a:xfrm>
        </p:grpSpPr>
        <p:sp>
          <p:nvSpPr>
            <p:cNvPr id="645" name="Google Shape;645;p24"/>
            <p:cNvSpPr/>
            <p:nvPr/>
          </p:nvSpPr>
          <p:spPr>
            <a:xfrm>
              <a:off x="0" y="0"/>
              <a:ext cx="1451513" cy="376475"/>
            </a:xfrm>
            <a:custGeom>
              <a:rect b="b" l="l" r="r" t="t"/>
              <a:pathLst>
                <a:path extrusionOk="0" h="376475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7612"/>
                  </a:lnTo>
                  <a:cubicBezTo>
                    <a:pt x="1451513" y="311180"/>
                    <a:pt x="1442150" y="333783"/>
                    <a:pt x="1425485" y="350448"/>
                  </a:cubicBezTo>
                  <a:cubicBezTo>
                    <a:pt x="1408820" y="367113"/>
                    <a:pt x="1386218" y="376475"/>
                    <a:pt x="1362650" y="376475"/>
                  </a:cubicBezTo>
                  <a:lnTo>
                    <a:pt x="88863" y="376475"/>
                  </a:lnTo>
                  <a:cubicBezTo>
                    <a:pt x="39785" y="376475"/>
                    <a:pt x="0" y="336690"/>
                    <a:pt x="0" y="287612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24"/>
            <p:cNvSpPr txBox="1"/>
            <p:nvPr/>
          </p:nvSpPr>
          <p:spPr>
            <a:xfrm>
              <a:off x="0" y="-95250"/>
              <a:ext cx="1451513" cy="4717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7" name="Google Shape;647;p24"/>
          <p:cNvGrpSpPr/>
          <p:nvPr/>
        </p:nvGrpSpPr>
        <p:grpSpPr>
          <a:xfrm>
            <a:off x="12538017" y="3462636"/>
            <a:ext cx="5140207" cy="1662274"/>
            <a:chOff x="0" y="-95250"/>
            <a:chExt cx="1451513" cy="469400"/>
          </a:xfrm>
        </p:grpSpPr>
        <p:sp>
          <p:nvSpPr>
            <p:cNvPr id="648" name="Google Shape;648;p24"/>
            <p:cNvSpPr/>
            <p:nvPr/>
          </p:nvSpPr>
          <p:spPr>
            <a:xfrm>
              <a:off x="0" y="0"/>
              <a:ext cx="1451513" cy="374150"/>
            </a:xfrm>
            <a:custGeom>
              <a:rect b="b" l="l" r="r" t="t"/>
              <a:pathLst>
                <a:path extrusionOk="0" h="374150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5287"/>
                  </a:lnTo>
                  <a:cubicBezTo>
                    <a:pt x="1451513" y="334365"/>
                    <a:pt x="1411727" y="374150"/>
                    <a:pt x="1362650" y="374150"/>
                  </a:cubicBezTo>
                  <a:lnTo>
                    <a:pt x="88863" y="374150"/>
                  </a:lnTo>
                  <a:cubicBezTo>
                    <a:pt x="39785" y="374150"/>
                    <a:pt x="0" y="334365"/>
                    <a:pt x="0" y="285287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24"/>
            <p:cNvSpPr txBox="1"/>
            <p:nvPr/>
          </p:nvSpPr>
          <p:spPr>
            <a:xfrm>
              <a:off x="0" y="-95250"/>
              <a:ext cx="1451513" cy="4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0" name="Google Shape;650;p24"/>
          <p:cNvSpPr txBox="1"/>
          <p:nvPr/>
        </p:nvSpPr>
        <p:spPr>
          <a:xfrm>
            <a:off x="12810184" y="2478717"/>
            <a:ext cx="4595873" cy="6447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個人行蹤</a:t>
            </a:r>
            <a:endParaRPr/>
          </a:p>
        </p:txBody>
      </p:sp>
      <p:grpSp>
        <p:nvGrpSpPr>
          <p:cNvPr id="651" name="Google Shape;651;p24"/>
          <p:cNvGrpSpPr/>
          <p:nvPr/>
        </p:nvGrpSpPr>
        <p:grpSpPr>
          <a:xfrm>
            <a:off x="12538017" y="5063830"/>
            <a:ext cx="5140207" cy="1662274"/>
            <a:chOff x="0" y="-95250"/>
            <a:chExt cx="1451513" cy="469400"/>
          </a:xfrm>
        </p:grpSpPr>
        <p:sp>
          <p:nvSpPr>
            <p:cNvPr id="652" name="Google Shape;652;p24"/>
            <p:cNvSpPr/>
            <p:nvPr/>
          </p:nvSpPr>
          <p:spPr>
            <a:xfrm>
              <a:off x="0" y="0"/>
              <a:ext cx="1451513" cy="374150"/>
            </a:xfrm>
            <a:custGeom>
              <a:rect b="b" l="l" r="r" t="t"/>
              <a:pathLst>
                <a:path extrusionOk="0" h="374150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5287"/>
                  </a:lnTo>
                  <a:cubicBezTo>
                    <a:pt x="1451513" y="334365"/>
                    <a:pt x="1411727" y="374150"/>
                    <a:pt x="1362650" y="374150"/>
                  </a:cubicBezTo>
                  <a:lnTo>
                    <a:pt x="88863" y="374150"/>
                  </a:lnTo>
                  <a:cubicBezTo>
                    <a:pt x="39785" y="374150"/>
                    <a:pt x="0" y="334365"/>
                    <a:pt x="0" y="285287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24"/>
            <p:cNvSpPr txBox="1"/>
            <p:nvPr/>
          </p:nvSpPr>
          <p:spPr>
            <a:xfrm>
              <a:off x="0" y="-95250"/>
              <a:ext cx="1451513" cy="4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4" name="Google Shape;654;p24"/>
          <p:cNvGrpSpPr/>
          <p:nvPr/>
        </p:nvGrpSpPr>
        <p:grpSpPr>
          <a:xfrm>
            <a:off x="12538017" y="6665023"/>
            <a:ext cx="5140207" cy="1662274"/>
            <a:chOff x="0" y="-95250"/>
            <a:chExt cx="1451513" cy="469400"/>
          </a:xfrm>
        </p:grpSpPr>
        <p:sp>
          <p:nvSpPr>
            <p:cNvPr id="655" name="Google Shape;655;p24"/>
            <p:cNvSpPr/>
            <p:nvPr/>
          </p:nvSpPr>
          <p:spPr>
            <a:xfrm>
              <a:off x="0" y="0"/>
              <a:ext cx="1451513" cy="374150"/>
            </a:xfrm>
            <a:custGeom>
              <a:rect b="b" l="l" r="r" t="t"/>
              <a:pathLst>
                <a:path extrusionOk="0" h="374150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5287"/>
                  </a:lnTo>
                  <a:cubicBezTo>
                    <a:pt x="1451513" y="334365"/>
                    <a:pt x="1411727" y="374150"/>
                    <a:pt x="1362650" y="374150"/>
                  </a:cubicBezTo>
                  <a:lnTo>
                    <a:pt x="88863" y="374150"/>
                  </a:lnTo>
                  <a:cubicBezTo>
                    <a:pt x="39785" y="374150"/>
                    <a:pt x="0" y="334365"/>
                    <a:pt x="0" y="285287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24"/>
            <p:cNvSpPr txBox="1"/>
            <p:nvPr/>
          </p:nvSpPr>
          <p:spPr>
            <a:xfrm>
              <a:off x="0" y="-95250"/>
              <a:ext cx="1451513" cy="4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7" name="Google Shape;657;p24"/>
          <p:cNvGrpSpPr/>
          <p:nvPr/>
        </p:nvGrpSpPr>
        <p:grpSpPr>
          <a:xfrm>
            <a:off x="12538017" y="8258510"/>
            <a:ext cx="5140207" cy="1662274"/>
            <a:chOff x="0" y="-95250"/>
            <a:chExt cx="1451513" cy="469400"/>
          </a:xfrm>
        </p:grpSpPr>
        <p:sp>
          <p:nvSpPr>
            <p:cNvPr id="658" name="Google Shape;658;p24"/>
            <p:cNvSpPr/>
            <p:nvPr/>
          </p:nvSpPr>
          <p:spPr>
            <a:xfrm>
              <a:off x="0" y="0"/>
              <a:ext cx="1451513" cy="374150"/>
            </a:xfrm>
            <a:custGeom>
              <a:rect b="b" l="l" r="r" t="t"/>
              <a:pathLst>
                <a:path extrusionOk="0" h="374150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5287"/>
                  </a:lnTo>
                  <a:cubicBezTo>
                    <a:pt x="1451513" y="334365"/>
                    <a:pt x="1411727" y="374150"/>
                    <a:pt x="1362650" y="374150"/>
                  </a:cubicBezTo>
                  <a:lnTo>
                    <a:pt x="88863" y="374150"/>
                  </a:lnTo>
                  <a:cubicBezTo>
                    <a:pt x="39785" y="374150"/>
                    <a:pt x="0" y="334365"/>
                    <a:pt x="0" y="285287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24"/>
            <p:cNvSpPr txBox="1"/>
            <p:nvPr/>
          </p:nvSpPr>
          <p:spPr>
            <a:xfrm>
              <a:off x="0" y="-95250"/>
              <a:ext cx="1451513" cy="4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60" name="Google Shape;660;p24"/>
          <p:cNvSpPr txBox="1"/>
          <p:nvPr/>
        </p:nvSpPr>
        <p:spPr>
          <a:xfrm>
            <a:off x="12810184" y="4107180"/>
            <a:ext cx="4595873" cy="6447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體重</a:t>
            </a:r>
            <a:endParaRPr/>
          </a:p>
        </p:txBody>
      </p:sp>
      <p:sp>
        <p:nvSpPr>
          <p:cNvPr id="661" name="Google Shape;661;p24"/>
          <p:cNvSpPr txBox="1"/>
          <p:nvPr/>
        </p:nvSpPr>
        <p:spPr>
          <a:xfrm>
            <a:off x="12810184" y="5734511"/>
            <a:ext cx="4595873" cy="6447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就讀學校</a:t>
            </a:r>
            <a:endParaRPr/>
          </a:p>
        </p:txBody>
      </p:sp>
      <p:sp>
        <p:nvSpPr>
          <p:cNvPr id="662" name="Google Shape;662;p24"/>
          <p:cNvSpPr txBox="1"/>
          <p:nvPr/>
        </p:nvSpPr>
        <p:spPr>
          <a:xfrm>
            <a:off x="12810184" y="7307129"/>
            <a:ext cx="4595873" cy="6447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居住地</a:t>
            </a:r>
            <a:endParaRPr/>
          </a:p>
        </p:txBody>
      </p:sp>
      <p:sp>
        <p:nvSpPr>
          <p:cNvPr id="663" name="Google Shape;663;p24"/>
          <p:cNvSpPr txBox="1"/>
          <p:nvPr/>
        </p:nvSpPr>
        <p:spPr>
          <a:xfrm>
            <a:off x="12910786" y="8879747"/>
            <a:ext cx="4595873" cy="6447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身份證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25"/>
          <p:cNvSpPr/>
          <p:nvPr/>
        </p:nvSpPr>
        <p:spPr>
          <a:xfrm>
            <a:off x="-1472410" y="-100090"/>
            <a:ext cx="20239742" cy="11384855"/>
          </a:xfrm>
          <a:custGeom>
            <a:rect b="b" l="l" r="r" t="t"/>
            <a:pathLst>
              <a:path extrusionOk="0" h="11384855" w="20239742">
                <a:moveTo>
                  <a:pt x="0" y="0"/>
                </a:moveTo>
                <a:lnTo>
                  <a:pt x="20239742" y="0"/>
                </a:lnTo>
                <a:lnTo>
                  <a:pt x="20239742" y="11384855"/>
                </a:lnTo>
                <a:lnTo>
                  <a:pt x="0" y="11384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669" name="Google Shape;669;p25"/>
          <p:cNvGrpSpPr/>
          <p:nvPr/>
        </p:nvGrpSpPr>
        <p:grpSpPr>
          <a:xfrm>
            <a:off x="3312508" y="-4010297"/>
            <a:ext cx="11698968" cy="5904936"/>
            <a:chOff x="0" y="-28575"/>
            <a:chExt cx="3081210" cy="1555209"/>
          </a:xfrm>
        </p:grpSpPr>
        <p:sp>
          <p:nvSpPr>
            <p:cNvPr id="670" name="Google Shape;670;p25"/>
            <p:cNvSpPr/>
            <p:nvPr/>
          </p:nvSpPr>
          <p:spPr>
            <a:xfrm>
              <a:off x="0" y="0"/>
              <a:ext cx="3081210" cy="1526634"/>
            </a:xfrm>
            <a:custGeom>
              <a:rect b="b" l="l" r="r" t="t"/>
              <a:pathLst>
                <a:path extrusionOk="0" h="1526634" w="3081210">
                  <a:moveTo>
                    <a:pt x="66176" y="0"/>
                  </a:moveTo>
                  <a:lnTo>
                    <a:pt x="3015034" y="0"/>
                  </a:lnTo>
                  <a:cubicBezTo>
                    <a:pt x="3051582" y="0"/>
                    <a:pt x="3081210" y="29628"/>
                    <a:pt x="3081210" y="66176"/>
                  </a:cubicBezTo>
                  <a:lnTo>
                    <a:pt x="3081210" y="1460458"/>
                  </a:lnTo>
                  <a:cubicBezTo>
                    <a:pt x="3081210" y="1497006"/>
                    <a:pt x="3051582" y="1526634"/>
                    <a:pt x="3015034" y="1526634"/>
                  </a:cubicBezTo>
                  <a:lnTo>
                    <a:pt x="66176" y="1526634"/>
                  </a:lnTo>
                  <a:cubicBezTo>
                    <a:pt x="29628" y="1526634"/>
                    <a:pt x="0" y="1497006"/>
                    <a:pt x="0" y="1460458"/>
                  </a:cubicBezTo>
                  <a:lnTo>
                    <a:pt x="0" y="66176"/>
                  </a:lnTo>
                  <a:cubicBezTo>
                    <a:pt x="0" y="29628"/>
                    <a:pt x="29628" y="0"/>
                    <a:pt x="66176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25"/>
            <p:cNvSpPr txBox="1"/>
            <p:nvPr/>
          </p:nvSpPr>
          <p:spPr>
            <a:xfrm>
              <a:off x="0" y="-28575"/>
              <a:ext cx="3081210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2" name="Google Shape;672;p25"/>
          <p:cNvGrpSpPr/>
          <p:nvPr/>
        </p:nvGrpSpPr>
        <p:grpSpPr>
          <a:xfrm>
            <a:off x="12538017" y="1854104"/>
            <a:ext cx="5140207" cy="1670510"/>
            <a:chOff x="0" y="-95250"/>
            <a:chExt cx="1451513" cy="471725"/>
          </a:xfrm>
        </p:grpSpPr>
        <p:sp>
          <p:nvSpPr>
            <p:cNvPr id="673" name="Google Shape;673;p25"/>
            <p:cNvSpPr/>
            <p:nvPr/>
          </p:nvSpPr>
          <p:spPr>
            <a:xfrm>
              <a:off x="0" y="0"/>
              <a:ext cx="1451513" cy="376475"/>
            </a:xfrm>
            <a:custGeom>
              <a:rect b="b" l="l" r="r" t="t"/>
              <a:pathLst>
                <a:path extrusionOk="0" h="376475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7612"/>
                  </a:lnTo>
                  <a:cubicBezTo>
                    <a:pt x="1451513" y="311180"/>
                    <a:pt x="1442150" y="333783"/>
                    <a:pt x="1425485" y="350448"/>
                  </a:cubicBezTo>
                  <a:cubicBezTo>
                    <a:pt x="1408820" y="367113"/>
                    <a:pt x="1386218" y="376475"/>
                    <a:pt x="1362650" y="376475"/>
                  </a:cubicBezTo>
                  <a:lnTo>
                    <a:pt x="88863" y="376475"/>
                  </a:lnTo>
                  <a:cubicBezTo>
                    <a:pt x="39785" y="376475"/>
                    <a:pt x="0" y="336690"/>
                    <a:pt x="0" y="287612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25"/>
            <p:cNvSpPr txBox="1"/>
            <p:nvPr/>
          </p:nvSpPr>
          <p:spPr>
            <a:xfrm>
              <a:off x="0" y="-95250"/>
              <a:ext cx="1451513" cy="4717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5" name="Google Shape;675;p25"/>
          <p:cNvGrpSpPr/>
          <p:nvPr/>
        </p:nvGrpSpPr>
        <p:grpSpPr>
          <a:xfrm>
            <a:off x="12538017" y="3462636"/>
            <a:ext cx="5140207" cy="1662274"/>
            <a:chOff x="0" y="-95250"/>
            <a:chExt cx="1451513" cy="469400"/>
          </a:xfrm>
        </p:grpSpPr>
        <p:sp>
          <p:nvSpPr>
            <p:cNvPr id="676" name="Google Shape;676;p25"/>
            <p:cNvSpPr/>
            <p:nvPr/>
          </p:nvSpPr>
          <p:spPr>
            <a:xfrm>
              <a:off x="0" y="0"/>
              <a:ext cx="1451513" cy="374150"/>
            </a:xfrm>
            <a:custGeom>
              <a:rect b="b" l="l" r="r" t="t"/>
              <a:pathLst>
                <a:path extrusionOk="0" h="374150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5287"/>
                  </a:lnTo>
                  <a:cubicBezTo>
                    <a:pt x="1451513" y="334365"/>
                    <a:pt x="1411727" y="374150"/>
                    <a:pt x="1362650" y="374150"/>
                  </a:cubicBezTo>
                  <a:lnTo>
                    <a:pt x="88863" y="374150"/>
                  </a:lnTo>
                  <a:cubicBezTo>
                    <a:pt x="39785" y="374150"/>
                    <a:pt x="0" y="334365"/>
                    <a:pt x="0" y="285287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25"/>
            <p:cNvSpPr txBox="1"/>
            <p:nvPr/>
          </p:nvSpPr>
          <p:spPr>
            <a:xfrm>
              <a:off x="0" y="-95250"/>
              <a:ext cx="1451513" cy="4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8" name="Google Shape;678;p25"/>
          <p:cNvSpPr txBox="1"/>
          <p:nvPr/>
        </p:nvSpPr>
        <p:spPr>
          <a:xfrm>
            <a:off x="12810184" y="2478717"/>
            <a:ext cx="4595873" cy="6447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手機號碼</a:t>
            </a:r>
            <a:endParaRPr/>
          </a:p>
        </p:txBody>
      </p:sp>
      <p:grpSp>
        <p:nvGrpSpPr>
          <p:cNvPr id="679" name="Google Shape;679;p25"/>
          <p:cNvGrpSpPr/>
          <p:nvPr/>
        </p:nvGrpSpPr>
        <p:grpSpPr>
          <a:xfrm>
            <a:off x="12538017" y="5063830"/>
            <a:ext cx="5140207" cy="1662274"/>
            <a:chOff x="0" y="-95250"/>
            <a:chExt cx="1451513" cy="469400"/>
          </a:xfrm>
        </p:grpSpPr>
        <p:sp>
          <p:nvSpPr>
            <p:cNvPr id="680" name="Google Shape;680;p25"/>
            <p:cNvSpPr/>
            <p:nvPr/>
          </p:nvSpPr>
          <p:spPr>
            <a:xfrm>
              <a:off x="0" y="0"/>
              <a:ext cx="1451513" cy="374150"/>
            </a:xfrm>
            <a:custGeom>
              <a:rect b="b" l="l" r="r" t="t"/>
              <a:pathLst>
                <a:path extrusionOk="0" h="374150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5287"/>
                  </a:lnTo>
                  <a:cubicBezTo>
                    <a:pt x="1451513" y="334365"/>
                    <a:pt x="1411727" y="374150"/>
                    <a:pt x="1362650" y="374150"/>
                  </a:cubicBezTo>
                  <a:lnTo>
                    <a:pt x="88863" y="374150"/>
                  </a:lnTo>
                  <a:cubicBezTo>
                    <a:pt x="39785" y="374150"/>
                    <a:pt x="0" y="334365"/>
                    <a:pt x="0" y="285287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25"/>
            <p:cNvSpPr txBox="1"/>
            <p:nvPr/>
          </p:nvSpPr>
          <p:spPr>
            <a:xfrm>
              <a:off x="0" y="-95250"/>
              <a:ext cx="1451513" cy="4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2" name="Google Shape;682;p25"/>
          <p:cNvGrpSpPr/>
          <p:nvPr/>
        </p:nvGrpSpPr>
        <p:grpSpPr>
          <a:xfrm>
            <a:off x="12538017" y="6665023"/>
            <a:ext cx="5140207" cy="1662274"/>
            <a:chOff x="0" y="-95250"/>
            <a:chExt cx="1451513" cy="469400"/>
          </a:xfrm>
        </p:grpSpPr>
        <p:sp>
          <p:nvSpPr>
            <p:cNvPr id="683" name="Google Shape;683;p25"/>
            <p:cNvSpPr/>
            <p:nvPr/>
          </p:nvSpPr>
          <p:spPr>
            <a:xfrm>
              <a:off x="0" y="0"/>
              <a:ext cx="1451513" cy="374150"/>
            </a:xfrm>
            <a:custGeom>
              <a:rect b="b" l="l" r="r" t="t"/>
              <a:pathLst>
                <a:path extrusionOk="0" h="374150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5287"/>
                  </a:lnTo>
                  <a:cubicBezTo>
                    <a:pt x="1451513" y="334365"/>
                    <a:pt x="1411727" y="374150"/>
                    <a:pt x="1362650" y="374150"/>
                  </a:cubicBezTo>
                  <a:lnTo>
                    <a:pt x="88863" y="374150"/>
                  </a:lnTo>
                  <a:cubicBezTo>
                    <a:pt x="39785" y="374150"/>
                    <a:pt x="0" y="334365"/>
                    <a:pt x="0" y="285287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25"/>
            <p:cNvSpPr txBox="1"/>
            <p:nvPr/>
          </p:nvSpPr>
          <p:spPr>
            <a:xfrm>
              <a:off x="0" y="-95250"/>
              <a:ext cx="1451513" cy="4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5" name="Google Shape;685;p25"/>
          <p:cNvGrpSpPr/>
          <p:nvPr/>
        </p:nvGrpSpPr>
        <p:grpSpPr>
          <a:xfrm>
            <a:off x="12538017" y="8258510"/>
            <a:ext cx="5140207" cy="1662274"/>
            <a:chOff x="0" y="-95250"/>
            <a:chExt cx="1451513" cy="469400"/>
          </a:xfrm>
        </p:grpSpPr>
        <p:sp>
          <p:nvSpPr>
            <p:cNvPr id="686" name="Google Shape;686;p25"/>
            <p:cNvSpPr/>
            <p:nvPr/>
          </p:nvSpPr>
          <p:spPr>
            <a:xfrm>
              <a:off x="0" y="0"/>
              <a:ext cx="1451513" cy="374150"/>
            </a:xfrm>
            <a:custGeom>
              <a:rect b="b" l="l" r="r" t="t"/>
              <a:pathLst>
                <a:path extrusionOk="0" h="374150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5287"/>
                  </a:lnTo>
                  <a:cubicBezTo>
                    <a:pt x="1451513" y="334365"/>
                    <a:pt x="1411727" y="374150"/>
                    <a:pt x="1362650" y="374150"/>
                  </a:cubicBezTo>
                  <a:lnTo>
                    <a:pt x="88863" y="374150"/>
                  </a:lnTo>
                  <a:cubicBezTo>
                    <a:pt x="39785" y="374150"/>
                    <a:pt x="0" y="334365"/>
                    <a:pt x="0" y="285287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25"/>
            <p:cNvSpPr txBox="1"/>
            <p:nvPr/>
          </p:nvSpPr>
          <p:spPr>
            <a:xfrm>
              <a:off x="0" y="-95250"/>
              <a:ext cx="1451513" cy="4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8" name="Google Shape;688;p25"/>
          <p:cNvSpPr txBox="1"/>
          <p:nvPr/>
        </p:nvSpPr>
        <p:spPr>
          <a:xfrm>
            <a:off x="12810184" y="4107180"/>
            <a:ext cx="4595873" cy="6447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電郵</a:t>
            </a:r>
            <a:endParaRPr/>
          </a:p>
        </p:txBody>
      </p:sp>
      <p:sp>
        <p:nvSpPr>
          <p:cNvPr id="689" name="Google Shape;689;p25"/>
          <p:cNvSpPr txBox="1"/>
          <p:nvPr/>
        </p:nvSpPr>
        <p:spPr>
          <a:xfrm>
            <a:off x="12810184" y="5734511"/>
            <a:ext cx="4595873" cy="6447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購買記錄</a:t>
            </a:r>
            <a:endParaRPr/>
          </a:p>
        </p:txBody>
      </p:sp>
      <p:sp>
        <p:nvSpPr>
          <p:cNvPr id="690" name="Google Shape;690;p25"/>
          <p:cNvSpPr txBox="1"/>
          <p:nvPr/>
        </p:nvSpPr>
        <p:spPr>
          <a:xfrm>
            <a:off x="12810184" y="7307129"/>
            <a:ext cx="4595873" cy="6447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姓名</a:t>
            </a:r>
            <a:endParaRPr/>
          </a:p>
        </p:txBody>
      </p:sp>
      <p:sp>
        <p:nvSpPr>
          <p:cNvPr id="691" name="Google Shape;691;p25"/>
          <p:cNvSpPr txBox="1"/>
          <p:nvPr/>
        </p:nvSpPr>
        <p:spPr>
          <a:xfrm>
            <a:off x="12910786" y="8879747"/>
            <a:ext cx="4595873" cy="6447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喜好</a:t>
            </a:r>
            <a:endParaRPr/>
          </a:p>
        </p:txBody>
      </p:sp>
      <p:sp>
        <p:nvSpPr>
          <p:cNvPr id="692" name="Google Shape;692;p25"/>
          <p:cNvSpPr/>
          <p:nvPr/>
        </p:nvSpPr>
        <p:spPr>
          <a:xfrm>
            <a:off x="1028700" y="2545392"/>
            <a:ext cx="10276535" cy="7162386"/>
          </a:xfrm>
          <a:custGeom>
            <a:rect b="b" l="l" r="r" t="t"/>
            <a:pathLst>
              <a:path extrusionOk="0" h="725499" w="1040940">
                <a:moveTo>
                  <a:pt x="24861" y="0"/>
                </a:moveTo>
                <a:lnTo>
                  <a:pt x="1016079" y="0"/>
                </a:lnTo>
                <a:cubicBezTo>
                  <a:pt x="1029810" y="0"/>
                  <a:pt x="1040940" y="11131"/>
                  <a:pt x="1040940" y="24861"/>
                </a:cubicBezTo>
                <a:lnTo>
                  <a:pt x="1040940" y="700638"/>
                </a:lnTo>
                <a:cubicBezTo>
                  <a:pt x="1040940" y="707232"/>
                  <a:pt x="1038321" y="713555"/>
                  <a:pt x="1033659" y="718217"/>
                </a:cubicBezTo>
                <a:cubicBezTo>
                  <a:pt x="1028996" y="722880"/>
                  <a:pt x="1022673" y="725499"/>
                  <a:pt x="1016079" y="725499"/>
                </a:cubicBezTo>
                <a:lnTo>
                  <a:pt x="24861" y="725499"/>
                </a:lnTo>
                <a:cubicBezTo>
                  <a:pt x="11131" y="725499"/>
                  <a:pt x="0" y="714368"/>
                  <a:pt x="0" y="700638"/>
                </a:cubicBezTo>
                <a:lnTo>
                  <a:pt x="0" y="24861"/>
                </a:lnTo>
                <a:cubicBezTo>
                  <a:pt x="0" y="11131"/>
                  <a:pt x="11131" y="0"/>
                  <a:pt x="24861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1738" l="0" r="0" t="-21738"/>
            </a:stretch>
          </a:blipFill>
          <a:ln cap="rnd" cmpd="sng" w="1428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25"/>
          <p:cNvSpPr/>
          <p:nvPr/>
        </p:nvSpPr>
        <p:spPr>
          <a:xfrm>
            <a:off x="1499862" y="5483299"/>
            <a:ext cx="6595742" cy="3965690"/>
          </a:xfrm>
          <a:custGeom>
            <a:rect b="b" l="l" r="r" t="t"/>
            <a:pathLst>
              <a:path extrusionOk="0" h="3965690" w="6595742">
                <a:moveTo>
                  <a:pt x="0" y="0"/>
                </a:moveTo>
                <a:lnTo>
                  <a:pt x="6595742" y="0"/>
                </a:lnTo>
                <a:lnTo>
                  <a:pt x="6595742" y="3965690"/>
                </a:lnTo>
                <a:lnTo>
                  <a:pt x="0" y="39656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94" name="Google Shape;694;p25"/>
          <p:cNvSpPr/>
          <p:nvPr/>
        </p:nvSpPr>
        <p:spPr>
          <a:xfrm>
            <a:off x="1803694" y="7199443"/>
            <a:ext cx="696860" cy="642853"/>
          </a:xfrm>
          <a:custGeom>
            <a:rect b="b" l="l" r="r" t="t"/>
            <a:pathLst>
              <a:path extrusionOk="0" h="642853" w="696860">
                <a:moveTo>
                  <a:pt x="0" y="0"/>
                </a:moveTo>
                <a:lnTo>
                  <a:pt x="696860" y="0"/>
                </a:lnTo>
                <a:lnTo>
                  <a:pt x="696860" y="642854"/>
                </a:lnTo>
                <a:lnTo>
                  <a:pt x="0" y="642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95" name="Google Shape;695;p25"/>
          <p:cNvSpPr/>
          <p:nvPr/>
        </p:nvSpPr>
        <p:spPr>
          <a:xfrm>
            <a:off x="1803694" y="8275447"/>
            <a:ext cx="696860" cy="642853"/>
          </a:xfrm>
          <a:custGeom>
            <a:rect b="b" l="l" r="r" t="t"/>
            <a:pathLst>
              <a:path extrusionOk="0" h="642853" w="696860">
                <a:moveTo>
                  <a:pt x="0" y="0"/>
                </a:moveTo>
                <a:lnTo>
                  <a:pt x="696860" y="0"/>
                </a:lnTo>
                <a:lnTo>
                  <a:pt x="696860" y="642854"/>
                </a:lnTo>
                <a:lnTo>
                  <a:pt x="0" y="642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96" name="Google Shape;696;p25"/>
          <p:cNvSpPr/>
          <p:nvPr/>
        </p:nvSpPr>
        <p:spPr>
          <a:xfrm>
            <a:off x="4134761" y="5628527"/>
            <a:ext cx="1325944" cy="996116"/>
          </a:xfrm>
          <a:custGeom>
            <a:rect b="b" l="l" r="r" t="t"/>
            <a:pathLst>
              <a:path extrusionOk="0" h="996116" w="1325944">
                <a:moveTo>
                  <a:pt x="0" y="0"/>
                </a:moveTo>
                <a:lnTo>
                  <a:pt x="1325944" y="0"/>
                </a:lnTo>
                <a:lnTo>
                  <a:pt x="1325944" y="996116"/>
                </a:lnTo>
                <a:lnTo>
                  <a:pt x="0" y="996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97" name="Google Shape;697;p25"/>
          <p:cNvSpPr txBox="1"/>
          <p:nvPr/>
        </p:nvSpPr>
        <p:spPr>
          <a:xfrm>
            <a:off x="2562005" y="6346378"/>
            <a:ext cx="4471457" cy="21823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243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29" u="none" cap="none" strike="noStrike">
                <a:solidFill>
                  <a:srgbClr val="08081D"/>
                </a:solidFill>
                <a:latin typeface="Noto Sans TC"/>
                <a:ea typeface="Noto Sans TC"/>
                <a:cs typeface="Noto Sans TC"/>
                <a:sym typeface="Noto Sans TC"/>
              </a:rPr>
              <a:t>以手機短訊形式接收最新產品通知</a:t>
            </a:r>
            <a:endParaRPr/>
          </a:p>
          <a:p>
            <a:pPr indent="0" lvl="0" marL="0" marR="0" rtl="0" algn="l">
              <a:lnSpc>
                <a:spcPct val="12132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329" u="none" cap="none" strike="noStrike">
              <a:solidFill>
                <a:srgbClr val="08081D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698" name="Google Shape;698;p25"/>
          <p:cNvSpPr txBox="1"/>
          <p:nvPr/>
        </p:nvSpPr>
        <p:spPr>
          <a:xfrm>
            <a:off x="2562005" y="8384490"/>
            <a:ext cx="2266162" cy="5338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7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29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訂閱此網站</a:t>
            </a:r>
            <a:endParaRPr/>
          </a:p>
        </p:txBody>
      </p:sp>
      <p:sp>
        <p:nvSpPr>
          <p:cNvPr id="699" name="Google Shape;699;p25"/>
          <p:cNvSpPr txBox="1"/>
          <p:nvPr/>
        </p:nvSpPr>
        <p:spPr>
          <a:xfrm>
            <a:off x="1757617" y="516558"/>
            <a:ext cx="14772766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可能會洩露什麼資料?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26"/>
          <p:cNvSpPr/>
          <p:nvPr/>
        </p:nvSpPr>
        <p:spPr>
          <a:xfrm>
            <a:off x="-1472410" y="-100090"/>
            <a:ext cx="20239742" cy="11384855"/>
          </a:xfrm>
          <a:custGeom>
            <a:rect b="b" l="l" r="r" t="t"/>
            <a:pathLst>
              <a:path extrusionOk="0" h="11384855" w="20239742">
                <a:moveTo>
                  <a:pt x="0" y="0"/>
                </a:moveTo>
                <a:lnTo>
                  <a:pt x="20239742" y="0"/>
                </a:lnTo>
                <a:lnTo>
                  <a:pt x="20239742" y="11384855"/>
                </a:lnTo>
                <a:lnTo>
                  <a:pt x="0" y="11384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05" name="Google Shape;705;p26"/>
          <p:cNvGrpSpPr/>
          <p:nvPr/>
        </p:nvGrpSpPr>
        <p:grpSpPr>
          <a:xfrm>
            <a:off x="3312508" y="-4010297"/>
            <a:ext cx="11698968" cy="5904936"/>
            <a:chOff x="0" y="-28575"/>
            <a:chExt cx="3081210" cy="1555209"/>
          </a:xfrm>
        </p:grpSpPr>
        <p:sp>
          <p:nvSpPr>
            <p:cNvPr id="706" name="Google Shape;706;p26"/>
            <p:cNvSpPr/>
            <p:nvPr/>
          </p:nvSpPr>
          <p:spPr>
            <a:xfrm>
              <a:off x="0" y="0"/>
              <a:ext cx="3081210" cy="1526634"/>
            </a:xfrm>
            <a:custGeom>
              <a:rect b="b" l="l" r="r" t="t"/>
              <a:pathLst>
                <a:path extrusionOk="0" h="1526634" w="3081210">
                  <a:moveTo>
                    <a:pt x="66176" y="0"/>
                  </a:moveTo>
                  <a:lnTo>
                    <a:pt x="3015034" y="0"/>
                  </a:lnTo>
                  <a:cubicBezTo>
                    <a:pt x="3051582" y="0"/>
                    <a:pt x="3081210" y="29628"/>
                    <a:pt x="3081210" y="66176"/>
                  </a:cubicBezTo>
                  <a:lnTo>
                    <a:pt x="3081210" y="1460458"/>
                  </a:lnTo>
                  <a:cubicBezTo>
                    <a:pt x="3081210" y="1497006"/>
                    <a:pt x="3051582" y="1526634"/>
                    <a:pt x="3015034" y="1526634"/>
                  </a:cubicBezTo>
                  <a:lnTo>
                    <a:pt x="66176" y="1526634"/>
                  </a:lnTo>
                  <a:cubicBezTo>
                    <a:pt x="29628" y="1526634"/>
                    <a:pt x="0" y="1497006"/>
                    <a:pt x="0" y="1460458"/>
                  </a:cubicBezTo>
                  <a:lnTo>
                    <a:pt x="0" y="66176"/>
                  </a:lnTo>
                  <a:cubicBezTo>
                    <a:pt x="0" y="29628"/>
                    <a:pt x="29628" y="0"/>
                    <a:pt x="66176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26"/>
            <p:cNvSpPr txBox="1"/>
            <p:nvPr/>
          </p:nvSpPr>
          <p:spPr>
            <a:xfrm>
              <a:off x="0" y="-28575"/>
              <a:ext cx="3081210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8" name="Google Shape;708;p26"/>
          <p:cNvGrpSpPr/>
          <p:nvPr/>
        </p:nvGrpSpPr>
        <p:grpSpPr>
          <a:xfrm>
            <a:off x="12538017" y="1854104"/>
            <a:ext cx="5140207" cy="1670510"/>
            <a:chOff x="0" y="-95250"/>
            <a:chExt cx="1451513" cy="471725"/>
          </a:xfrm>
        </p:grpSpPr>
        <p:sp>
          <p:nvSpPr>
            <p:cNvPr id="709" name="Google Shape;709;p26"/>
            <p:cNvSpPr/>
            <p:nvPr/>
          </p:nvSpPr>
          <p:spPr>
            <a:xfrm>
              <a:off x="0" y="0"/>
              <a:ext cx="1451513" cy="376475"/>
            </a:xfrm>
            <a:custGeom>
              <a:rect b="b" l="l" r="r" t="t"/>
              <a:pathLst>
                <a:path extrusionOk="0" h="376475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7612"/>
                  </a:lnTo>
                  <a:cubicBezTo>
                    <a:pt x="1451513" y="311180"/>
                    <a:pt x="1442150" y="333783"/>
                    <a:pt x="1425485" y="350448"/>
                  </a:cubicBezTo>
                  <a:cubicBezTo>
                    <a:pt x="1408820" y="367113"/>
                    <a:pt x="1386218" y="376475"/>
                    <a:pt x="1362650" y="376475"/>
                  </a:cubicBezTo>
                  <a:lnTo>
                    <a:pt x="88863" y="376475"/>
                  </a:lnTo>
                  <a:cubicBezTo>
                    <a:pt x="39785" y="376475"/>
                    <a:pt x="0" y="336690"/>
                    <a:pt x="0" y="287612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26"/>
            <p:cNvSpPr txBox="1"/>
            <p:nvPr/>
          </p:nvSpPr>
          <p:spPr>
            <a:xfrm>
              <a:off x="0" y="-95250"/>
              <a:ext cx="1451513" cy="4717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1" name="Google Shape;711;p26"/>
          <p:cNvGrpSpPr/>
          <p:nvPr/>
        </p:nvGrpSpPr>
        <p:grpSpPr>
          <a:xfrm>
            <a:off x="12538017" y="3462636"/>
            <a:ext cx="5140207" cy="1662274"/>
            <a:chOff x="0" y="-95250"/>
            <a:chExt cx="1451513" cy="469400"/>
          </a:xfrm>
        </p:grpSpPr>
        <p:sp>
          <p:nvSpPr>
            <p:cNvPr id="712" name="Google Shape;712;p26"/>
            <p:cNvSpPr/>
            <p:nvPr/>
          </p:nvSpPr>
          <p:spPr>
            <a:xfrm>
              <a:off x="0" y="0"/>
              <a:ext cx="1451513" cy="374150"/>
            </a:xfrm>
            <a:custGeom>
              <a:rect b="b" l="l" r="r" t="t"/>
              <a:pathLst>
                <a:path extrusionOk="0" h="374150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5287"/>
                  </a:lnTo>
                  <a:cubicBezTo>
                    <a:pt x="1451513" y="334365"/>
                    <a:pt x="1411727" y="374150"/>
                    <a:pt x="1362650" y="374150"/>
                  </a:cubicBezTo>
                  <a:lnTo>
                    <a:pt x="88863" y="374150"/>
                  </a:lnTo>
                  <a:cubicBezTo>
                    <a:pt x="39785" y="374150"/>
                    <a:pt x="0" y="334365"/>
                    <a:pt x="0" y="285287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26"/>
            <p:cNvSpPr txBox="1"/>
            <p:nvPr/>
          </p:nvSpPr>
          <p:spPr>
            <a:xfrm>
              <a:off x="0" y="-95250"/>
              <a:ext cx="1451513" cy="4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4" name="Google Shape;714;p26"/>
          <p:cNvSpPr txBox="1"/>
          <p:nvPr/>
        </p:nvSpPr>
        <p:spPr>
          <a:xfrm>
            <a:off x="12810184" y="2478717"/>
            <a:ext cx="4595873" cy="6447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個人喜好</a:t>
            </a:r>
            <a:endParaRPr/>
          </a:p>
        </p:txBody>
      </p:sp>
      <p:grpSp>
        <p:nvGrpSpPr>
          <p:cNvPr id="715" name="Google Shape;715;p26"/>
          <p:cNvGrpSpPr/>
          <p:nvPr/>
        </p:nvGrpSpPr>
        <p:grpSpPr>
          <a:xfrm>
            <a:off x="12538017" y="5063830"/>
            <a:ext cx="5140207" cy="1662274"/>
            <a:chOff x="0" y="-95250"/>
            <a:chExt cx="1451513" cy="469400"/>
          </a:xfrm>
        </p:grpSpPr>
        <p:sp>
          <p:nvSpPr>
            <p:cNvPr id="716" name="Google Shape;716;p26"/>
            <p:cNvSpPr/>
            <p:nvPr/>
          </p:nvSpPr>
          <p:spPr>
            <a:xfrm>
              <a:off x="0" y="0"/>
              <a:ext cx="1451513" cy="374150"/>
            </a:xfrm>
            <a:custGeom>
              <a:rect b="b" l="l" r="r" t="t"/>
              <a:pathLst>
                <a:path extrusionOk="0" h="374150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5287"/>
                  </a:lnTo>
                  <a:cubicBezTo>
                    <a:pt x="1451513" y="334365"/>
                    <a:pt x="1411727" y="374150"/>
                    <a:pt x="1362650" y="374150"/>
                  </a:cubicBezTo>
                  <a:lnTo>
                    <a:pt x="88863" y="374150"/>
                  </a:lnTo>
                  <a:cubicBezTo>
                    <a:pt x="39785" y="374150"/>
                    <a:pt x="0" y="334365"/>
                    <a:pt x="0" y="285287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26"/>
            <p:cNvSpPr txBox="1"/>
            <p:nvPr/>
          </p:nvSpPr>
          <p:spPr>
            <a:xfrm>
              <a:off x="0" y="-95250"/>
              <a:ext cx="1451513" cy="4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8" name="Google Shape;718;p26"/>
          <p:cNvGrpSpPr/>
          <p:nvPr/>
        </p:nvGrpSpPr>
        <p:grpSpPr>
          <a:xfrm>
            <a:off x="12538017" y="6665023"/>
            <a:ext cx="5140207" cy="1662274"/>
            <a:chOff x="0" y="-95250"/>
            <a:chExt cx="1451513" cy="469400"/>
          </a:xfrm>
        </p:grpSpPr>
        <p:sp>
          <p:nvSpPr>
            <p:cNvPr id="719" name="Google Shape;719;p26"/>
            <p:cNvSpPr/>
            <p:nvPr/>
          </p:nvSpPr>
          <p:spPr>
            <a:xfrm>
              <a:off x="0" y="0"/>
              <a:ext cx="1451513" cy="374150"/>
            </a:xfrm>
            <a:custGeom>
              <a:rect b="b" l="l" r="r" t="t"/>
              <a:pathLst>
                <a:path extrusionOk="0" h="374150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5287"/>
                  </a:lnTo>
                  <a:cubicBezTo>
                    <a:pt x="1451513" y="334365"/>
                    <a:pt x="1411727" y="374150"/>
                    <a:pt x="1362650" y="374150"/>
                  </a:cubicBezTo>
                  <a:lnTo>
                    <a:pt x="88863" y="374150"/>
                  </a:lnTo>
                  <a:cubicBezTo>
                    <a:pt x="39785" y="374150"/>
                    <a:pt x="0" y="334365"/>
                    <a:pt x="0" y="285287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26"/>
            <p:cNvSpPr txBox="1"/>
            <p:nvPr/>
          </p:nvSpPr>
          <p:spPr>
            <a:xfrm>
              <a:off x="0" y="-95250"/>
              <a:ext cx="1451513" cy="4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21" name="Google Shape;721;p26"/>
          <p:cNvGrpSpPr/>
          <p:nvPr/>
        </p:nvGrpSpPr>
        <p:grpSpPr>
          <a:xfrm>
            <a:off x="12538017" y="8258510"/>
            <a:ext cx="5140207" cy="1662274"/>
            <a:chOff x="0" y="-95250"/>
            <a:chExt cx="1451513" cy="469400"/>
          </a:xfrm>
        </p:grpSpPr>
        <p:sp>
          <p:nvSpPr>
            <p:cNvPr id="722" name="Google Shape;722;p26"/>
            <p:cNvSpPr/>
            <p:nvPr/>
          </p:nvSpPr>
          <p:spPr>
            <a:xfrm>
              <a:off x="0" y="0"/>
              <a:ext cx="1451513" cy="374150"/>
            </a:xfrm>
            <a:custGeom>
              <a:rect b="b" l="l" r="r" t="t"/>
              <a:pathLst>
                <a:path extrusionOk="0" h="374150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5287"/>
                  </a:lnTo>
                  <a:cubicBezTo>
                    <a:pt x="1451513" y="334365"/>
                    <a:pt x="1411727" y="374150"/>
                    <a:pt x="1362650" y="374150"/>
                  </a:cubicBezTo>
                  <a:lnTo>
                    <a:pt x="88863" y="374150"/>
                  </a:lnTo>
                  <a:cubicBezTo>
                    <a:pt x="39785" y="374150"/>
                    <a:pt x="0" y="334365"/>
                    <a:pt x="0" y="285287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26"/>
            <p:cNvSpPr txBox="1"/>
            <p:nvPr/>
          </p:nvSpPr>
          <p:spPr>
            <a:xfrm>
              <a:off x="0" y="-95250"/>
              <a:ext cx="1451513" cy="4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4" name="Google Shape;724;p26"/>
          <p:cNvSpPr txBox="1"/>
          <p:nvPr/>
        </p:nvSpPr>
        <p:spPr>
          <a:xfrm>
            <a:off x="12810184" y="4107180"/>
            <a:ext cx="4595873" cy="6447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姓名</a:t>
            </a:r>
            <a:endParaRPr/>
          </a:p>
        </p:txBody>
      </p:sp>
      <p:sp>
        <p:nvSpPr>
          <p:cNvPr id="725" name="Google Shape;725;p26"/>
          <p:cNvSpPr txBox="1"/>
          <p:nvPr/>
        </p:nvSpPr>
        <p:spPr>
          <a:xfrm>
            <a:off x="12810184" y="5734511"/>
            <a:ext cx="4595873" cy="6447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瀏覽記錄</a:t>
            </a:r>
            <a:endParaRPr/>
          </a:p>
        </p:txBody>
      </p:sp>
      <p:sp>
        <p:nvSpPr>
          <p:cNvPr id="726" name="Google Shape;726;p26"/>
          <p:cNvSpPr txBox="1"/>
          <p:nvPr/>
        </p:nvSpPr>
        <p:spPr>
          <a:xfrm>
            <a:off x="12810184" y="7307129"/>
            <a:ext cx="4595873" cy="6447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購買記錄</a:t>
            </a:r>
            <a:endParaRPr/>
          </a:p>
        </p:txBody>
      </p:sp>
      <p:sp>
        <p:nvSpPr>
          <p:cNvPr id="727" name="Google Shape;727;p26"/>
          <p:cNvSpPr txBox="1"/>
          <p:nvPr/>
        </p:nvSpPr>
        <p:spPr>
          <a:xfrm>
            <a:off x="12910786" y="8879747"/>
            <a:ext cx="4595873" cy="6447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電郵</a:t>
            </a:r>
            <a:endParaRPr/>
          </a:p>
        </p:txBody>
      </p:sp>
      <p:grpSp>
        <p:nvGrpSpPr>
          <p:cNvPr id="728" name="Google Shape;728;p26"/>
          <p:cNvGrpSpPr/>
          <p:nvPr/>
        </p:nvGrpSpPr>
        <p:grpSpPr>
          <a:xfrm>
            <a:off x="656887" y="2191411"/>
            <a:ext cx="4354773" cy="7706415"/>
            <a:chOff x="0" y="0"/>
            <a:chExt cx="468630" cy="829310"/>
          </a:xfrm>
        </p:grpSpPr>
        <p:sp>
          <p:nvSpPr>
            <p:cNvPr id="729" name="Google Shape;729;p26"/>
            <p:cNvSpPr/>
            <p:nvPr/>
          </p:nvSpPr>
          <p:spPr>
            <a:xfrm>
              <a:off x="0" y="0"/>
              <a:ext cx="468630" cy="829310"/>
            </a:xfrm>
            <a:custGeom>
              <a:rect b="b" l="l" r="r" t="t"/>
              <a:pathLst>
                <a:path extrusionOk="0" h="829310" w="468630">
                  <a:moveTo>
                    <a:pt x="436880" y="829310"/>
                  </a:moveTo>
                  <a:lnTo>
                    <a:pt x="31750" y="829310"/>
                  </a:lnTo>
                  <a:cubicBezTo>
                    <a:pt x="22860" y="829310"/>
                    <a:pt x="13970" y="824230"/>
                    <a:pt x="8890" y="816610"/>
                  </a:cubicBezTo>
                  <a:cubicBezTo>
                    <a:pt x="2540" y="810260"/>
                    <a:pt x="0" y="802640"/>
                    <a:pt x="0" y="792480"/>
                  </a:cubicBezTo>
                  <a:lnTo>
                    <a:pt x="0" y="33020"/>
                  </a:lnTo>
                  <a:cubicBezTo>
                    <a:pt x="0" y="13970"/>
                    <a:pt x="12700" y="0"/>
                    <a:pt x="30480" y="0"/>
                  </a:cubicBezTo>
                  <a:lnTo>
                    <a:pt x="438150" y="0"/>
                  </a:lnTo>
                  <a:cubicBezTo>
                    <a:pt x="454660" y="0"/>
                    <a:pt x="468630" y="15240"/>
                    <a:pt x="468630" y="34290"/>
                  </a:cubicBezTo>
                  <a:lnTo>
                    <a:pt x="468630" y="795020"/>
                  </a:lnTo>
                  <a:cubicBezTo>
                    <a:pt x="467360" y="814070"/>
                    <a:pt x="453390" y="829310"/>
                    <a:pt x="436880" y="829310"/>
                  </a:cubicBezTo>
                  <a:close/>
                  <a:moveTo>
                    <a:pt x="10160" y="810260"/>
                  </a:moveTo>
                  <a:cubicBezTo>
                    <a:pt x="15240" y="819150"/>
                    <a:pt x="22860" y="824230"/>
                    <a:pt x="31750" y="824230"/>
                  </a:cubicBezTo>
                  <a:lnTo>
                    <a:pt x="436880" y="824230"/>
                  </a:lnTo>
                  <a:cubicBezTo>
                    <a:pt x="450850" y="824230"/>
                    <a:pt x="462280" y="810260"/>
                    <a:pt x="462280" y="793750"/>
                  </a:cubicBezTo>
                  <a:lnTo>
                    <a:pt x="462280" y="34290"/>
                  </a:lnTo>
                  <a:cubicBezTo>
                    <a:pt x="462280" y="17780"/>
                    <a:pt x="450850" y="3810"/>
                    <a:pt x="436880" y="3810"/>
                  </a:cubicBezTo>
                  <a:lnTo>
                    <a:pt x="29210" y="3810"/>
                  </a:lnTo>
                  <a:cubicBezTo>
                    <a:pt x="15240" y="3810"/>
                    <a:pt x="3810" y="15240"/>
                    <a:pt x="3810" y="31750"/>
                  </a:cubicBezTo>
                  <a:lnTo>
                    <a:pt x="3810" y="792480"/>
                  </a:lnTo>
                  <a:cubicBezTo>
                    <a:pt x="5080" y="800100"/>
                    <a:pt x="6350" y="805180"/>
                    <a:pt x="10160" y="810260"/>
                  </a:cubicBezTo>
                  <a:close/>
                  <a:moveTo>
                    <a:pt x="436880" y="722630"/>
                  </a:moveTo>
                  <a:lnTo>
                    <a:pt x="31750" y="722630"/>
                  </a:lnTo>
                  <a:lnTo>
                    <a:pt x="31750" y="77470"/>
                  </a:lnTo>
                  <a:lnTo>
                    <a:pt x="436880" y="77470"/>
                  </a:lnTo>
                  <a:lnTo>
                    <a:pt x="436880" y="722630"/>
                  </a:lnTo>
                  <a:close/>
                  <a:moveTo>
                    <a:pt x="36830" y="718820"/>
                  </a:moveTo>
                  <a:lnTo>
                    <a:pt x="431800" y="718820"/>
                  </a:lnTo>
                  <a:lnTo>
                    <a:pt x="431800" y="83820"/>
                  </a:lnTo>
                  <a:lnTo>
                    <a:pt x="36830" y="83820"/>
                  </a:lnTo>
                  <a:lnTo>
                    <a:pt x="36830" y="718820"/>
                  </a:lnTo>
                  <a:close/>
                </a:path>
              </a:pathLst>
            </a:custGeom>
            <a:solidFill>
              <a:srgbClr val="332F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26"/>
            <p:cNvSpPr/>
            <p:nvPr/>
          </p:nvSpPr>
          <p:spPr>
            <a:xfrm>
              <a:off x="1270" y="2540"/>
              <a:ext cx="463550" cy="825500"/>
            </a:xfrm>
            <a:custGeom>
              <a:rect b="b" l="l" r="r" t="t"/>
              <a:pathLst>
                <a:path extrusionOk="0" h="825500" w="463550">
                  <a:moveTo>
                    <a:pt x="435610" y="0"/>
                  </a:moveTo>
                  <a:lnTo>
                    <a:pt x="27940" y="0"/>
                  </a:lnTo>
                  <a:cubicBezTo>
                    <a:pt x="12700" y="0"/>
                    <a:pt x="0" y="12700"/>
                    <a:pt x="0" y="30480"/>
                  </a:cubicBezTo>
                  <a:lnTo>
                    <a:pt x="0" y="791210"/>
                  </a:lnTo>
                  <a:cubicBezTo>
                    <a:pt x="0" y="800100"/>
                    <a:pt x="2540" y="807720"/>
                    <a:pt x="7620" y="814070"/>
                  </a:cubicBezTo>
                  <a:cubicBezTo>
                    <a:pt x="6350" y="812800"/>
                    <a:pt x="6350" y="811530"/>
                    <a:pt x="6350" y="810260"/>
                  </a:cubicBezTo>
                  <a:cubicBezTo>
                    <a:pt x="11430" y="819150"/>
                    <a:pt x="20320" y="825500"/>
                    <a:pt x="30480" y="825500"/>
                  </a:cubicBezTo>
                  <a:lnTo>
                    <a:pt x="434340" y="825500"/>
                  </a:lnTo>
                  <a:cubicBezTo>
                    <a:pt x="449580" y="825500"/>
                    <a:pt x="462280" y="811530"/>
                    <a:pt x="462280" y="793750"/>
                  </a:cubicBezTo>
                  <a:lnTo>
                    <a:pt x="462280" y="31750"/>
                  </a:lnTo>
                  <a:cubicBezTo>
                    <a:pt x="463550" y="13970"/>
                    <a:pt x="450850" y="0"/>
                    <a:pt x="435610" y="0"/>
                  </a:cubicBezTo>
                  <a:close/>
                  <a:moveTo>
                    <a:pt x="433070" y="717550"/>
                  </a:moveTo>
                  <a:lnTo>
                    <a:pt x="33020" y="717550"/>
                  </a:lnTo>
                  <a:lnTo>
                    <a:pt x="33020" y="77470"/>
                  </a:lnTo>
                  <a:lnTo>
                    <a:pt x="433070" y="77470"/>
                  </a:lnTo>
                  <a:lnTo>
                    <a:pt x="433070" y="717550"/>
                  </a:lnTo>
                  <a:close/>
                </a:path>
              </a:pathLst>
            </a:custGeom>
            <a:solidFill>
              <a:srgbClr val="E9EB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26"/>
            <p:cNvSpPr/>
            <p:nvPr/>
          </p:nvSpPr>
          <p:spPr>
            <a:xfrm>
              <a:off x="208280" y="754380"/>
              <a:ext cx="53340" cy="52070"/>
            </a:xfrm>
            <a:custGeom>
              <a:rect b="b" l="l" r="r" t="t"/>
              <a:pathLst>
                <a:path extrusionOk="0" h="52070" w="53340">
                  <a:moveTo>
                    <a:pt x="26670" y="0"/>
                  </a:moveTo>
                  <a:cubicBezTo>
                    <a:pt x="12700" y="0"/>
                    <a:pt x="0" y="11430"/>
                    <a:pt x="0" y="26670"/>
                  </a:cubicBezTo>
                  <a:lnTo>
                    <a:pt x="0" y="31750"/>
                  </a:lnTo>
                  <a:lnTo>
                    <a:pt x="0" y="34290"/>
                  </a:lnTo>
                  <a:cubicBezTo>
                    <a:pt x="0" y="35560"/>
                    <a:pt x="0" y="36830"/>
                    <a:pt x="1270" y="36830"/>
                  </a:cubicBezTo>
                  <a:cubicBezTo>
                    <a:pt x="1270" y="36830"/>
                    <a:pt x="1270" y="38100"/>
                    <a:pt x="2540" y="38100"/>
                  </a:cubicBezTo>
                  <a:cubicBezTo>
                    <a:pt x="2540" y="39370"/>
                    <a:pt x="3810" y="39370"/>
                    <a:pt x="3810" y="40640"/>
                  </a:cubicBezTo>
                  <a:lnTo>
                    <a:pt x="5080" y="41910"/>
                  </a:lnTo>
                  <a:cubicBezTo>
                    <a:pt x="5080" y="43180"/>
                    <a:pt x="6350" y="43180"/>
                    <a:pt x="7620" y="44450"/>
                  </a:cubicBezTo>
                  <a:lnTo>
                    <a:pt x="8890" y="45720"/>
                  </a:lnTo>
                  <a:lnTo>
                    <a:pt x="11430" y="48260"/>
                  </a:lnTo>
                  <a:cubicBezTo>
                    <a:pt x="11430" y="48260"/>
                    <a:pt x="12700" y="48260"/>
                    <a:pt x="12700" y="49530"/>
                  </a:cubicBezTo>
                  <a:cubicBezTo>
                    <a:pt x="13970" y="49530"/>
                    <a:pt x="15240" y="50800"/>
                    <a:pt x="15240" y="50800"/>
                  </a:cubicBezTo>
                  <a:lnTo>
                    <a:pt x="16510" y="50800"/>
                  </a:lnTo>
                  <a:cubicBezTo>
                    <a:pt x="17780" y="50800"/>
                    <a:pt x="19050" y="52070"/>
                    <a:pt x="20320" y="52070"/>
                  </a:cubicBezTo>
                  <a:lnTo>
                    <a:pt x="21590" y="52070"/>
                  </a:lnTo>
                  <a:cubicBezTo>
                    <a:pt x="21590" y="52070"/>
                    <a:pt x="25400" y="52070"/>
                    <a:pt x="26670" y="52070"/>
                  </a:cubicBezTo>
                  <a:cubicBezTo>
                    <a:pt x="39370" y="52070"/>
                    <a:pt x="50800" y="43180"/>
                    <a:pt x="52070" y="31750"/>
                  </a:cubicBezTo>
                  <a:lnTo>
                    <a:pt x="52070" y="30480"/>
                  </a:lnTo>
                  <a:lnTo>
                    <a:pt x="52070" y="25400"/>
                  </a:lnTo>
                  <a:cubicBezTo>
                    <a:pt x="53340" y="11430"/>
                    <a:pt x="40640" y="0"/>
                    <a:pt x="26670" y="0"/>
                  </a:cubicBezTo>
                  <a:close/>
                </a:path>
              </a:pathLst>
            </a:custGeom>
            <a:solidFill>
              <a:srgbClr val="ADAD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26"/>
            <p:cNvSpPr/>
            <p:nvPr/>
          </p:nvSpPr>
          <p:spPr>
            <a:xfrm>
              <a:off x="184150" y="35560"/>
              <a:ext cx="100330" cy="7620"/>
            </a:xfrm>
            <a:custGeom>
              <a:rect b="b" l="l" r="r" t="t"/>
              <a:pathLst>
                <a:path extrusionOk="0" h="7620" w="100330">
                  <a:moveTo>
                    <a:pt x="97790" y="1270"/>
                  </a:moveTo>
                  <a:lnTo>
                    <a:pt x="3810" y="1270"/>
                  </a:lnTo>
                  <a:cubicBezTo>
                    <a:pt x="2540" y="1270"/>
                    <a:pt x="1270" y="1270"/>
                    <a:pt x="0" y="0"/>
                  </a:cubicBezTo>
                  <a:cubicBezTo>
                    <a:pt x="1270" y="3810"/>
                    <a:pt x="3810" y="7620"/>
                    <a:pt x="6350" y="7620"/>
                  </a:cubicBezTo>
                  <a:lnTo>
                    <a:pt x="93980" y="7620"/>
                  </a:lnTo>
                  <a:cubicBezTo>
                    <a:pt x="96520" y="7620"/>
                    <a:pt x="99060" y="5080"/>
                    <a:pt x="100330" y="0"/>
                  </a:cubicBezTo>
                  <a:cubicBezTo>
                    <a:pt x="99060" y="1270"/>
                    <a:pt x="99060" y="1270"/>
                    <a:pt x="97790" y="12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26"/>
            <p:cNvSpPr/>
            <p:nvPr/>
          </p:nvSpPr>
          <p:spPr>
            <a:xfrm>
              <a:off x="25400" y="66040"/>
              <a:ext cx="417830" cy="669290"/>
            </a:xfrm>
            <a:custGeom>
              <a:rect b="b" l="l" r="r" t="t"/>
              <a:pathLst>
                <a:path extrusionOk="0" h="669290" w="417830">
                  <a:moveTo>
                    <a:pt x="0" y="0"/>
                  </a:moveTo>
                  <a:lnTo>
                    <a:pt x="417830" y="0"/>
                  </a:lnTo>
                  <a:lnTo>
                    <a:pt x="417830" y="669290"/>
                  </a:lnTo>
                  <a:lnTo>
                    <a:pt x="0" y="66929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4583" l="-17457" r="-14977" t="-13528"/>
              </a:stretch>
            </a:blipFill>
            <a:ln>
              <a:noFill/>
            </a:ln>
          </p:spPr>
        </p:sp>
      </p:grpSp>
      <p:sp>
        <p:nvSpPr>
          <p:cNvPr id="734" name="Google Shape;734;p26"/>
          <p:cNvSpPr/>
          <p:nvPr/>
        </p:nvSpPr>
        <p:spPr>
          <a:xfrm>
            <a:off x="2548704" y="3607120"/>
            <a:ext cx="780308" cy="889240"/>
          </a:xfrm>
          <a:custGeom>
            <a:rect b="b" l="l" r="r" t="t"/>
            <a:pathLst>
              <a:path extrusionOk="0" h="889240" w="780308">
                <a:moveTo>
                  <a:pt x="0" y="0"/>
                </a:moveTo>
                <a:lnTo>
                  <a:pt x="780308" y="0"/>
                </a:lnTo>
                <a:lnTo>
                  <a:pt x="780308" y="889240"/>
                </a:lnTo>
                <a:lnTo>
                  <a:pt x="0" y="8892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35" name="Google Shape;735;p26"/>
          <p:cNvSpPr/>
          <p:nvPr/>
        </p:nvSpPr>
        <p:spPr>
          <a:xfrm>
            <a:off x="1475343" y="4990491"/>
            <a:ext cx="2717861" cy="449682"/>
          </a:xfrm>
          <a:custGeom>
            <a:rect b="b" l="l" r="r" t="t"/>
            <a:pathLst>
              <a:path extrusionOk="0" h="449682" w="2717861">
                <a:moveTo>
                  <a:pt x="0" y="0"/>
                </a:moveTo>
                <a:lnTo>
                  <a:pt x="2717862" y="0"/>
                </a:lnTo>
                <a:lnTo>
                  <a:pt x="2717862" y="449683"/>
                </a:lnTo>
                <a:lnTo>
                  <a:pt x="0" y="449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36" name="Google Shape;736;p26"/>
          <p:cNvSpPr/>
          <p:nvPr/>
        </p:nvSpPr>
        <p:spPr>
          <a:xfrm>
            <a:off x="2444120" y="8411978"/>
            <a:ext cx="989476" cy="422776"/>
          </a:xfrm>
          <a:custGeom>
            <a:rect b="b" l="l" r="r" t="t"/>
            <a:pathLst>
              <a:path extrusionOk="0" h="422776" w="989476">
                <a:moveTo>
                  <a:pt x="0" y="0"/>
                </a:moveTo>
                <a:lnTo>
                  <a:pt x="989476" y="0"/>
                </a:lnTo>
                <a:lnTo>
                  <a:pt x="989476" y="422776"/>
                </a:lnTo>
                <a:lnTo>
                  <a:pt x="0" y="4227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37" name="Google Shape;737;p26"/>
          <p:cNvSpPr/>
          <p:nvPr/>
        </p:nvSpPr>
        <p:spPr>
          <a:xfrm>
            <a:off x="5664018" y="4051740"/>
            <a:ext cx="6221643" cy="3710201"/>
          </a:xfrm>
          <a:custGeom>
            <a:rect b="b" l="l" r="r" t="t"/>
            <a:pathLst>
              <a:path extrusionOk="0" h="3710201" w="6221643">
                <a:moveTo>
                  <a:pt x="0" y="0"/>
                </a:moveTo>
                <a:lnTo>
                  <a:pt x="6221643" y="0"/>
                </a:lnTo>
                <a:lnTo>
                  <a:pt x="6221643" y="3710201"/>
                </a:lnTo>
                <a:lnTo>
                  <a:pt x="0" y="37102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864" l="0" r="0" t="-865"/>
            </a:stretch>
          </a:blipFill>
          <a:ln>
            <a:noFill/>
          </a:ln>
        </p:spPr>
      </p:sp>
      <p:sp>
        <p:nvSpPr>
          <p:cNvPr id="738" name="Google Shape;738;p26"/>
          <p:cNvSpPr txBox="1"/>
          <p:nvPr/>
        </p:nvSpPr>
        <p:spPr>
          <a:xfrm>
            <a:off x="1757617" y="516558"/>
            <a:ext cx="14772766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可能會洩露什麼資料?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27"/>
          <p:cNvSpPr/>
          <p:nvPr/>
        </p:nvSpPr>
        <p:spPr>
          <a:xfrm>
            <a:off x="-1472410" y="-100090"/>
            <a:ext cx="20239742" cy="11384855"/>
          </a:xfrm>
          <a:custGeom>
            <a:rect b="b" l="l" r="r" t="t"/>
            <a:pathLst>
              <a:path extrusionOk="0" h="11384855" w="20239742">
                <a:moveTo>
                  <a:pt x="0" y="0"/>
                </a:moveTo>
                <a:lnTo>
                  <a:pt x="20239742" y="0"/>
                </a:lnTo>
                <a:lnTo>
                  <a:pt x="20239742" y="11384855"/>
                </a:lnTo>
                <a:lnTo>
                  <a:pt x="0" y="11384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44" name="Google Shape;744;p27"/>
          <p:cNvGrpSpPr/>
          <p:nvPr/>
        </p:nvGrpSpPr>
        <p:grpSpPr>
          <a:xfrm>
            <a:off x="3312508" y="-4010297"/>
            <a:ext cx="11698968" cy="5904936"/>
            <a:chOff x="0" y="-28575"/>
            <a:chExt cx="3081210" cy="1555209"/>
          </a:xfrm>
        </p:grpSpPr>
        <p:sp>
          <p:nvSpPr>
            <p:cNvPr id="745" name="Google Shape;745;p27"/>
            <p:cNvSpPr/>
            <p:nvPr/>
          </p:nvSpPr>
          <p:spPr>
            <a:xfrm>
              <a:off x="0" y="0"/>
              <a:ext cx="3081210" cy="1526634"/>
            </a:xfrm>
            <a:custGeom>
              <a:rect b="b" l="l" r="r" t="t"/>
              <a:pathLst>
                <a:path extrusionOk="0" h="1526634" w="3081210">
                  <a:moveTo>
                    <a:pt x="66176" y="0"/>
                  </a:moveTo>
                  <a:lnTo>
                    <a:pt x="3015034" y="0"/>
                  </a:lnTo>
                  <a:cubicBezTo>
                    <a:pt x="3051582" y="0"/>
                    <a:pt x="3081210" y="29628"/>
                    <a:pt x="3081210" y="66176"/>
                  </a:cubicBezTo>
                  <a:lnTo>
                    <a:pt x="3081210" y="1460458"/>
                  </a:lnTo>
                  <a:cubicBezTo>
                    <a:pt x="3081210" y="1497006"/>
                    <a:pt x="3051582" y="1526634"/>
                    <a:pt x="3015034" y="1526634"/>
                  </a:cubicBezTo>
                  <a:lnTo>
                    <a:pt x="66176" y="1526634"/>
                  </a:lnTo>
                  <a:cubicBezTo>
                    <a:pt x="29628" y="1526634"/>
                    <a:pt x="0" y="1497006"/>
                    <a:pt x="0" y="1460458"/>
                  </a:cubicBezTo>
                  <a:lnTo>
                    <a:pt x="0" y="66176"/>
                  </a:lnTo>
                  <a:cubicBezTo>
                    <a:pt x="0" y="29628"/>
                    <a:pt x="29628" y="0"/>
                    <a:pt x="66176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27"/>
            <p:cNvSpPr txBox="1"/>
            <p:nvPr/>
          </p:nvSpPr>
          <p:spPr>
            <a:xfrm>
              <a:off x="0" y="-28575"/>
              <a:ext cx="3081210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7" name="Google Shape;747;p27"/>
          <p:cNvGrpSpPr/>
          <p:nvPr/>
        </p:nvGrpSpPr>
        <p:grpSpPr>
          <a:xfrm>
            <a:off x="12538017" y="1854104"/>
            <a:ext cx="5140207" cy="1670510"/>
            <a:chOff x="0" y="-95250"/>
            <a:chExt cx="1451513" cy="471725"/>
          </a:xfrm>
        </p:grpSpPr>
        <p:sp>
          <p:nvSpPr>
            <p:cNvPr id="748" name="Google Shape;748;p27"/>
            <p:cNvSpPr/>
            <p:nvPr/>
          </p:nvSpPr>
          <p:spPr>
            <a:xfrm>
              <a:off x="0" y="0"/>
              <a:ext cx="1451513" cy="376475"/>
            </a:xfrm>
            <a:custGeom>
              <a:rect b="b" l="l" r="r" t="t"/>
              <a:pathLst>
                <a:path extrusionOk="0" h="376475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7612"/>
                  </a:lnTo>
                  <a:cubicBezTo>
                    <a:pt x="1451513" y="311180"/>
                    <a:pt x="1442150" y="333783"/>
                    <a:pt x="1425485" y="350448"/>
                  </a:cubicBezTo>
                  <a:cubicBezTo>
                    <a:pt x="1408820" y="367113"/>
                    <a:pt x="1386218" y="376475"/>
                    <a:pt x="1362650" y="376475"/>
                  </a:cubicBezTo>
                  <a:lnTo>
                    <a:pt x="88863" y="376475"/>
                  </a:lnTo>
                  <a:cubicBezTo>
                    <a:pt x="39785" y="376475"/>
                    <a:pt x="0" y="336690"/>
                    <a:pt x="0" y="287612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27"/>
            <p:cNvSpPr txBox="1"/>
            <p:nvPr/>
          </p:nvSpPr>
          <p:spPr>
            <a:xfrm>
              <a:off x="0" y="-95250"/>
              <a:ext cx="1451513" cy="4717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0" name="Google Shape;750;p27"/>
          <p:cNvGrpSpPr/>
          <p:nvPr/>
        </p:nvGrpSpPr>
        <p:grpSpPr>
          <a:xfrm>
            <a:off x="12538017" y="3462636"/>
            <a:ext cx="5140207" cy="1662274"/>
            <a:chOff x="0" y="-95250"/>
            <a:chExt cx="1451513" cy="469400"/>
          </a:xfrm>
        </p:grpSpPr>
        <p:sp>
          <p:nvSpPr>
            <p:cNvPr id="751" name="Google Shape;751;p27"/>
            <p:cNvSpPr/>
            <p:nvPr/>
          </p:nvSpPr>
          <p:spPr>
            <a:xfrm>
              <a:off x="0" y="0"/>
              <a:ext cx="1451513" cy="374150"/>
            </a:xfrm>
            <a:custGeom>
              <a:rect b="b" l="l" r="r" t="t"/>
              <a:pathLst>
                <a:path extrusionOk="0" h="374150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5287"/>
                  </a:lnTo>
                  <a:cubicBezTo>
                    <a:pt x="1451513" y="334365"/>
                    <a:pt x="1411727" y="374150"/>
                    <a:pt x="1362650" y="374150"/>
                  </a:cubicBezTo>
                  <a:lnTo>
                    <a:pt x="88863" y="374150"/>
                  </a:lnTo>
                  <a:cubicBezTo>
                    <a:pt x="39785" y="374150"/>
                    <a:pt x="0" y="334365"/>
                    <a:pt x="0" y="285287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27"/>
            <p:cNvSpPr txBox="1"/>
            <p:nvPr/>
          </p:nvSpPr>
          <p:spPr>
            <a:xfrm>
              <a:off x="0" y="-95250"/>
              <a:ext cx="1451513" cy="4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3" name="Google Shape;753;p27"/>
          <p:cNvSpPr txBox="1"/>
          <p:nvPr/>
        </p:nvSpPr>
        <p:spPr>
          <a:xfrm>
            <a:off x="12810184" y="2478717"/>
            <a:ext cx="4595873" cy="6447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登入的帳號</a:t>
            </a:r>
            <a:endParaRPr/>
          </a:p>
        </p:txBody>
      </p:sp>
      <p:grpSp>
        <p:nvGrpSpPr>
          <p:cNvPr id="754" name="Google Shape;754;p27"/>
          <p:cNvGrpSpPr/>
          <p:nvPr/>
        </p:nvGrpSpPr>
        <p:grpSpPr>
          <a:xfrm>
            <a:off x="12538017" y="5063830"/>
            <a:ext cx="5140207" cy="1662274"/>
            <a:chOff x="0" y="-95250"/>
            <a:chExt cx="1451513" cy="469400"/>
          </a:xfrm>
        </p:grpSpPr>
        <p:sp>
          <p:nvSpPr>
            <p:cNvPr id="755" name="Google Shape;755;p27"/>
            <p:cNvSpPr/>
            <p:nvPr/>
          </p:nvSpPr>
          <p:spPr>
            <a:xfrm>
              <a:off x="0" y="0"/>
              <a:ext cx="1451513" cy="374150"/>
            </a:xfrm>
            <a:custGeom>
              <a:rect b="b" l="l" r="r" t="t"/>
              <a:pathLst>
                <a:path extrusionOk="0" h="374150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5287"/>
                  </a:lnTo>
                  <a:cubicBezTo>
                    <a:pt x="1451513" y="334365"/>
                    <a:pt x="1411727" y="374150"/>
                    <a:pt x="1362650" y="374150"/>
                  </a:cubicBezTo>
                  <a:lnTo>
                    <a:pt x="88863" y="374150"/>
                  </a:lnTo>
                  <a:cubicBezTo>
                    <a:pt x="39785" y="374150"/>
                    <a:pt x="0" y="334365"/>
                    <a:pt x="0" y="285287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27"/>
            <p:cNvSpPr txBox="1"/>
            <p:nvPr/>
          </p:nvSpPr>
          <p:spPr>
            <a:xfrm>
              <a:off x="0" y="-95250"/>
              <a:ext cx="1451513" cy="4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7" name="Google Shape;757;p27"/>
          <p:cNvGrpSpPr/>
          <p:nvPr/>
        </p:nvGrpSpPr>
        <p:grpSpPr>
          <a:xfrm>
            <a:off x="12538017" y="6665023"/>
            <a:ext cx="5140207" cy="1662274"/>
            <a:chOff x="0" y="-95250"/>
            <a:chExt cx="1451513" cy="469400"/>
          </a:xfrm>
        </p:grpSpPr>
        <p:sp>
          <p:nvSpPr>
            <p:cNvPr id="758" name="Google Shape;758;p27"/>
            <p:cNvSpPr/>
            <p:nvPr/>
          </p:nvSpPr>
          <p:spPr>
            <a:xfrm>
              <a:off x="0" y="0"/>
              <a:ext cx="1451513" cy="374150"/>
            </a:xfrm>
            <a:custGeom>
              <a:rect b="b" l="l" r="r" t="t"/>
              <a:pathLst>
                <a:path extrusionOk="0" h="374150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5287"/>
                  </a:lnTo>
                  <a:cubicBezTo>
                    <a:pt x="1451513" y="334365"/>
                    <a:pt x="1411727" y="374150"/>
                    <a:pt x="1362650" y="374150"/>
                  </a:cubicBezTo>
                  <a:lnTo>
                    <a:pt x="88863" y="374150"/>
                  </a:lnTo>
                  <a:cubicBezTo>
                    <a:pt x="39785" y="374150"/>
                    <a:pt x="0" y="334365"/>
                    <a:pt x="0" y="285287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27"/>
            <p:cNvSpPr txBox="1"/>
            <p:nvPr/>
          </p:nvSpPr>
          <p:spPr>
            <a:xfrm>
              <a:off x="0" y="-95250"/>
              <a:ext cx="1451513" cy="4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60" name="Google Shape;760;p27"/>
          <p:cNvGrpSpPr/>
          <p:nvPr/>
        </p:nvGrpSpPr>
        <p:grpSpPr>
          <a:xfrm>
            <a:off x="12538017" y="8258510"/>
            <a:ext cx="5140207" cy="1662274"/>
            <a:chOff x="0" y="-95250"/>
            <a:chExt cx="1451513" cy="469400"/>
          </a:xfrm>
        </p:grpSpPr>
        <p:sp>
          <p:nvSpPr>
            <p:cNvPr id="761" name="Google Shape;761;p27"/>
            <p:cNvSpPr/>
            <p:nvPr/>
          </p:nvSpPr>
          <p:spPr>
            <a:xfrm>
              <a:off x="0" y="0"/>
              <a:ext cx="1451513" cy="374150"/>
            </a:xfrm>
            <a:custGeom>
              <a:rect b="b" l="l" r="r" t="t"/>
              <a:pathLst>
                <a:path extrusionOk="0" h="374150" w="1451513">
                  <a:moveTo>
                    <a:pt x="88863" y="0"/>
                  </a:moveTo>
                  <a:lnTo>
                    <a:pt x="1362650" y="0"/>
                  </a:lnTo>
                  <a:cubicBezTo>
                    <a:pt x="1411727" y="0"/>
                    <a:pt x="1451513" y="39785"/>
                    <a:pt x="1451513" y="88863"/>
                  </a:cubicBezTo>
                  <a:lnTo>
                    <a:pt x="1451513" y="285287"/>
                  </a:lnTo>
                  <a:cubicBezTo>
                    <a:pt x="1451513" y="334365"/>
                    <a:pt x="1411727" y="374150"/>
                    <a:pt x="1362650" y="374150"/>
                  </a:cubicBezTo>
                  <a:lnTo>
                    <a:pt x="88863" y="374150"/>
                  </a:lnTo>
                  <a:cubicBezTo>
                    <a:pt x="39785" y="374150"/>
                    <a:pt x="0" y="334365"/>
                    <a:pt x="0" y="285287"/>
                  </a:cubicBezTo>
                  <a:lnTo>
                    <a:pt x="0" y="88863"/>
                  </a:lnTo>
                  <a:cubicBezTo>
                    <a:pt x="0" y="39785"/>
                    <a:pt x="39785" y="0"/>
                    <a:pt x="88863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27"/>
            <p:cNvSpPr txBox="1"/>
            <p:nvPr/>
          </p:nvSpPr>
          <p:spPr>
            <a:xfrm>
              <a:off x="0" y="-95250"/>
              <a:ext cx="1451513" cy="46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3" name="Google Shape;763;p27"/>
          <p:cNvSpPr txBox="1"/>
          <p:nvPr/>
        </p:nvSpPr>
        <p:spPr>
          <a:xfrm>
            <a:off x="12810184" y="4107180"/>
            <a:ext cx="4595873" cy="6447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登入的密碼</a:t>
            </a:r>
            <a:endParaRPr/>
          </a:p>
        </p:txBody>
      </p:sp>
      <p:sp>
        <p:nvSpPr>
          <p:cNvPr id="764" name="Google Shape;764;p27"/>
          <p:cNvSpPr txBox="1"/>
          <p:nvPr/>
        </p:nvSpPr>
        <p:spPr>
          <a:xfrm>
            <a:off x="12810184" y="5734511"/>
            <a:ext cx="4595873" cy="6447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購買記錄</a:t>
            </a:r>
            <a:endParaRPr/>
          </a:p>
        </p:txBody>
      </p:sp>
      <p:sp>
        <p:nvSpPr>
          <p:cNvPr id="765" name="Google Shape;765;p27"/>
          <p:cNvSpPr txBox="1"/>
          <p:nvPr/>
        </p:nvSpPr>
        <p:spPr>
          <a:xfrm>
            <a:off x="12810184" y="7307129"/>
            <a:ext cx="4595873" cy="6447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瀏覽記錄</a:t>
            </a:r>
            <a:endParaRPr/>
          </a:p>
        </p:txBody>
      </p:sp>
      <p:sp>
        <p:nvSpPr>
          <p:cNvPr id="766" name="Google Shape;766;p27"/>
          <p:cNvSpPr txBox="1"/>
          <p:nvPr/>
        </p:nvSpPr>
        <p:spPr>
          <a:xfrm>
            <a:off x="12910786" y="8879747"/>
            <a:ext cx="4595873" cy="6447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23" u="none" cap="none" strike="noStrike">
                <a:solidFill>
                  <a:srgbClr val="FFFCF3"/>
                </a:solidFill>
                <a:latin typeface="Noto Sans TC"/>
                <a:ea typeface="Noto Sans TC"/>
                <a:cs typeface="Noto Sans TC"/>
                <a:sym typeface="Noto Sans TC"/>
              </a:rPr>
              <a:t>個人喜好</a:t>
            </a:r>
            <a:endParaRPr/>
          </a:p>
        </p:txBody>
      </p:sp>
      <p:sp>
        <p:nvSpPr>
          <p:cNvPr id="767" name="Google Shape;767;p27"/>
          <p:cNvSpPr/>
          <p:nvPr/>
        </p:nvSpPr>
        <p:spPr>
          <a:xfrm>
            <a:off x="1510383" y="2476259"/>
            <a:ext cx="9037360" cy="7444525"/>
          </a:xfrm>
          <a:custGeom>
            <a:rect b="b" l="l" r="r" t="t"/>
            <a:pathLst>
              <a:path extrusionOk="0" h="7444525" w="9037360">
                <a:moveTo>
                  <a:pt x="0" y="0"/>
                </a:moveTo>
                <a:lnTo>
                  <a:pt x="9037360" y="0"/>
                </a:lnTo>
                <a:lnTo>
                  <a:pt x="9037360" y="7444525"/>
                </a:lnTo>
                <a:lnTo>
                  <a:pt x="0" y="7444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68" name="Google Shape;768;p27"/>
          <p:cNvSpPr/>
          <p:nvPr/>
        </p:nvSpPr>
        <p:spPr>
          <a:xfrm>
            <a:off x="3181216" y="5231738"/>
            <a:ext cx="1312837" cy="1472624"/>
          </a:xfrm>
          <a:custGeom>
            <a:rect b="b" l="l" r="r" t="t"/>
            <a:pathLst>
              <a:path extrusionOk="0" h="1472624" w="1312837">
                <a:moveTo>
                  <a:pt x="0" y="0"/>
                </a:moveTo>
                <a:lnTo>
                  <a:pt x="1312837" y="0"/>
                </a:lnTo>
                <a:lnTo>
                  <a:pt x="1312837" y="1472624"/>
                </a:lnTo>
                <a:lnTo>
                  <a:pt x="0" y="14726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86504" l="-104266" r="-111500" t="-68617"/>
            </a:stretch>
          </a:blipFill>
          <a:ln>
            <a:noFill/>
          </a:ln>
        </p:spPr>
      </p:sp>
      <p:sp>
        <p:nvSpPr>
          <p:cNvPr id="769" name="Google Shape;769;p27"/>
          <p:cNvSpPr/>
          <p:nvPr/>
        </p:nvSpPr>
        <p:spPr>
          <a:xfrm>
            <a:off x="5423914" y="5231738"/>
            <a:ext cx="1352276" cy="1459883"/>
          </a:xfrm>
          <a:custGeom>
            <a:rect b="b" l="l" r="r" t="t"/>
            <a:pathLst>
              <a:path extrusionOk="0" h="1459883" w="1352276">
                <a:moveTo>
                  <a:pt x="0" y="0"/>
                </a:moveTo>
                <a:lnTo>
                  <a:pt x="1352277" y="0"/>
                </a:lnTo>
                <a:lnTo>
                  <a:pt x="1352277" y="1459883"/>
                </a:lnTo>
                <a:lnTo>
                  <a:pt x="0" y="14598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93879" l="-103625" r="-111872" t="-76448"/>
            </a:stretch>
          </a:blipFill>
          <a:ln>
            <a:noFill/>
          </a:ln>
        </p:spPr>
      </p:sp>
      <p:sp>
        <p:nvSpPr>
          <p:cNvPr id="770" name="Google Shape;770;p27"/>
          <p:cNvSpPr txBox="1"/>
          <p:nvPr/>
        </p:nvSpPr>
        <p:spPr>
          <a:xfrm>
            <a:off x="6012415" y="2629820"/>
            <a:ext cx="2952229" cy="5528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31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ilovejapan.com</a:t>
            </a:r>
            <a:endParaRPr/>
          </a:p>
        </p:txBody>
      </p:sp>
      <p:sp>
        <p:nvSpPr>
          <p:cNvPr id="771" name="Google Shape;771;p27"/>
          <p:cNvSpPr/>
          <p:nvPr/>
        </p:nvSpPr>
        <p:spPr>
          <a:xfrm>
            <a:off x="7604733" y="5029779"/>
            <a:ext cx="1206374" cy="1661842"/>
          </a:xfrm>
          <a:custGeom>
            <a:rect b="b" l="l" r="r" t="t"/>
            <a:pathLst>
              <a:path extrusionOk="0" h="1661842" w="1206374">
                <a:moveTo>
                  <a:pt x="0" y="0"/>
                </a:moveTo>
                <a:lnTo>
                  <a:pt x="1206374" y="0"/>
                </a:lnTo>
                <a:lnTo>
                  <a:pt x="1206374" y="1661842"/>
                </a:lnTo>
                <a:lnTo>
                  <a:pt x="0" y="16618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69625" l="-111215" r="-115293" t="-48144"/>
            </a:stretch>
          </a:blipFill>
          <a:ln>
            <a:noFill/>
          </a:ln>
        </p:spPr>
      </p:sp>
      <p:sp>
        <p:nvSpPr>
          <p:cNvPr id="772" name="Google Shape;772;p27"/>
          <p:cNvSpPr txBox="1"/>
          <p:nvPr/>
        </p:nvSpPr>
        <p:spPr>
          <a:xfrm>
            <a:off x="5396882" y="6937277"/>
            <a:ext cx="1231065" cy="624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3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芝卡娃</a:t>
            </a:r>
            <a:endParaRPr/>
          </a:p>
        </p:txBody>
      </p:sp>
      <p:sp>
        <p:nvSpPr>
          <p:cNvPr id="773" name="Google Shape;773;p27"/>
          <p:cNvSpPr txBox="1"/>
          <p:nvPr/>
        </p:nvSpPr>
        <p:spPr>
          <a:xfrm>
            <a:off x="7785168" y="6928447"/>
            <a:ext cx="820812" cy="624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3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桃哥</a:t>
            </a:r>
            <a:endParaRPr/>
          </a:p>
        </p:txBody>
      </p:sp>
      <p:sp>
        <p:nvSpPr>
          <p:cNvPr id="774" name="Google Shape;774;p27"/>
          <p:cNvSpPr txBox="1"/>
          <p:nvPr/>
        </p:nvSpPr>
        <p:spPr>
          <a:xfrm>
            <a:off x="3427229" y="6928447"/>
            <a:ext cx="820812" cy="6241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3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小白</a:t>
            </a:r>
            <a:endParaRPr/>
          </a:p>
        </p:txBody>
      </p:sp>
      <p:sp>
        <p:nvSpPr>
          <p:cNvPr id="775" name="Google Shape;775;p27"/>
          <p:cNvSpPr/>
          <p:nvPr/>
        </p:nvSpPr>
        <p:spPr>
          <a:xfrm>
            <a:off x="6297902" y="8081680"/>
            <a:ext cx="4616156" cy="1968872"/>
          </a:xfrm>
          <a:custGeom>
            <a:rect b="b" l="l" r="r" t="t"/>
            <a:pathLst>
              <a:path extrusionOk="0" h="1968872" w="4616156">
                <a:moveTo>
                  <a:pt x="0" y="0"/>
                </a:moveTo>
                <a:lnTo>
                  <a:pt x="4616157" y="0"/>
                </a:lnTo>
                <a:lnTo>
                  <a:pt x="4616157" y="1968872"/>
                </a:lnTo>
                <a:lnTo>
                  <a:pt x="0" y="19688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293843" l="-37723" r="-132736" t="-240191"/>
            </a:stretch>
          </a:blipFill>
          <a:ln>
            <a:noFill/>
          </a:ln>
        </p:spPr>
      </p:sp>
      <p:sp>
        <p:nvSpPr>
          <p:cNvPr id="776" name="Google Shape;776;p27"/>
          <p:cNvSpPr txBox="1"/>
          <p:nvPr/>
        </p:nvSpPr>
        <p:spPr>
          <a:xfrm>
            <a:off x="1757617" y="516558"/>
            <a:ext cx="14772766" cy="1083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7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可能會洩露什麼資料?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28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782" name="Google Shape;782;p28"/>
          <p:cNvGrpSpPr/>
          <p:nvPr/>
        </p:nvGrpSpPr>
        <p:grpSpPr>
          <a:xfrm>
            <a:off x="1676671" y="911668"/>
            <a:ext cx="14682555" cy="8289482"/>
            <a:chOff x="0" y="-95250"/>
            <a:chExt cx="3867010" cy="2183238"/>
          </a:xfrm>
        </p:grpSpPr>
        <p:sp>
          <p:nvSpPr>
            <p:cNvPr id="783" name="Google Shape;783;p28"/>
            <p:cNvSpPr/>
            <p:nvPr/>
          </p:nvSpPr>
          <p:spPr>
            <a:xfrm>
              <a:off x="0" y="0"/>
              <a:ext cx="3867010" cy="2087988"/>
            </a:xfrm>
            <a:custGeom>
              <a:rect b="b" l="l" r="r" t="t"/>
              <a:pathLst>
                <a:path extrusionOk="0" h="2087988" w="3867010">
                  <a:moveTo>
                    <a:pt x="31110" y="0"/>
                  </a:moveTo>
                  <a:lnTo>
                    <a:pt x="3835900" y="0"/>
                  </a:lnTo>
                  <a:cubicBezTo>
                    <a:pt x="3844151" y="0"/>
                    <a:pt x="3852064" y="3278"/>
                    <a:pt x="3857899" y="9112"/>
                  </a:cubicBezTo>
                  <a:cubicBezTo>
                    <a:pt x="3863733" y="14946"/>
                    <a:pt x="3867010" y="22859"/>
                    <a:pt x="3867010" y="31110"/>
                  </a:cubicBezTo>
                  <a:lnTo>
                    <a:pt x="3867010" y="2056878"/>
                  </a:lnTo>
                  <a:cubicBezTo>
                    <a:pt x="3867010" y="2065129"/>
                    <a:pt x="3863733" y="2073042"/>
                    <a:pt x="3857899" y="2078876"/>
                  </a:cubicBezTo>
                  <a:cubicBezTo>
                    <a:pt x="3852064" y="2084710"/>
                    <a:pt x="3844151" y="2087988"/>
                    <a:pt x="3835900" y="2087988"/>
                  </a:cubicBezTo>
                  <a:lnTo>
                    <a:pt x="31110" y="2087988"/>
                  </a:lnTo>
                  <a:cubicBezTo>
                    <a:pt x="22859" y="2087988"/>
                    <a:pt x="14946" y="2084710"/>
                    <a:pt x="9112" y="2078876"/>
                  </a:cubicBezTo>
                  <a:cubicBezTo>
                    <a:pt x="3278" y="2073042"/>
                    <a:pt x="0" y="2065129"/>
                    <a:pt x="0" y="2056878"/>
                  </a:cubicBezTo>
                  <a:lnTo>
                    <a:pt x="0" y="31110"/>
                  </a:lnTo>
                  <a:cubicBezTo>
                    <a:pt x="0" y="22859"/>
                    <a:pt x="3278" y="14946"/>
                    <a:pt x="9112" y="9112"/>
                  </a:cubicBezTo>
                  <a:cubicBezTo>
                    <a:pt x="14946" y="3278"/>
                    <a:pt x="22859" y="0"/>
                    <a:pt x="31110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28"/>
            <p:cNvSpPr txBox="1"/>
            <p:nvPr/>
          </p:nvSpPr>
          <p:spPr>
            <a:xfrm>
              <a:off x="0" y="-95250"/>
              <a:ext cx="3867010" cy="21832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785" name="Google Shape;785;p28"/>
          <p:cNvCxnSpPr/>
          <p:nvPr/>
        </p:nvCxnSpPr>
        <p:spPr>
          <a:xfrm>
            <a:off x="4232569" y="3282441"/>
            <a:ext cx="8630315" cy="0"/>
          </a:xfrm>
          <a:prstGeom prst="straightConnector1">
            <a:avLst/>
          </a:prstGeom>
          <a:noFill/>
          <a:ln cap="flat" cmpd="sng" w="66675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786" name="Google Shape;786;p28"/>
          <p:cNvSpPr/>
          <p:nvPr/>
        </p:nvSpPr>
        <p:spPr>
          <a:xfrm>
            <a:off x="13698942" y="5761389"/>
            <a:ext cx="4371962" cy="4038600"/>
          </a:xfrm>
          <a:custGeom>
            <a:rect b="b" l="l" r="r" t="t"/>
            <a:pathLst>
              <a:path extrusionOk="0" h="4038600" w="4371962">
                <a:moveTo>
                  <a:pt x="0" y="0"/>
                </a:moveTo>
                <a:lnTo>
                  <a:pt x="4371962" y="0"/>
                </a:lnTo>
                <a:lnTo>
                  <a:pt x="4371962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87" name="Google Shape;787;p28"/>
          <p:cNvSpPr txBox="1"/>
          <p:nvPr/>
        </p:nvSpPr>
        <p:spPr>
          <a:xfrm>
            <a:off x="2211061" y="1879208"/>
            <a:ext cx="12828888" cy="10511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個人資料</a:t>
            </a:r>
            <a:endParaRPr/>
          </a:p>
        </p:txBody>
      </p:sp>
      <p:sp>
        <p:nvSpPr>
          <p:cNvPr id="788" name="Google Shape;788;p28"/>
          <p:cNvSpPr txBox="1"/>
          <p:nvPr/>
        </p:nvSpPr>
        <p:spPr>
          <a:xfrm>
            <a:off x="3013508" y="3582479"/>
            <a:ext cx="4657938" cy="5734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39750" lvl="1" marL="1079501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Char char="•"/>
            </a:pPr>
            <a:r>
              <a:rPr b="0" i="0" lang="en-US" sz="5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姓名</a:t>
            </a:r>
            <a:endParaRPr/>
          </a:p>
          <a:p>
            <a:pPr indent="-539750" lvl="1" marL="1079501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Char char="•"/>
            </a:pPr>
            <a:r>
              <a:rPr b="0" i="0" lang="en-US" sz="5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身高</a:t>
            </a:r>
            <a:endParaRPr/>
          </a:p>
          <a:p>
            <a:pPr indent="-539750" lvl="1" marL="1079501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Char char="•"/>
            </a:pPr>
            <a:r>
              <a:rPr b="0" i="0" lang="en-US" sz="5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性別</a:t>
            </a:r>
            <a:endParaRPr/>
          </a:p>
          <a:p>
            <a:pPr indent="-539750" lvl="1" marL="1079501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Char char="•"/>
            </a:pPr>
            <a:r>
              <a:rPr b="0" i="0" lang="en-US" sz="5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體重</a:t>
            </a:r>
            <a:endParaRPr/>
          </a:p>
          <a:p>
            <a:pPr indent="-539750" lvl="1" marL="1079501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Char char="•"/>
            </a:pPr>
            <a:r>
              <a:rPr b="0" i="0" lang="en-US" sz="5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收入</a:t>
            </a:r>
            <a:endParaRPr/>
          </a:p>
          <a:p>
            <a:pPr indent="-539750" lvl="1" marL="1079501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Char char="•"/>
            </a:pPr>
            <a:r>
              <a:rPr b="0" i="0" lang="en-US" sz="5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宗教</a:t>
            </a:r>
            <a:endParaRPr/>
          </a:p>
          <a:p>
            <a:pPr indent="0" lvl="0" marL="0" marR="0" rtl="0" algn="ctr">
              <a:lnSpc>
                <a:spcPct val="15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789" name="Google Shape;789;p28"/>
          <p:cNvSpPr txBox="1"/>
          <p:nvPr/>
        </p:nvSpPr>
        <p:spPr>
          <a:xfrm>
            <a:off x="8204946" y="3467100"/>
            <a:ext cx="4657938" cy="5734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39750" lvl="1" marL="1079501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Char char="•"/>
            </a:pPr>
            <a:r>
              <a:rPr b="0" i="0" lang="en-US" sz="5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電郵地址</a:t>
            </a:r>
            <a:endParaRPr/>
          </a:p>
          <a:p>
            <a:pPr indent="-539750" lvl="1" marL="1079501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Char char="•"/>
            </a:pPr>
            <a:r>
              <a:rPr b="0" i="0" lang="en-US" sz="5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瀏覽資料</a:t>
            </a:r>
            <a:endParaRPr/>
          </a:p>
          <a:p>
            <a:pPr indent="-539750" lvl="1" marL="1079501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Char char="•"/>
            </a:pPr>
            <a:r>
              <a:rPr b="0" i="0" lang="en-US" sz="5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電話號碼</a:t>
            </a:r>
            <a:endParaRPr/>
          </a:p>
          <a:p>
            <a:pPr indent="-539750" lvl="1" marL="1079501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Char char="•"/>
            </a:pPr>
            <a:r>
              <a:rPr b="0" i="0" lang="en-US" sz="5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家庭成員</a:t>
            </a:r>
            <a:endParaRPr/>
          </a:p>
          <a:p>
            <a:pPr indent="-539750" lvl="1" marL="1079501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Char char="•"/>
            </a:pPr>
            <a:r>
              <a:rPr b="0" i="0" lang="en-US" sz="5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居住地方</a:t>
            </a:r>
            <a:endParaRPr/>
          </a:p>
          <a:p>
            <a:pPr indent="-539750" lvl="1" marL="1079501" marR="0" rtl="0" algn="ctr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Arial"/>
              <a:buChar char="•"/>
            </a:pPr>
            <a:r>
              <a:rPr b="0" i="0" lang="en-US" sz="5000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購物紀錄</a:t>
            </a:r>
            <a:endParaRPr/>
          </a:p>
          <a:p>
            <a:pPr indent="0" lvl="0" marL="0" marR="0" rtl="0" algn="ctr">
              <a:lnSpc>
                <a:spcPct val="151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00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29"/>
          <p:cNvSpPr/>
          <p:nvPr/>
        </p:nvSpPr>
        <p:spPr>
          <a:xfrm>
            <a:off x="-66675" y="952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95" name="Google Shape;795;p29"/>
          <p:cNvSpPr/>
          <p:nvPr/>
        </p:nvSpPr>
        <p:spPr>
          <a:xfrm>
            <a:off x="15755036" y="2570370"/>
            <a:ext cx="2532964" cy="1143000"/>
          </a:xfrm>
          <a:custGeom>
            <a:rect b="b" l="l" r="r" t="t"/>
            <a:pathLst>
              <a:path extrusionOk="0" h="1143000" w="2532964">
                <a:moveTo>
                  <a:pt x="0" y="0"/>
                </a:moveTo>
                <a:lnTo>
                  <a:pt x="2532964" y="0"/>
                </a:lnTo>
                <a:lnTo>
                  <a:pt x="2532964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96" name="Google Shape;796;p29"/>
          <p:cNvGrpSpPr/>
          <p:nvPr/>
        </p:nvGrpSpPr>
        <p:grpSpPr>
          <a:xfrm>
            <a:off x="4238271" y="-4054388"/>
            <a:ext cx="9811457" cy="5904936"/>
            <a:chOff x="0" y="-28575"/>
            <a:chExt cx="2584087" cy="1555209"/>
          </a:xfrm>
        </p:grpSpPr>
        <p:sp>
          <p:nvSpPr>
            <p:cNvPr id="797" name="Google Shape;797;p29"/>
            <p:cNvSpPr/>
            <p:nvPr/>
          </p:nvSpPr>
          <p:spPr>
            <a:xfrm>
              <a:off x="0" y="0"/>
              <a:ext cx="2584087" cy="1526634"/>
            </a:xfrm>
            <a:custGeom>
              <a:rect b="b" l="l" r="r" t="t"/>
              <a:pathLst>
                <a:path extrusionOk="0" h="1526634" w="2584087">
                  <a:moveTo>
                    <a:pt x="78907" y="0"/>
                  </a:moveTo>
                  <a:lnTo>
                    <a:pt x="2505180" y="0"/>
                  </a:lnTo>
                  <a:cubicBezTo>
                    <a:pt x="2526108" y="0"/>
                    <a:pt x="2546178" y="8313"/>
                    <a:pt x="2560976" y="23111"/>
                  </a:cubicBezTo>
                  <a:cubicBezTo>
                    <a:pt x="2575774" y="37909"/>
                    <a:pt x="2584087" y="57980"/>
                    <a:pt x="2584087" y="78907"/>
                  </a:cubicBezTo>
                  <a:lnTo>
                    <a:pt x="2584087" y="1447728"/>
                  </a:lnTo>
                  <a:cubicBezTo>
                    <a:pt x="2584087" y="1491307"/>
                    <a:pt x="2548760" y="1526634"/>
                    <a:pt x="2505180" y="1526634"/>
                  </a:cubicBezTo>
                  <a:lnTo>
                    <a:pt x="78907" y="1526634"/>
                  </a:lnTo>
                  <a:cubicBezTo>
                    <a:pt x="35328" y="1526634"/>
                    <a:pt x="0" y="1491307"/>
                    <a:pt x="0" y="1447728"/>
                  </a:cubicBezTo>
                  <a:lnTo>
                    <a:pt x="0" y="78907"/>
                  </a:lnTo>
                  <a:cubicBezTo>
                    <a:pt x="0" y="35328"/>
                    <a:pt x="35328" y="0"/>
                    <a:pt x="78907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29"/>
            <p:cNvSpPr txBox="1"/>
            <p:nvPr/>
          </p:nvSpPr>
          <p:spPr>
            <a:xfrm>
              <a:off x="0" y="-28575"/>
              <a:ext cx="2584087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9" name="Google Shape;799;p29"/>
          <p:cNvSpPr/>
          <p:nvPr/>
        </p:nvSpPr>
        <p:spPr>
          <a:xfrm>
            <a:off x="11439146" y="4172890"/>
            <a:ext cx="6651839" cy="5562600"/>
          </a:xfrm>
          <a:custGeom>
            <a:rect b="b" l="l" r="r" t="t"/>
            <a:pathLst>
              <a:path extrusionOk="0" h="5562600" w="6651839">
                <a:moveTo>
                  <a:pt x="0" y="0"/>
                </a:moveTo>
                <a:lnTo>
                  <a:pt x="6651839" y="0"/>
                </a:lnTo>
                <a:lnTo>
                  <a:pt x="6651839" y="5562600"/>
                </a:lnTo>
                <a:lnTo>
                  <a:pt x="0" y="5562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00" name="Google Shape;800;p29"/>
          <p:cNvSpPr txBox="1"/>
          <p:nvPr/>
        </p:nvSpPr>
        <p:spPr>
          <a:xfrm>
            <a:off x="4304343" y="512557"/>
            <a:ext cx="9745386" cy="10080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41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反思</a:t>
            </a:r>
            <a:endParaRPr/>
          </a:p>
        </p:txBody>
      </p:sp>
      <p:sp>
        <p:nvSpPr>
          <p:cNvPr id="801" name="Google Shape;801;p29"/>
          <p:cNvSpPr txBox="1"/>
          <p:nvPr/>
        </p:nvSpPr>
        <p:spPr>
          <a:xfrm>
            <a:off x="1104900" y="1815853"/>
            <a:ext cx="10991400" cy="70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56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1. 收集資料的好處？</a:t>
            </a:r>
            <a:endParaRPr/>
          </a:p>
          <a:p>
            <a:pPr indent="0" lvl="0" marL="0" marR="0" rtl="0" algn="l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56" u="none" cap="none" strike="noStrike">
              <a:solidFill>
                <a:srgbClr val="0F4DB1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56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   </a:t>
            </a:r>
            <a:endParaRPr/>
          </a:p>
          <a:p>
            <a:pPr indent="0" lvl="0" marL="0" marR="0" rtl="0" algn="l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56" u="none" cap="none" strike="noStrike">
              <a:solidFill>
                <a:srgbClr val="0F4DB1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56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2. 哪些資料屬於私隱？</a:t>
            </a:r>
            <a:endParaRPr/>
          </a:p>
          <a:p>
            <a:pPr indent="0" lvl="0" marL="0" marR="0" rtl="0" algn="l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56" u="none" cap="none" strike="noStrike">
              <a:solidFill>
                <a:srgbClr val="0F4DB1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56" u="none" cap="none" strike="noStrike">
              <a:solidFill>
                <a:srgbClr val="0F4DB1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56" u="none" cap="none" strike="noStrike">
              <a:solidFill>
                <a:srgbClr val="0F4DB1"/>
              </a:solidFill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marR="0" rtl="0" algn="l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56" u="none" cap="none" strike="noStrike">
                <a:solidFill>
                  <a:srgbClr val="0F4DB1"/>
                </a:solidFill>
                <a:latin typeface="Noto Sans TC"/>
                <a:ea typeface="Noto Sans TC"/>
                <a:cs typeface="Noto Sans TC"/>
                <a:sym typeface="Noto Sans TC"/>
              </a:rPr>
              <a:t>3. 企業公司如何能夠妥善保障資料？</a:t>
            </a:r>
            <a:endParaRPr/>
          </a:p>
        </p:txBody>
      </p:sp>
      <p:sp>
        <p:nvSpPr>
          <p:cNvPr id="802" name="Google Shape;802;p29"/>
          <p:cNvSpPr txBox="1"/>
          <p:nvPr/>
        </p:nvSpPr>
        <p:spPr>
          <a:xfrm>
            <a:off x="1811111" y="2932436"/>
            <a:ext cx="9309600" cy="13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1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61" u="none" cap="none" strike="noStrike">
                <a:solidFill>
                  <a:srgbClr val="C229A9"/>
                </a:solidFill>
                <a:latin typeface="Noto Sans TC"/>
                <a:ea typeface="Noto Sans TC"/>
                <a:cs typeface="Noto Sans TC"/>
                <a:sym typeface="Noto Sans TC"/>
              </a:rPr>
              <a:t>企業：進行更好的商業策略，提升利潤</a:t>
            </a:r>
            <a:endParaRPr/>
          </a:p>
          <a:p>
            <a:pPr indent="0" lvl="0" marL="0" marR="0" rtl="0" algn="l">
              <a:lnSpc>
                <a:spcPct val="121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61" u="none" cap="none" strike="noStrike">
                <a:solidFill>
                  <a:srgbClr val="C229A9"/>
                </a:solidFill>
                <a:latin typeface="Noto Sans TC"/>
                <a:ea typeface="Noto Sans TC"/>
                <a:cs typeface="Noto Sans TC"/>
                <a:sym typeface="Noto Sans TC"/>
              </a:rPr>
              <a:t>客戶：提升服務體驗及便利用戶使用</a:t>
            </a:r>
            <a:endParaRPr/>
          </a:p>
        </p:txBody>
      </p:sp>
      <p:sp>
        <p:nvSpPr>
          <p:cNvPr id="803" name="Google Shape;803;p29"/>
          <p:cNvSpPr txBox="1"/>
          <p:nvPr/>
        </p:nvSpPr>
        <p:spPr>
          <a:xfrm>
            <a:off x="1811111" y="5850810"/>
            <a:ext cx="9751200" cy="13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3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61" u="none" cap="none" strike="noStrike">
                <a:solidFill>
                  <a:srgbClr val="C229A9"/>
                </a:solidFill>
                <a:latin typeface="Noto Sans TC"/>
                <a:ea typeface="Noto Sans TC"/>
                <a:cs typeface="Noto Sans TC"/>
                <a:sym typeface="Noto Sans TC"/>
              </a:rPr>
              <a:t>姓名、性別、住址、電話號碼、身份證、年齡、職業、醫療記錄都是重要私隱</a:t>
            </a:r>
            <a:endParaRPr/>
          </a:p>
        </p:txBody>
      </p:sp>
      <p:sp>
        <p:nvSpPr>
          <p:cNvPr id="804" name="Google Shape;804;p29"/>
          <p:cNvSpPr txBox="1"/>
          <p:nvPr/>
        </p:nvSpPr>
        <p:spPr>
          <a:xfrm>
            <a:off x="1811111" y="8864356"/>
            <a:ext cx="10001100" cy="13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1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61" u="none" cap="none" strike="noStrike">
                <a:solidFill>
                  <a:srgbClr val="C229A9"/>
                </a:solidFill>
                <a:latin typeface="Noto Sans TC"/>
                <a:ea typeface="Noto Sans TC"/>
                <a:cs typeface="Noto Sans TC"/>
                <a:sym typeface="Noto Sans TC"/>
              </a:rPr>
              <a:t>公司處理資料時應跟據《個人資料（私隱）條例》的指引，保持透明，公平以及安全 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3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3" l="0" r="0" t="-38885"/>
            </a:stretch>
          </a:blipFill>
          <a:ln>
            <a:noFill/>
          </a:ln>
        </p:spPr>
      </p:sp>
      <p:sp>
        <p:nvSpPr>
          <p:cNvPr id="810" name="Google Shape;810;p30"/>
          <p:cNvSpPr/>
          <p:nvPr/>
        </p:nvSpPr>
        <p:spPr>
          <a:xfrm>
            <a:off x="-66675" y="-66675"/>
            <a:ext cx="18457333" cy="10382250"/>
          </a:xfrm>
          <a:custGeom>
            <a:rect b="b" l="l" r="r" t="t"/>
            <a:pathLst>
              <a:path extrusionOk="0" h="10382250" w="18457333">
                <a:moveTo>
                  <a:pt x="0" y="0"/>
                </a:moveTo>
                <a:lnTo>
                  <a:pt x="18457333" y="0"/>
                </a:lnTo>
                <a:lnTo>
                  <a:pt x="18457333" y="10382250"/>
                </a:lnTo>
                <a:lnTo>
                  <a:pt x="0" y="10382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11" name="Google Shape;811;p30"/>
          <p:cNvGrpSpPr/>
          <p:nvPr/>
        </p:nvGrpSpPr>
        <p:grpSpPr>
          <a:xfrm>
            <a:off x="4238271" y="-4054388"/>
            <a:ext cx="9811457" cy="5904936"/>
            <a:chOff x="0" y="-28575"/>
            <a:chExt cx="2584087" cy="1555209"/>
          </a:xfrm>
        </p:grpSpPr>
        <p:sp>
          <p:nvSpPr>
            <p:cNvPr id="812" name="Google Shape;812;p30"/>
            <p:cNvSpPr/>
            <p:nvPr/>
          </p:nvSpPr>
          <p:spPr>
            <a:xfrm>
              <a:off x="0" y="0"/>
              <a:ext cx="2584087" cy="1526634"/>
            </a:xfrm>
            <a:custGeom>
              <a:rect b="b" l="l" r="r" t="t"/>
              <a:pathLst>
                <a:path extrusionOk="0" h="1526634" w="2584087">
                  <a:moveTo>
                    <a:pt x="78907" y="0"/>
                  </a:moveTo>
                  <a:lnTo>
                    <a:pt x="2505180" y="0"/>
                  </a:lnTo>
                  <a:cubicBezTo>
                    <a:pt x="2526108" y="0"/>
                    <a:pt x="2546178" y="8313"/>
                    <a:pt x="2560976" y="23111"/>
                  </a:cubicBezTo>
                  <a:cubicBezTo>
                    <a:pt x="2575774" y="37909"/>
                    <a:pt x="2584087" y="57980"/>
                    <a:pt x="2584087" y="78907"/>
                  </a:cubicBezTo>
                  <a:lnTo>
                    <a:pt x="2584087" y="1447728"/>
                  </a:lnTo>
                  <a:cubicBezTo>
                    <a:pt x="2584087" y="1491307"/>
                    <a:pt x="2548760" y="1526634"/>
                    <a:pt x="2505180" y="1526634"/>
                  </a:cubicBezTo>
                  <a:lnTo>
                    <a:pt x="78907" y="1526634"/>
                  </a:lnTo>
                  <a:cubicBezTo>
                    <a:pt x="35328" y="1526634"/>
                    <a:pt x="0" y="1491307"/>
                    <a:pt x="0" y="1447728"/>
                  </a:cubicBezTo>
                  <a:lnTo>
                    <a:pt x="0" y="78907"/>
                  </a:lnTo>
                  <a:cubicBezTo>
                    <a:pt x="0" y="35328"/>
                    <a:pt x="35328" y="0"/>
                    <a:pt x="78907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30"/>
            <p:cNvSpPr txBox="1"/>
            <p:nvPr/>
          </p:nvSpPr>
          <p:spPr>
            <a:xfrm>
              <a:off x="0" y="-28575"/>
              <a:ext cx="2584087" cy="1555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4" name="Google Shape;814;p30"/>
          <p:cNvGrpSpPr/>
          <p:nvPr/>
        </p:nvGrpSpPr>
        <p:grpSpPr>
          <a:xfrm>
            <a:off x="4106971" y="7909037"/>
            <a:ext cx="10783782" cy="1973970"/>
            <a:chOff x="0" y="-28575"/>
            <a:chExt cx="2755025" cy="504307"/>
          </a:xfrm>
        </p:grpSpPr>
        <p:sp>
          <p:nvSpPr>
            <p:cNvPr id="815" name="Google Shape;815;p30"/>
            <p:cNvSpPr/>
            <p:nvPr/>
          </p:nvSpPr>
          <p:spPr>
            <a:xfrm>
              <a:off x="0" y="0"/>
              <a:ext cx="2755025" cy="475732"/>
            </a:xfrm>
            <a:custGeom>
              <a:rect b="b" l="l" r="r" t="t"/>
              <a:pathLst>
                <a:path extrusionOk="0" h="475732" w="2755025">
                  <a:moveTo>
                    <a:pt x="2551825" y="0"/>
                  </a:moveTo>
                  <a:cubicBezTo>
                    <a:pt x="2664050" y="0"/>
                    <a:pt x="2755025" y="106496"/>
                    <a:pt x="2755025" y="237866"/>
                  </a:cubicBezTo>
                  <a:cubicBezTo>
                    <a:pt x="2755025" y="369236"/>
                    <a:pt x="2664050" y="475732"/>
                    <a:pt x="2551825" y="475732"/>
                  </a:cubicBezTo>
                  <a:lnTo>
                    <a:pt x="203200" y="475732"/>
                  </a:lnTo>
                  <a:cubicBezTo>
                    <a:pt x="90976" y="475732"/>
                    <a:pt x="0" y="369236"/>
                    <a:pt x="0" y="237866"/>
                  </a:cubicBezTo>
                  <a:cubicBezTo>
                    <a:pt x="0" y="106496"/>
                    <a:pt x="90976" y="0"/>
                    <a:pt x="203200" y="0"/>
                  </a:cubicBez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100%" r="100%"/>
              </a:path>
              <a:tileRect l="-100%" t="-100%"/>
            </a:gradFill>
            <a:ln cap="sq" cmpd="sng" w="95250">
              <a:solidFill>
                <a:srgbClr val="F2F2F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30"/>
            <p:cNvSpPr txBox="1"/>
            <p:nvPr/>
          </p:nvSpPr>
          <p:spPr>
            <a:xfrm>
              <a:off x="0" y="-28575"/>
              <a:ext cx="2755025" cy="5043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7" name="Google Shape;817;p30"/>
          <p:cNvGrpSpPr/>
          <p:nvPr/>
        </p:nvGrpSpPr>
        <p:grpSpPr>
          <a:xfrm>
            <a:off x="-277740" y="1889965"/>
            <a:ext cx="18935343" cy="5807071"/>
            <a:chOff x="0" y="-95250"/>
            <a:chExt cx="5083555" cy="1559019"/>
          </a:xfrm>
        </p:grpSpPr>
        <p:sp>
          <p:nvSpPr>
            <p:cNvPr id="818" name="Google Shape;818;p30"/>
            <p:cNvSpPr/>
            <p:nvPr/>
          </p:nvSpPr>
          <p:spPr>
            <a:xfrm>
              <a:off x="0" y="0"/>
              <a:ext cx="5083555" cy="1463769"/>
            </a:xfrm>
            <a:custGeom>
              <a:rect b="b" l="l" r="r" t="t"/>
              <a:pathLst>
                <a:path extrusionOk="0" h="1463769" w="5083555">
                  <a:moveTo>
                    <a:pt x="24123" y="0"/>
                  </a:moveTo>
                  <a:lnTo>
                    <a:pt x="5059432" y="0"/>
                  </a:lnTo>
                  <a:cubicBezTo>
                    <a:pt x="5065830" y="0"/>
                    <a:pt x="5071966" y="2542"/>
                    <a:pt x="5076489" y="7065"/>
                  </a:cubicBezTo>
                  <a:cubicBezTo>
                    <a:pt x="5081014" y="11589"/>
                    <a:pt x="5083555" y="17725"/>
                    <a:pt x="5083555" y="24123"/>
                  </a:cubicBezTo>
                  <a:lnTo>
                    <a:pt x="5083555" y="1439647"/>
                  </a:lnTo>
                  <a:cubicBezTo>
                    <a:pt x="5083555" y="1446044"/>
                    <a:pt x="5081014" y="1452180"/>
                    <a:pt x="5076489" y="1456704"/>
                  </a:cubicBezTo>
                  <a:cubicBezTo>
                    <a:pt x="5071966" y="1461228"/>
                    <a:pt x="5065830" y="1463769"/>
                    <a:pt x="5059432" y="1463769"/>
                  </a:cubicBezTo>
                  <a:lnTo>
                    <a:pt x="24123" y="1463769"/>
                  </a:lnTo>
                  <a:cubicBezTo>
                    <a:pt x="17725" y="1463769"/>
                    <a:pt x="11589" y="1461228"/>
                    <a:pt x="7065" y="1456704"/>
                  </a:cubicBezTo>
                  <a:cubicBezTo>
                    <a:pt x="2542" y="1452180"/>
                    <a:pt x="0" y="1446044"/>
                    <a:pt x="0" y="1439647"/>
                  </a:cubicBezTo>
                  <a:lnTo>
                    <a:pt x="0" y="24123"/>
                  </a:lnTo>
                  <a:cubicBezTo>
                    <a:pt x="0" y="17725"/>
                    <a:pt x="2542" y="11589"/>
                    <a:pt x="7065" y="7065"/>
                  </a:cubicBezTo>
                  <a:cubicBezTo>
                    <a:pt x="11589" y="2542"/>
                    <a:pt x="17725" y="0"/>
                    <a:pt x="24123" y="0"/>
                  </a:cubicBezTo>
                  <a:close/>
                </a:path>
              </a:pathLst>
            </a:custGeom>
            <a:solidFill>
              <a:srgbClr val="5F1AAB">
                <a:alpha val="32549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30"/>
            <p:cNvSpPr txBox="1"/>
            <p:nvPr/>
          </p:nvSpPr>
          <p:spPr>
            <a:xfrm>
              <a:off x="0" y="-95250"/>
              <a:ext cx="5083555" cy="15590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0" name="Google Shape;820;p30"/>
          <p:cNvSpPr/>
          <p:nvPr/>
        </p:nvSpPr>
        <p:spPr>
          <a:xfrm>
            <a:off x="815131" y="2588338"/>
            <a:ext cx="7356703" cy="4597939"/>
          </a:xfrm>
          <a:custGeom>
            <a:rect b="b" l="l" r="r" t="t"/>
            <a:pathLst>
              <a:path extrusionOk="0" h="4597939" w="7356703">
                <a:moveTo>
                  <a:pt x="0" y="0"/>
                </a:moveTo>
                <a:lnTo>
                  <a:pt x="7356703" y="0"/>
                </a:lnTo>
                <a:lnTo>
                  <a:pt x="7356703" y="4597939"/>
                </a:lnTo>
                <a:lnTo>
                  <a:pt x="0" y="45979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21" name="Google Shape;821;p30"/>
          <p:cNvSpPr/>
          <p:nvPr/>
        </p:nvSpPr>
        <p:spPr>
          <a:xfrm>
            <a:off x="9330228" y="3257687"/>
            <a:ext cx="7315200" cy="950976"/>
          </a:xfrm>
          <a:custGeom>
            <a:rect b="b" l="l" r="r" t="t"/>
            <a:pathLst>
              <a:path extrusionOk="0" h="950976" w="7315200">
                <a:moveTo>
                  <a:pt x="0" y="0"/>
                </a:moveTo>
                <a:lnTo>
                  <a:pt x="7315200" y="0"/>
                </a:lnTo>
                <a:lnTo>
                  <a:pt x="7315200" y="950976"/>
                </a:lnTo>
                <a:lnTo>
                  <a:pt x="0" y="95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22" name="Google Shape;822;p30"/>
          <p:cNvSpPr/>
          <p:nvPr/>
        </p:nvSpPr>
        <p:spPr>
          <a:xfrm>
            <a:off x="9330228" y="4789706"/>
            <a:ext cx="2090259" cy="2090259"/>
          </a:xfrm>
          <a:custGeom>
            <a:rect b="b" l="l" r="r" t="t"/>
            <a:pathLst>
              <a:path extrusionOk="0" h="2090259" w="2090259">
                <a:moveTo>
                  <a:pt x="0" y="0"/>
                </a:moveTo>
                <a:lnTo>
                  <a:pt x="2090260" y="0"/>
                </a:lnTo>
                <a:lnTo>
                  <a:pt x="2090260" y="2090260"/>
                </a:lnTo>
                <a:lnTo>
                  <a:pt x="0" y="20902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23" name="Google Shape;823;p30"/>
          <p:cNvSpPr/>
          <p:nvPr/>
        </p:nvSpPr>
        <p:spPr>
          <a:xfrm>
            <a:off x="11805211" y="5327773"/>
            <a:ext cx="5191858" cy="1771722"/>
          </a:xfrm>
          <a:custGeom>
            <a:rect b="b" l="l" r="r" t="t"/>
            <a:pathLst>
              <a:path extrusionOk="0" h="1771722" w="5191858">
                <a:moveTo>
                  <a:pt x="0" y="0"/>
                </a:moveTo>
                <a:lnTo>
                  <a:pt x="5191858" y="0"/>
                </a:lnTo>
                <a:lnTo>
                  <a:pt x="5191858" y="1771722"/>
                </a:lnTo>
                <a:lnTo>
                  <a:pt x="0" y="17717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24" name="Google Shape;824;p30"/>
          <p:cNvSpPr txBox="1"/>
          <p:nvPr/>
        </p:nvSpPr>
        <p:spPr>
          <a:xfrm>
            <a:off x="7323770" y="398500"/>
            <a:ext cx="4350182" cy="10080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414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反思問題</a:t>
            </a:r>
            <a:endParaRPr/>
          </a:p>
        </p:txBody>
      </p:sp>
      <p:sp>
        <p:nvSpPr>
          <p:cNvPr id="825" name="Google Shape;825;p30"/>
          <p:cNvSpPr txBox="1"/>
          <p:nvPr/>
        </p:nvSpPr>
        <p:spPr>
          <a:xfrm>
            <a:off x="4106971" y="8113831"/>
            <a:ext cx="10783782" cy="21841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5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4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網站不斷透過演算推送資訊給我們</a:t>
            </a:r>
            <a:endParaRPr/>
          </a:p>
          <a:p>
            <a:pPr indent="0" lvl="0" marL="0" marR="0" rtl="0" algn="ctr">
              <a:lnSpc>
                <a:spcPct val="145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4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到底如何可以破解演算法?</a:t>
            </a:r>
            <a:endParaRPr/>
          </a:p>
          <a:p>
            <a:pPr indent="0" lvl="0" marL="0" marR="0" rtl="0" algn="ctr">
              <a:lnSpc>
                <a:spcPct val="1319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148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31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831" name="Google Shape;831;p31"/>
          <p:cNvGrpSpPr/>
          <p:nvPr/>
        </p:nvGrpSpPr>
        <p:grpSpPr>
          <a:xfrm>
            <a:off x="3087319" y="1131331"/>
            <a:ext cx="12828888" cy="7671593"/>
            <a:chOff x="0" y="-95250"/>
            <a:chExt cx="3378802" cy="2020502"/>
          </a:xfrm>
        </p:grpSpPr>
        <p:sp>
          <p:nvSpPr>
            <p:cNvPr id="832" name="Google Shape;832;p31"/>
            <p:cNvSpPr/>
            <p:nvPr/>
          </p:nvSpPr>
          <p:spPr>
            <a:xfrm>
              <a:off x="0" y="0"/>
              <a:ext cx="3378802" cy="1925252"/>
            </a:xfrm>
            <a:custGeom>
              <a:rect b="b" l="l" r="r" t="t"/>
              <a:pathLst>
                <a:path extrusionOk="0" h="1925252" w="3378802">
                  <a:moveTo>
                    <a:pt x="35605" y="0"/>
                  </a:moveTo>
                  <a:lnTo>
                    <a:pt x="3343197" y="0"/>
                  </a:lnTo>
                  <a:cubicBezTo>
                    <a:pt x="3352640" y="0"/>
                    <a:pt x="3361696" y="3751"/>
                    <a:pt x="3368373" y="10428"/>
                  </a:cubicBezTo>
                  <a:cubicBezTo>
                    <a:pt x="3375051" y="17106"/>
                    <a:pt x="3378802" y="26162"/>
                    <a:pt x="3378802" y="35605"/>
                  </a:cubicBezTo>
                  <a:lnTo>
                    <a:pt x="3378802" y="1889647"/>
                  </a:lnTo>
                  <a:cubicBezTo>
                    <a:pt x="3378802" y="1899090"/>
                    <a:pt x="3375051" y="1908146"/>
                    <a:pt x="3368373" y="1914823"/>
                  </a:cubicBezTo>
                  <a:cubicBezTo>
                    <a:pt x="3361696" y="1921501"/>
                    <a:pt x="3352640" y="1925252"/>
                    <a:pt x="3343197" y="1925252"/>
                  </a:cubicBezTo>
                  <a:lnTo>
                    <a:pt x="35605" y="1925252"/>
                  </a:lnTo>
                  <a:cubicBezTo>
                    <a:pt x="26162" y="1925252"/>
                    <a:pt x="17106" y="1921501"/>
                    <a:pt x="10428" y="1914823"/>
                  </a:cubicBezTo>
                  <a:cubicBezTo>
                    <a:pt x="3751" y="1908146"/>
                    <a:pt x="0" y="1899090"/>
                    <a:pt x="0" y="1889647"/>
                  </a:cubicBezTo>
                  <a:lnTo>
                    <a:pt x="0" y="35605"/>
                  </a:lnTo>
                  <a:cubicBezTo>
                    <a:pt x="0" y="26162"/>
                    <a:pt x="3751" y="17106"/>
                    <a:pt x="10428" y="10428"/>
                  </a:cubicBezTo>
                  <a:cubicBezTo>
                    <a:pt x="17106" y="3751"/>
                    <a:pt x="26162" y="0"/>
                    <a:pt x="35605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31"/>
            <p:cNvSpPr txBox="1"/>
            <p:nvPr/>
          </p:nvSpPr>
          <p:spPr>
            <a:xfrm>
              <a:off x="0" y="-95250"/>
              <a:ext cx="3378802" cy="2020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834" name="Google Shape;834;p31"/>
          <p:cNvCxnSpPr/>
          <p:nvPr/>
        </p:nvCxnSpPr>
        <p:spPr>
          <a:xfrm>
            <a:off x="5108826" y="3502104"/>
            <a:ext cx="8630315" cy="0"/>
          </a:xfrm>
          <a:prstGeom prst="straightConnector1">
            <a:avLst/>
          </a:prstGeom>
          <a:noFill/>
          <a:ln cap="flat" cmpd="sng" w="66675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835" name="Google Shape;835;p31"/>
          <p:cNvSpPr txBox="1"/>
          <p:nvPr/>
        </p:nvSpPr>
        <p:spPr>
          <a:xfrm>
            <a:off x="3514365" y="3983116"/>
            <a:ext cx="12159992" cy="35207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61331" lvl="1" marL="1122662" marR="0" rtl="0" algn="l">
              <a:lnSpc>
                <a:spcPct val="18401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99"/>
              <a:buFont typeface="Noto Sans TC"/>
              <a:buAutoNum type="arabicPeriod"/>
            </a:pPr>
            <a:r>
              <a:rPr b="0" i="0" lang="en-US" sz="51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主動瀏覽不同的資訊</a:t>
            </a:r>
            <a:endParaRPr/>
          </a:p>
          <a:p>
            <a:pPr indent="-561331" lvl="1" marL="1122662" marR="0" rtl="0" algn="l">
              <a:lnSpc>
                <a:spcPct val="18401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99"/>
              <a:buFont typeface="Noto Sans TC"/>
              <a:buAutoNum type="arabicPeriod"/>
            </a:pPr>
            <a:r>
              <a:rPr b="0" i="0" lang="en-US" sz="51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使用無痕瀏覽模式</a:t>
            </a:r>
            <a:endParaRPr/>
          </a:p>
          <a:p>
            <a:pPr indent="-561331" lvl="1" marL="1122662" marR="0" rtl="0" algn="l">
              <a:lnSpc>
                <a:spcPct val="18401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199"/>
              <a:buFont typeface="Noto Sans TC"/>
              <a:buAutoNum type="arabicPeriod"/>
            </a:pPr>
            <a:r>
              <a:rPr b="0" i="0" lang="en-US" sz="51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停止使用Cookie功能</a:t>
            </a:r>
            <a:endParaRPr/>
          </a:p>
        </p:txBody>
      </p:sp>
      <p:sp>
        <p:nvSpPr>
          <p:cNvPr id="836" name="Google Shape;836;p31"/>
          <p:cNvSpPr/>
          <p:nvPr/>
        </p:nvSpPr>
        <p:spPr>
          <a:xfrm>
            <a:off x="12809052" y="5704617"/>
            <a:ext cx="4450248" cy="4038600"/>
          </a:xfrm>
          <a:custGeom>
            <a:rect b="b" l="l" r="r" t="t"/>
            <a:pathLst>
              <a:path extrusionOk="0" h="4038600" w="4450248">
                <a:moveTo>
                  <a:pt x="0" y="0"/>
                </a:moveTo>
                <a:lnTo>
                  <a:pt x="4450248" y="0"/>
                </a:lnTo>
                <a:lnTo>
                  <a:pt x="4450248" y="4038600"/>
                </a:lnTo>
                <a:lnTo>
                  <a:pt x="0" y="4038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37" name="Google Shape;837;p31"/>
          <p:cNvSpPr txBox="1"/>
          <p:nvPr/>
        </p:nvSpPr>
        <p:spPr>
          <a:xfrm>
            <a:off x="3087319" y="2098870"/>
            <a:ext cx="12828888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如何破解演算法？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32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843" name="Google Shape;843;p32"/>
          <p:cNvSpPr/>
          <p:nvPr/>
        </p:nvSpPr>
        <p:spPr>
          <a:xfrm>
            <a:off x="12856113" y="6784914"/>
            <a:ext cx="2872965" cy="2857500"/>
          </a:xfrm>
          <a:custGeom>
            <a:rect b="b" l="l" r="r" t="t"/>
            <a:pathLst>
              <a:path extrusionOk="0" h="2857500" w="2872965">
                <a:moveTo>
                  <a:pt x="0" y="0"/>
                </a:moveTo>
                <a:lnTo>
                  <a:pt x="2872965" y="0"/>
                </a:lnTo>
                <a:lnTo>
                  <a:pt x="2872965" y="2857500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68" l="0" r="0" t="-269"/>
            </a:stretch>
          </a:blipFill>
          <a:ln cap="sq" cmpd="sng" w="85725">
            <a:solidFill>
              <a:srgbClr val="F600FE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844" name="Google Shape;844;p32"/>
          <p:cNvSpPr/>
          <p:nvPr/>
        </p:nvSpPr>
        <p:spPr>
          <a:xfrm>
            <a:off x="2581969" y="6692121"/>
            <a:ext cx="3318190" cy="3140793"/>
          </a:xfrm>
          <a:custGeom>
            <a:rect b="b" l="l" r="r" t="t"/>
            <a:pathLst>
              <a:path extrusionOk="0" h="3140793" w="3318190">
                <a:moveTo>
                  <a:pt x="0" y="0"/>
                </a:moveTo>
                <a:lnTo>
                  <a:pt x="3318190" y="0"/>
                </a:lnTo>
                <a:lnTo>
                  <a:pt x="3318190" y="3140793"/>
                </a:lnTo>
                <a:lnTo>
                  <a:pt x="0" y="3140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61" r="0" t="0"/>
            </a:stretch>
          </a:blipFill>
          <a:ln>
            <a:noFill/>
          </a:ln>
        </p:spPr>
      </p:sp>
      <p:grpSp>
        <p:nvGrpSpPr>
          <p:cNvPr id="845" name="Google Shape;845;p32"/>
          <p:cNvGrpSpPr/>
          <p:nvPr/>
        </p:nvGrpSpPr>
        <p:grpSpPr>
          <a:xfrm>
            <a:off x="1316048" y="866992"/>
            <a:ext cx="15633477" cy="4852243"/>
            <a:chOff x="0" y="-28575"/>
            <a:chExt cx="1486745" cy="461449"/>
          </a:xfrm>
        </p:grpSpPr>
        <p:sp>
          <p:nvSpPr>
            <p:cNvPr id="846" name="Google Shape;846;p32"/>
            <p:cNvSpPr/>
            <p:nvPr/>
          </p:nvSpPr>
          <p:spPr>
            <a:xfrm>
              <a:off x="0" y="0"/>
              <a:ext cx="1486745" cy="432874"/>
            </a:xfrm>
            <a:custGeom>
              <a:rect b="b" l="l" r="r" t="t"/>
              <a:pathLst>
                <a:path extrusionOk="0" h="432874" w="1486745">
                  <a:moveTo>
                    <a:pt x="1283545" y="0"/>
                  </a:moveTo>
                  <a:cubicBezTo>
                    <a:pt x="1395769" y="0"/>
                    <a:pt x="1486745" y="96902"/>
                    <a:pt x="1486745" y="216437"/>
                  </a:cubicBezTo>
                  <a:cubicBezTo>
                    <a:pt x="1486745" y="335972"/>
                    <a:pt x="1395769" y="432874"/>
                    <a:pt x="1283545" y="432874"/>
                  </a:cubicBezTo>
                  <a:lnTo>
                    <a:pt x="203200" y="432874"/>
                  </a:lnTo>
                  <a:cubicBezTo>
                    <a:pt x="90976" y="432874"/>
                    <a:pt x="0" y="335972"/>
                    <a:pt x="0" y="216437"/>
                  </a:cubicBezTo>
                  <a:cubicBezTo>
                    <a:pt x="0" y="96902"/>
                    <a:pt x="90976" y="0"/>
                    <a:pt x="203200" y="0"/>
                  </a:cubicBezTo>
                  <a:lnTo>
                    <a:pt x="1283545" y="0"/>
                  </a:lnTo>
                  <a:close/>
                </a:path>
              </a:pathLst>
            </a:custGeom>
            <a:solidFill>
              <a:srgbClr val="2E0249"/>
            </a:solidFill>
            <a:ln cap="sq" cmpd="sng" w="171450">
              <a:solidFill>
                <a:srgbClr val="F600FE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32"/>
            <p:cNvSpPr txBox="1"/>
            <p:nvPr/>
          </p:nvSpPr>
          <p:spPr>
            <a:xfrm>
              <a:off x="0" y="-28575"/>
              <a:ext cx="1486745" cy="4614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8" name="Google Shape;848;p32"/>
          <p:cNvSpPr txBox="1"/>
          <p:nvPr/>
        </p:nvSpPr>
        <p:spPr>
          <a:xfrm>
            <a:off x="1291994" y="1912317"/>
            <a:ext cx="15943252" cy="16851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803" u="none" cap="none" strike="noStrike">
                <a:solidFill>
                  <a:srgbClr val="92F3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KAHOOT! 小測驗</a:t>
            </a:r>
            <a:endParaRPr/>
          </a:p>
        </p:txBody>
      </p:sp>
      <p:sp>
        <p:nvSpPr>
          <p:cNvPr id="849" name="Google Shape;849;p32"/>
          <p:cNvSpPr txBox="1"/>
          <p:nvPr/>
        </p:nvSpPr>
        <p:spPr>
          <a:xfrm>
            <a:off x="1316048" y="3492658"/>
            <a:ext cx="15943252" cy="29303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81" u="none" cap="none" strike="noStrike">
                <a:solidFill>
                  <a:srgbClr val="E680D2"/>
                </a:solidFill>
                <a:latin typeface="Noto Sans TC"/>
                <a:ea typeface="Noto Sans TC"/>
                <a:cs typeface="Noto Sans TC"/>
                <a:sym typeface="Noto Sans TC"/>
              </a:rPr>
              <a:t>透過問答遊戲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581" u="none" cap="none" strike="noStrike">
                <a:solidFill>
                  <a:srgbClr val="E680D2"/>
                </a:solidFill>
                <a:latin typeface="Noto Sans TC"/>
                <a:ea typeface="Noto Sans TC"/>
                <a:cs typeface="Noto Sans TC"/>
                <a:sym typeface="Noto Sans TC"/>
              </a:rPr>
              <a:t>重溫一下課堂學習到的知識！</a:t>
            </a:r>
            <a:endParaRPr/>
          </a:p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581" u="none" cap="none" strike="noStrike">
              <a:solidFill>
                <a:srgbClr val="E680D2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850" name="Google Shape;850;p32"/>
          <p:cNvSpPr/>
          <p:nvPr/>
        </p:nvSpPr>
        <p:spPr>
          <a:xfrm>
            <a:off x="6685625" y="7528293"/>
            <a:ext cx="5574130" cy="1895204"/>
          </a:xfrm>
          <a:custGeom>
            <a:rect b="b" l="l" r="r" t="t"/>
            <a:pathLst>
              <a:path extrusionOk="0" h="1895204" w="5574130">
                <a:moveTo>
                  <a:pt x="0" y="0"/>
                </a:moveTo>
                <a:lnTo>
                  <a:pt x="5574130" y="0"/>
                </a:lnTo>
                <a:lnTo>
                  <a:pt x="5574130" y="1895205"/>
                </a:lnTo>
                <a:lnTo>
                  <a:pt x="0" y="18952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1" name="Google Shape;851;p32"/>
          <p:cNvSpPr txBox="1"/>
          <p:nvPr/>
        </p:nvSpPr>
        <p:spPr>
          <a:xfrm>
            <a:off x="6508291" y="7898313"/>
            <a:ext cx="5550939" cy="6965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61" u="none" cap="none" strike="noStrike">
                <a:solidFill>
                  <a:srgbClr val="8B36DD"/>
                </a:solidFill>
                <a:latin typeface="Noto Sans TC"/>
                <a:ea typeface="Noto Sans TC"/>
                <a:cs typeface="Noto Sans TC"/>
                <a:sym typeface="Noto Sans TC"/>
              </a:rPr>
              <a:t>KAHOOT.IT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33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grpSp>
        <p:nvGrpSpPr>
          <p:cNvPr id="857" name="Google Shape;857;p33"/>
          <p:cNvGrpSpPr/>
          <p:nvPr/>
        </p:nvGrpSpPr>
        <p:grpSpPr>
          <a:xfrm>
            <a:off x="3087319" y="1131331"/>
            <a:ext cx="12828888" cy="8005587"/>
            <a:chOff x="0" y="-95250"/>
            <a:chExt cx="3378802" cy="2108467"/>
          </a:xfrm>
        </p:grpSpPr>
        <p:sp>
          <p:nvSpPr>
            <p:cNvPr id="858" name="Google Shape;858;p33"/>
            <p:cNvSpPr/>
            <p:nvPr/>
          </p:nvSpPr>
          <p:spPr>
            <a:xfrm>
              <a:off x="0" y="0"/>
              <a:ext cx="3378802" cy="2013217"/>
            </a:xfrm>
            <a:custGeom>
              <a:rect b="b" l="l" r="r" t="t"/>
              <a:pathLst>
                <a:path extrusionOk="0" h="2013217" w="3378802">
                  <a:moveTo>
                    <a:pt x="35605" y="0"/>
                  </a:moveTo>
                  <a:lnTo>
                    <a:pt x="3343197" y="0"/>
                  </a:lnTo>
                  <a:cubicBezTo>
                    <a:pt x="3352640" y="0"/>
                    <a:pt x="3361696" y="3751"/>
                    <a:pt x="3368373" y="10428"/>
                  </a:cubicBezTo>
                  <a:cubicBezTo>
                    <a:pt x="3375051" y="17106"/>
                    <a:pt x="3378802" y="26162"/>
                    <a:pt x="3378802" y="35605"/>
                  </a:cubicBezTo>
                  <a:lnTo>
                    <a:pt x="3378802" y="1977612"/>
                  </a:lnTo>
                  <a:cubicBezTo>
                    <a:pt x="3378802" y="1987055"/>
                    <a:pt x="3375051" y="1996112"/>
                    <a:pt x="3368373" y="2002789"/>
                  </a:cubicBezTo>
                  <a:cubicBezTo>
                    <a:pt x="3361696" y="2009466"/>
                    <a:pt x="3352640" y="2013217"/>
                    <a:pt x="3343197" y="2013217"/>
                  </a:cubicBezTo>
                  <a:lnTo>
                    <a:pt x="35605" y="2013217"/>
                  </a:lnTo>
                  <a:cubicBezTo>
                    <a:pt x="26162" y="2013217"/>
                    <a:pt x="17106" y="2009466"/>
                    <a:pt x="10428" y="2002789"/>
                  </a:cubicBezTo>
                  <a:cubicBezTo>
                    <a:pt x="3751" y="1996112"/>
                    <a:pt x="0" y="1987055"/>
                    <a:pt x="0" y="1977612"/>
                  </a:cubicBezTo>
                  <a:lnTo>
                    <a:pt x="0" y="35605"/>
                  </a:lnTo>
                  <a:cubicBezTo>
                    <a:pt x="0" y="26162"/>
                    <a:pt x="3751" y="17106"/>
                    <a:pt x="10428" y="10428"/>
                  </a:cubicBezTo>
                  <a:cubicBezTo>
                    <a:pt x="17106" y="3751"/>
                    <a:pt x="26162" y="0"/>
                    <a:pt x="35605" y="0"/>
                  </a:cubicBezTo>
                  <a:close/>
                </a:path>
              </a:pathLst>
            </a:custGeom>
            <a:gradFill>
              <a:gsLst>
                <a:gs pos="0">
                  <a:srgbClr val="004AAD"/>
                </a:gs>
                <a:gs pos="100000">
                  <a:srgbClr val="CB6CE6"/>
                </a:gs>
              </a:gsLst>
              <a:lin ang="0" scaled="0"/>
            </a:gradFill>
            <a:ln cap="rnd" cmpd="sng" w="85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33"/>
            <p:cNvSpPr txBox="1"/>
            <p:nvPr/>
          </p:nvSpPr>
          <p:spPr>
            <a:xfrm>
              <a:off x="0" y="-95250"/>
              <a:ext cx="3378802" cy="21084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205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860" name="Google Shape;860;p33"/>
          <p:cNvCxnSpPr/>
          <p:nvPr/>
        </p:nvCxnSpPr>
        <p:spPr>
          <a:xfrm>
            <a:off x="5492984" y="3502104"/>
            <a:ext cx="8246157" cy="0"/>
          </a:xfrm>
          <a:prstGeom prst="straightConnector1">
            <a:avLst/>
          </a:prstGeom>
          <a:noFill/>
          <a:ln cap="flat" cmpd="sng" w="66675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sp>
        <p:nvSpPr>
          <p:cNvPr id="861" name="Google Shape;861;p33"/>
          <p:cNvSpPr/>
          <p:nvPr/>
        </p:nvSpPr>
        <p:spPr>
          <a:xfrm>
            <a:off x="13739141" y="2848967"/>
            <a:ext cx="4218527" cy="7200900"/>
          </a:xfrm>
          <a:custGeom>
            <a:rect b="b" l="l" r="r" t="t"/>
            <a:pathLst>
              <a:path extrusionOk="0" h="7200900" w="4218527">
                <a:moveTo>
                  <a:pt x="0" y="0"/>
                </a:moveTo>
                <a:lnTo>
                  <a:pt x="4218528" y="0"/>
                </a:lnTo>
                <a:lnTo>
                  <a:pt x="4218528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2" name="Google Shape;862;p33"/>
          <p:cNvSpPr/>
          <p:nvPr/>
        </p:nvSpPr>
        <p:spPr>
          <a:xfrm>
            <a:off x="1798410" y="5822443"/>
            <a:ext cx="2791539" cy="3619500"/>
          </a:xfrm>
          <a:custGeom>
            <a:rect b="b" l="l" r="r" t="t"/>
            <a:pathLst>
              <a:path extrusionOk="0" h="3619500" w="2791539">
                <a:moveTo>
                  <a:pt x="0" y="0"/>
                </a:moveTo>
                <a:lnTo>
                  <a:pt x="2791539" y="0"/>
                </a:lnTo>
                <a:lnTo>
                  <a:pt x="2791539" y="3619500"/>
                </a:lnTo>
                <a:lnTo>
                  <a:pt x="0" y="3619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3" name="Google Shape;863;p33"/>
          <p:cNvSpPr txBox="1"/>
          <p:nvPr/>
        </p:nvSpPr>
        <p:spPr>
          <a:xfrm>
            <a:off x="5339457" y="3890006"/>
            <a:ext cx="10423223" cy="55519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604510" lvl="1" marL="1209019" marR="0" rtl="0" algn="l">
              <a:lnSpc>
                <a:spcPct val="1590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99"/>
              <a:buFont typeface="Arial"/>
              <a:buChar char="•"/>
            </a:pPr>
            <a:r>
              <a:rPr b="0" i="0" lang="en-US" sz="5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認識演算法機制</a:t>
            </a:r>
            <a:endParaRPr/>
          </a:p>
          <a:p>
            <a:pPr indent="-604510" lvl="1" marL="1209019" marR="0" rtl="0" algn="l">
              <a:lnSpc>
                <a:spcPct val="1590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99"/>
              <a:buFont typeface="Arial"/>
              <a:buChar char="•"/>
            </a:pPr>
            <a:r>
              <a:rPr b="0" i="0" lang="en-US" sz="5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保持資訊開放態度</a:t>
            </a:r>
            <a:endParaRPr/>
          </a:p>
          <a:p>
            <a:pPr indent="-604510" lvl="1" marL="1209019" marR="0" rtl="0" algn="l">
              <a:lnSpc>
                <a:spcPct val="1590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99"/>
              <a:buFont typeface="Arial"/>
              <a:buChar char="•"/>
            </a:pPr>
            <a:r>
              <a:rPr b="0" i="0" lang="en-US" sz="5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避免資料被過度獲取</a:t>
            </a:r>
            <a:endParaRPr/>
          </a:p>
          <a:p>
            <a:pPr indent="-604510" lvl="1" marL="1209019" marR="0" rtl="0" algn="l">
              <a:lnSpc>
                <a:spcPct val="15901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99"/>
              <a:buFont typeface="Arial"/>
              <a:buChar char="•"/>
            </a:pPr>
            <a:r>
              <a:rPr b="0" i="0" lang="en-US" sz="5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注意個人私隱</a:t>
            </a:r>
            <a:endParaRPr/>
          </a:p>
          <a:p>
            <a:pPr indent="0" lvl="0" marL="0" marR="0" rtl="0" algn="l">
              <a:lnSpc>
                <a:spcPct val="159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5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864" name="Google Shape;864;p33"/>
          <p:cNvSpPr txBox="1"/>
          <p:nvPr/>
        </p:nvSpPr>
        <p:spPr>
          <a:xfrm>
            <a:off x="3087319" y="2098870"/>
            <a:ext cx="12828888" cy="10511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78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總 結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34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sp>
        <p:nvSpPr>
          <p:cNvPr id="870" name="Google Shape;870;p34"/>
          <p:cNvSpPr/>
          <p:nvPr/>
        </p:nvSpPr>
        <p:spPr>
          <a:xfrm>
            <a:off x="-3033234" y="-3023256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1" name="Google Shape;871;p34"/>
          <p:cNvSpPr/>
          <p:nvPr/>
        </p:nvSpPr>
        <p:spPr>
          <a:xfrm>
            <a:off x="-5538778" y="5915050"/>
            <a:ext cx="10551506" cy="10551506"/>
          </a:xfrm>
          <a:custGeom>
            <a:rect b="b" l="l" r="r" t="t"/>
            <a:pathLst>
              <a:path extrusionOk="0" h="10551506" w="10551506">
                <a:moveTo>
                  <a:pt x="0" y="0"/>
                </a:moveTo>
                <a:lnTo>
                  <a:pt x="10551506" y="0"/>
                </a:lnTo>
                <a:lnTo>
                  <a:pt x="10551506" y="10551506"/>
                </a:lnTo>
                <a:lnTo>
                  <a:pt x="0" y="105515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2" name="Google Shape;872;p34"/>
          <p:cNvSpPr/>
          <p:nvPr/>
        </p:nvSpPr>
        <p:spPr>
          <a:xfrm>
            <a:off x="13684656" y="-4177644"/>
            <a:ext cx="8355287" cy="8355287"/>
          </a:xfrm>
          <a:custGeom>
            <a:rect b="b" l="l" r="r" t="t"/>
            <a:pathLst>
              <a:path extrusionOk="0" h="8355287" w="8355287">
                <a:moveTo>
                  <a:pt x="0" y="0"/>
                </a:moveTo>
                <a:lnTo>
                  <a:pt x="8355287" y="0"/>
                </a:lnTo>
                <a:lnTo>
                  <a:pt x="8355287" y="8355288"/>
                </a:lnTo>
                <a:lnTo>
                  <a:pt x="0" y="83552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3" name="Google Shape;873;p34"/>
          <p:cNvSpPr/>
          <p:nvPr/>
        </p:nvSpPr>
        <p:spPr>
          <a:xfrm>
            <a:off x="14261850" y="6686550"/>
            <a:ext cx="7200900" cy="7200900"/>
          </a:xfrm>
          <a:custGeom>
            <a:rect b="b" l="l" r="r" t="t"/>
            <a:pathLst>
              <a:path extrusionOk="0" h="7200900" w="7200900">
                <a:moveTo>
                  <a:pt x="0" y="0"/>
                </a:moveTo>
                <a:lnTo>
                  <a:pt x="7200900" y="0"/>
                </a:lnTo>
                <a:lnTo>
                  <a:pt x="7200900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 amt="5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4" name="Google Shape;874;p34"/>
          <p:cNvSpPr/>
          <p:nvPr/>
        </p:nvSpPr>
        <p:spPr>
          <a:xfrm>
            <a:off x="11384998" y="-248630"/>
            <a:ext cx="8681329" cy="10784260"/>
          </a:xfrm>
          <a:custGeom>
            <a:rect b="b" l="l" r="r" t="t"/>
            <a:pathLst>
              <a:path extrusionOk="0" h="10784260" w="8681329">
                <a:moveTo>
                  <a:pt x="0" y="0"/>
                </a:moveTo>
                <a:lnTo>
                  <a:pt x="8681329" y="0"/>
                </a:lnTo>
                <a:lnTo>
                  <a:pt x="8681329" y="10784260"/>
                </a:lnTo>
                <a:lnTo>
                  <a:pt x="0" y="107842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5" name="Google Shape;875;p34"/>
          <p:cNvSpPr/>
          <p:nvPr/>
        </p:nvSpPr>
        <p:spPr>
          <a:xfrm>
            <a:off x="-1869472" y="6320326"/>
            <a:ext cx="12832964" cy="303325"/>
          </a:xfrm>
          <a:custGeom>
            <a:rect b="b" l="l" r="r" t="t"/>
            <a:pathLst>
              <a:path extrusionOk="0" h="303325" w="12832964">
                <a:moveTo>
                  <a:pt x="0" y="0"/>
                </a:moveTo>
                <a:lnTo>
                  <a:pt x="12832964" y="0"/>
                </a:lnTo>
                <a:lnTo>
                  <a:pt x="12832964" y="303324"/>
                </a:lnTo>
                <a:lnTo>
                  <a:pt x="0" y="3033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76" name="Google Shape;876;p34"/>
          <p:cNvGrpSpPr/>
          <p:nvPr/>
        </p:nvGrpSpPr>
        <p:grpSpPr>
          <a:xfrm>
            <a:off x="-526052" y="6446731"/>
            <a:ext cx="11276050" cy="3230761"/>
            <a:chOff x="0" y="-38100"/>
            <a:chExt cx="2969824" cy="850900"/>
          </a:xfrm>
        </p:grpSpPr>
        <p:sp>
          <p:nvSpPr>
            <p:cNvPr id="877" name="Google Shape;877;p34"/>
            <p:cNvSpPr/>
            <p:nvPr/>
          </p:nvSpPr>
          <p:spPr>
            <a:xfrm>
              <a:off x="0" y="0"/>
              <a:ext cx="2969824" cy="812800"/>
            </a:xfrm>
            <a:custGeom>
              <a:rect b="b" l="l" r="r" t="t"/>
              <a:pathLst>
                <a:path extrusionOk="0" h="812800" w="2969824">
                  <a:moveTo>
                    <a:pt x="0" y="0"/>
                  </a:moveTo>
                  <a:lnTo>
                    <a:pt x="2969824" y="0"/>
                  </a:lnTo>
                  <a:lnTo>
                    <a:pt x="296982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5F1AAB"/>
            </a:solidFill>
            <a:ln>
              <a:noFill/>
            </a:ln>
          </p:spPr>
        </p:sp>
        <p:sp>
          <p:nvSpPr>
            <p:cNvPr id="878" name="Google Shape;878;p34"/>
            <p:cNvSpPr txBox="1"/>
            <p:nvPr/>
          </p:nvSpPr>
          <p:spPr>
            <a:xfrm>
              <a:off x="0" y="-38100"/>
              <a:ext cx="2969824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9" name="Google Shape;879;p34"/>
          <p:cNvGrpSpPr/>
          <p:nvPr/>
        </p:nvGrpSpPr>
        <p:grpSpPr>
          <a:xfrm>
            <a:off x="-7061193" y="6455425"/>
            <a:ext cx="9047753" cy="3230761"/>
            <a:chOff x="0" y="-38100"/>
            <a:chExt cx="2382947" cy="850900"/>
          </a:xfrm>
        </p:grpSpPr>
        <p:sp>
          <p:nvSpPr>
            <p:cNvPr id="880" name="Google Shape;880;p34"/>
            <p:cNvSpPr/>
            <p:nvPr/>
          </p:nvSpPr>
          <p:spPr>
            <a:xfrm>
              <a:off x="0" y="0"/>
              <a:ext cx="2382947" cy="812800"/>
            </a:xfrm>
            <a:custGeom>
              <a:rect b="b" l="l" r="r" t="t"/>
              <a:pathLst>
                <a:path extrusionOk="0" h="812800" w="2382947">
                  <a:moveTo>
                    <a:pt x="0" y="0"/>
                  </a:moveTo>
                  <a:lnTo>
                    <a:pt x="2382947" y="0"/>
                  </a:lnTo>
                  <a:lnTo>
                    <a:pt x="2382947" y="812800"/>
                  </a:lnTo>
                  <a:lnTo>
                    <a:pt x="0" y="812800"/>
                  </a:lnTo>
                  <a:close/>
                </a:path>
              </a:pathLst>
            </a:custGeom>
            <a:gradFill>
              <a:gsLst>
                <a:gs pos="0">
                  <a:srgbClr val="F600FE"/>
                </a:gs>
                <a:gs pos="25000">
                  <a:srgbClr val="C900FE"/>
                </a:gs>
                <a:gs pos="50000">
                  <a:srgbClr val="A136FF"/>
                </a:gs>
                <a:gs pos="75000">
                  <a:srgbClr val="5142F0"/>
                </a:gs>
                <a:gs pos="100000">
                  <a:srgbClr val="0033D9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</p:sp>
        <p:sp>
          <p:nvSpPr>
            <p:cNvPr id="881" name="Google Shape;881;p34"/>
            <p:cNvSpPr txBox="1"/>
            <p:nvPr/>
          </p:nvSpPr>
          <p:spPr>
            <a:xfrm>
              <a:off x="0" y="-38100"/>
              <a:ext cx="2382947" cy="8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2" name="Google Shape;882;p34"/>
          <p:cNvSpPr/>
          <p:nvPr/>
        </p:nvSpPr>
        <p:spPr>
          <a:xfrm>
            <a:off x="856050" y="6909400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3" name="Google Shape;883;p34"/>
          <p:cNvSpPr/>
          <p:nvPr/>
        </p:nvSpPr>
        <p:spPr>
          <a:xfrm>
            <a:off x="856050" y="8750942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0"/>
                </a:lnTo>
                <a:lnTo>
                  <a:pt x="0" y="625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4" name="Google Shape;884;p34"/>
          <p:cNvSpPr/>
          <p:nvPr/>
        </p:nvSpPr>
        <p:spPr>
          <a:xfrm>
            <a:off x="856050" y="7830606"/>
            <a:ext cx="625060" cy="625060"/>
          </a:xfrm>
          <a:custGeom>
            <a:rect b="b" l="l" r="r" t="t"/>
            <a:pathLst>
              <a:path extrusionOk="0" h="625060" w="625060">
                <a:moveTo>
                  <a:pt x="0" y="0"/>
                </a:moveTo>
                <a:lnTo>
                  <a:pt x="625060" y="0"/>
                </a:lnTo>
                <a:lnTo>
                  <a:pt x="625060" y="625061"/>
                </a:lnTo>
                <a:lnTo>
                  <a:pt x="0" y="6250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885" name="Google Shape;885;p3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0114998" y="8804502"/>
            <a:ext cx="12700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34"/>
          <p:cNvSpPr/>
          <p:nvPr/>
        </p:nvSpPr>
        <p:spPr>
          <a:xfrm>
            <a:off x="11658817" y="2869631"/>
            <a:ext cx="5738717" cy="5753100"/>
          </a:xfrm>
          <a:custGeom>
            <a:rect b="b" l="l" r="r" t="t"/>
            <a:pathLst>
              <a:path extrusionOk="0" h="5753100" w="5738717">
                <a:moveTo>
                  <a:pt x="0" y="0"/>
                </a:moveTo>
                <a:lnTo>
                  <a:pt x="5738717" y="0"/>
                </a:lnTo>
                <a:lnTo>
                  <a:pt x="5738717" y="5753100"/>
                </a:lnTo>
                <a:lnTo>
                  <a:pt x="0" y="5753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7" name="Google Shape;887;p34"/>
          <p:cNvSpPr txBox="1"/>
          <p:nvPr/>
        </p:nvSpPr>
        <p:spPr>
          <a:xfrm>
            <a:off x="0" y="844018"/>
            <a:ext cx="9155881" cy="52762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</a:t>
            </a:r>
            <a:endParaRPr/>
          </a:p>
          <a:p>
            <a:pPr indent="0" lvl="0" marL="0" marR="0" rtl="0" algn="ctr">
              <a:lnSpc>
                <a:spcPct val="16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4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endParaRPr/>
          </a:p>
        </p:txBody>
      </p:sp>
      <p:sp>
        <p:nvSpPr>
          <p:cNvPr id="888" name="Google Shape;888;p34"/>
          <p:cNvSpPr txBox="1"/>
          <p:nvPr/>
        </p:nvSpPr>
        <p:spPr>
          <a:xfrm>
            <a:off x="2551674" y="6996505"/>
            <a:ext cx="2697639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3422 3161</a:t>
            </a:r>
            <a:endParaRPr/>
          </a:p>
        </p:txBody>
      </p:sp>
      <p:sp>
        <p:nvSpPr>
          <p:cNvPr id="889" name="Google Shape;889;p34"/>
          <p:cNvSpPr txBox="1"/>
          <p:nvPr/>
        </p:nvSpPr>
        <p:spPr>
          <a:xfrm>
            <a:off x="2551674" y="7913477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medialiteray.hk</a:t>
            </a:r>
            <a:endParaRPr/>
          </a:p>
        </p:txBody>
      </p:sp>
      <p:sp>
        <p:nvSpPr>
          <p:cNvPr id="890" name="Google Shape;890;p34"/>
          <p:cNvSpPr txBox="1"/>
          <p:nvPr/>
        </p:nvSpPr>
        <p:spPr>
          <a:xfrm>
            <a:off x="2551674" y="8831052"/>
            <a:ext cx="4309805" cy="412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99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wmc@hkfyg.org.hk</a:t>
            </a:r>
            <a:endParaRPr/>
          </a:p>
        </p:txBody>
      </p:sp>
      <p:sp>
        <p:nvSpPr>
          <p:cNvPr id="891" name="Google Shape;891;p34"/>
          <p:cNvSpPr txBox="1"/>
          <p:nvPr/>
        </p:nvSpPr>
        <p:spPr>
          <a:xfrm>
            <a:off x="6602226" y="6614125"/>
            <a:ext cx="2018400" cy="40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教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學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短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99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片</a:t>
            </a:r>
            <a:endParaRPr/>
          </a:p>
          <a:p>
            <a:pPr indent="0" lvl="0" marL="0" marR="0" rtl="0" algn="l">
              <a:lnSpc>
                <a:spcPct val="118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599" u="none" cap="none" strike="noStrike">
              <a:solidFill>
                <a:srgbClr val="FFFFFF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pic>
        <p:nvPicPr>
          <p:cNvPr id="892" name="Google Shape;892;p34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162665" y="6648611"/>
            <a:ext cx="3129469" cy="3129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35"/>
          <p:cNvSpPr/>
          <p:nvPr/>
        </p:nvSpPr>
        <p:spPr>
          <a:xfrm rot="-5400000">
            <a:off x="4000500" y="-4000500"/>
            <a:ext cx="10287000" cy="18288000"/>
          </a:xfrm>
          <a:custGeom>
            <a:rect b="b" l="l" r="r" t="t"/>
            <a:pathLst>
              <a:path extrusionOk="0" h="18288000" w="10287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607" l="-39057" r="-7278" t="-2805"/>
            </a:stretch>
          </a:blipFill>
          <a:ln>
            <a:noFill/>
          </a:ln>
        </p:spPr>
      </p:sp>
      <p:cxnSp>
        <p:nvCxnSpPr>
          <p:cNvPr id="898" name="Google Shape;898;p35"/>
          <p:cNvCxnSpPr/>
          <p:nvPr/>
        </p:nvCxnSpPr>
        <p:spPr>
          <a:xfrm>
            <a:off x="4220690" y="1654304"/>
            <a:ext cx="10636713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lg" w="lg" type="oval"/>
            <a:tailEnd len="lg" w="lg" type="oval"/>
          </a:ln>
        </p:spPr>
      </p:cxnSp>
      <p:graphicFrame>
        <p:nvGraphicFramePr>
          <p:cNvPr id="899" name="Google Shape;899;p35"/>
          <p:cNvGraphicFramePr/>
          <p:nvPr/>
        </p:nvGraphicFramePr>
        <p:xfrm>
          <a:off x="3911568" y="273725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{FA94436C-2C07-425D-8B0E-7C32489950BB}</a:tableStyleId>
              </a:tblPr>
              <a:tblGrid>
                <a:gridCol w="3557125"/>
                <a:gridCol w="3070450"/>
                <a:gridCol w="3837300"/>
              </a:tblGrid>
              <a:tr h="1207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環節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30-40分鐘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40分鐘</a:t>
                      </a:r>
                      <a:r>
                        <a:rPr b="1" lang="en-US" sz="1999" u="none" cap="none" strike="noStrike">
                          <a:solidFill>
                            <a:srgbClr val="E086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以上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07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講解演算法(P.3-6)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207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活動只有一種聲音 (P.7-14)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10分鐘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10-15分鐘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207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私隱暴露活動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20分鐘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15-20分鐘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  <a:tr h="1207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總結及問卷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438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99" u="none" cap="none" strike="noStrike">
                          <a:solidFill>
                            <a:srgbClr val="FFFFFF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5分鐘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B36DD"/>
                    </a:solidFill>
                  </a:tcPr>
                </a:tc>
              </a:tr>
            </a:tbl>
          </a:graphicData>
        </a:graphic>
      </p:graphicFrame>
      <p:sp>
        <p:nvSpPr>
          <p:cNvPr id="900" name="Google Shape;900;p35"/>
          <p:cNvSpPr txBox="1"/>
          <p:nvPr/>
        </p:nvSpPr>
        <p:spPr>
          <a:xfrm>
            <a:off x="4386611" y="446441"/>
            <a:ext cx="10470792" cy="8559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266" u="none" cap="none" strike="noStrike">
                <a:solidFill>
                  <a:srgbClr val="FFFFFF"/>
                </a:solidFill>
                <a:latin typeface="Noto Sans TC"/>
                <a:ea typeface="Noto Sans TC"/>
                <a:cs typeface="Noto Sans TC"/>
                <a:sym typeface="Noto Sans TC"/>
              </a:rPr>
              <a:t>課堂時間分配</a:t>
            </a:r>
            <a:endParaRPr/>
          </a:p>
        </p:txBody>
      </p:sp>
      <p:sp>
        <p:nvSpPr>
          <p:cNvPr id="901" name="Google Shape;901;p35"/>
          <p:cNvSpPr/>
          <p:nvPr/>
        </p:nvSpPr>
        <p:spPr>
          <a:xfrm flipH="1">
            <a:off x="15263397" y="6156237"/>
            <a:ext cx="2858682" cy="3902638"/>
          </a:xfrm>
          <a:custGeom>
            <a:rect b="b" l="l" r="r" t="t"/>
            <a:pathLst>
              <a:path extrusionOk="0" h="3902638" w="2858682">
                <a:moveTo>
                  <a:pt x="2858682" y="0"/>
                </a:moveTo>
                <a:lnTo>
                  <a:pt x="0" y="0"/>
                </a:lnTo>
                <a:lnTo>
                  <a:pt x="0" y="3902638"/>
                </a:lnTo>
                <a:lnTo>
                  <a:pt x="2858682" y="3902638"/>
                </a:lnTo>
                <a:lnTo>
                  <a:pt x="285868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