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10287000" cx="18288000"/>
  <p:notesSz cx="6858000" cy="9144000"/>
  <p:embeddedFontLst>
    <p:embeddedFont>
      <p:font typeface="Roboto"/>
      <p:regular r:id="rId31"/>
      <p:bold r:id="rId32"/>
      <p:italic r:id="rId33"/>
      <p:boldItalic r:id="rId34"/>
    </p:embeddedFont>
    <p:embeddedFont>
      <p:font typeface="Montserrat"/>
      <p:bold r:id="rId35"/>
      <p:boldItalic r:id="rId36"/>
    </p:embeddedFont>
    <p:embeddedFont>
      <p:font typeface="Roboto Condensed"/>
      <p:regular r:id="rId37"/>
      <p:bold r:id="rId38"/>
      <p:italic r:id="rId39"/>
      <p:boldItalic r:id="rId40"/>
    </p:embeddedFont>
    <p:embeddedFont>
      <p:font typeface="Noto Sans TC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3" roundtripDataSignature="AMtx7mg57LhMYB0ZKR4AyHaa7nV8YpqC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Condensed-boldItalic.fntdata"/><Relationship Id="rId20" Type="http://schemas.openxmlformats.org/officeDocument/2006/relationships/slide" Target="slides/slide15.xml"/><Relationship Id="rId42" Type="http://schemas.openxmlformats.org/officeDocument/2006/relationships/font" Target="fonts/NotoSansTC-bold.fntdata"/><Relationship Id="rId41" Type="http://schemas.openxmlformats.org/officeDocument/2006/relationships/font" Target="fonts/NotoSansTC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italic.fntdata"/><Relationship Id="rId10" Type="http://schemas.openxmlformats.org/officeDocument/2006/relationships/slide" Target="slides/slide5.xml"/><Relationship Id="rId32" Type="http://schemas.openxmlformats.org/officeDocument/2006/relationships/font" Target="fonts/Roboto-bold.fntdata"/><Relationship Id="rId13" Type="http://schemas.openxmlformats.org/officeDocument/2006/relationships/slide" Target="slides/slide8.xml"/><Relationship Id="rId35" Type="http://schemas.openxmlformats.org/officeDocument/2006/relationships/font" Target="fonts/Montserrat-bold.fntdata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37" Type="http://schemas.openxmlformats.org/officeDocument/2006/relationships/font" Target="fonts/RobotoCondensed-regular.fntdata"/><Relationship Id="rId14" Type="http://schemas.openxmlformats.org/officeDocument/2006/relationships/slide" Target="slides/slide9.xml"/><Relationship Id="rId36" Type="http://schemas.openxmlformats.org/officeDocument/2006/relationships/font" Target="fonts/Montserrat-boldItalic.fntdata"/><Relationship Id="rId17" Type="http://schemas.openxmlformats.org/officeDocument/2006/relationships/slide" Target="slides/slide12.xml"/><Relationship Id="rId39" Type="http://schemas.openxmlformats.org/officeDocument/2006/relationships/font" Target="fonts/RobotoCondensed-italic.fntdata"/><Relationship Id="rId16" Type="http://schemas.openxmlformats.org/officeDocument/2006/relationships/slide" Target="slides/slide11.xml"/><Relationship Id="rId38" Type="http://schemas.openxmlformats.org/officeDocument/2006/relationships/font" Target="fonts/RobotoCondensed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【一級玩家】終極中文官方預告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https://www.youtube.com/watch?v=jjO9DF57_vE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1:05-2:04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中一學生駭入學校系統發警告 要求撤回這政策否則「hack所有嘢」 | 香港01 https://www.hk01.com/article/819061?utm_source=01articlecopy&amp;utm_medium=referral</a:t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60" name="Google Shape;360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61" name="Google Shape;361;p1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https://www.youtube.com/watch?v=15BrRvuXTEE</a:t>
            </a:r>
            <a:endParaRPr/>
          </a:p>
        </p:txBody>
      </p:sp>
      <p:sp>
        <p:nvSpPr>
          <p:cNvPr id="363" name="Google Shape;363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64" name="Google Shape;364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5" name="Google Shape;435;p2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36" name="Google Shape;436;p2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元宇宙的特性可以從以下幾個方面來理解：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隨時隨地：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使用者可以在任何時間和地點進入元宇宙，無論是透過電腦、手機還是虛擬現實（VR）設備，這種無縫的接入方式使得人們能夠隨時參與虛擬世界的活動。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沉浸式：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元宇宙提供高度沉浸的體驗，使用者可以透過虛擬現實、擴增實境（AR）等技術，感受到身臨其境的感覺。這種沉浸感使得用戶能夠更真實地參與遊戲、社交和其他活動。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低延遲：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低延遲技術確保了用戶在與元宇宙互動時，能夠即時反應。這對於多個用戶同時進行互動和遊戲至關重要，因為延遲會影響體驗的流暢度和真實感。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多樣性：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元宇宙包含了各種不同的內容和活動，包括遊戲、社交、商業、藝術等，提供了豐富的選擇和體驗。用戶可以根據自己的興趣和需求，選擇參與不同的虛擬活動。</a:t>
            </a:r>
            <a:endParaRPr/>
          </a:p>
        </p:txBody>
      </p:sp>
      <p:sp>
        <p:nvSpPr>
          <p:cNvPr id="438" name="Google Shape;438;p2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9" name="Google Shape;439;p2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33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13.jpg"/><Relationship Id="rId5" Type="http://schemas.openxmlformats.org/officeDocument/2006/relationships/image" Target="../media/image12.png"/><Relationship Id="rId6" Type="http://schemas.openxmlformats.org/officeDocument/2006/relationships/image" Target="../media/image24.png"/><Relationship Id="rId7" Type="http://schemas.openxmlformats.org/officeDocument/2006/relationships/image" Target="../media/image3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23.png"/><Relationship Id="rId11" Type="http://schemas.openxmlformats.org/officeDocument/2006/relationships/image" Target="../media/image10.png"/><Relationship Id="rId10" Type="http://schemas.openxmlformats.org/officeDocument/2006/relationships/image" Target="../media/image20.png"/><Relationship Id="rId12" Type="http://schemas.openxmlformats.org/officeDocument/2006/relationships/image" Target="../media/image11.png"/><Relationship Id="rId9" Type="http://schemas.openxmlformats.org/officeDocument/2006/relationships/image" Target="../media/image19.png"/><Relationship Id="rId5" Type="http://schemas.openxmlformats.org/officeDocument/2006/relationships/image" Target="../media/image15.png"/><Relationship Id="rId6" Type="http://schemas.openxmlformats.org/officeDocument/2006/relationships/image" Target="../media/image5.png"/><Relationship Id="rId7" Type="http://schemas.openxmlformats.org/officeDocument/2006/relationships/image" Target="../media/image102.png"/><Relationship Id="rId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23.png"/><Relationship Id="rId5" Type="http://schemas.openxmlformats.org/officeDocument/2006/relationships/image" Target="../media/image5.png"/><Relationship Id="rId6" Type="http://schemas.openxmlformats.org/officeDocument/2006/relationships/image" Target="../media/image10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02.png"/><Relationship Id="rId5" Type="http://schemas.openxmlformats.org/officeDocument/2006/relationships/image" Target="../media/image15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02.png"/><Relationship Id="rId5" Type="http://schemas.openxmlformats.org/officeDocument/2006/relationships/image" Target="../media/image17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02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0.png"/><Relationship Id="rId4" Type="http://schemas.openxmlformats.org/officeDocument/2006/relationships/image" Target="../media/image28.png"/><Relationship Id="rId5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3.jpg"/><Relationship Id="rId5" Type="http://schemas.openxmlformats.org/officeDocument/2006/relationships/image" Target="../media/image39.png"/><Relationship Id="rId6" Type="http://schemas.openxmlformats.org/officeDocument/2006/relationships/image" Target="../media/image24.png"/><Relationship Id="rId7" Type="http://schemas.openxmlformats.org/officeDocument/2006/relationships/image" Target="../media/image3.png"/><Relationship Id="rId8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0.png"/><Relationship Id="rId4" Type="http://schemas.openxmlformats.org/officeDocument/2006/relationships/image" Target="../media/image47.png"/><Relationship Id="rId5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32.png"/><Relationship Id="rId9" Type="http://schemas.openxmlformats.org/officeDocument/2006/relationships/image" Target="../media/image42.png"/><Relationship Id="rId5" Type="http://schemas.openxmlformats.org/officeDocument/2006/relationships/image" Target="../media/image34.png"/><Relationship Id="rId6" Type="http://schemas.openxmlformats.org/officeDocument/2006/relationships/image" Target="../media/image40.png"/><Relationship Id="rId7" Type="http://schemas.openxmlformats.org/officeDocument/2006/relationships/image" Target="../media/image37.png"/><Relationship Id="rId8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57.jpg"/><Relationship Id="rId5" Type="http://schemas.openxmlformats.org/officeDocument/2006/relationships/image" Target="../media/image4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45.jpg"/><Relationship Id="rId10" Type="http://schemas.openxmlformats.org/officeDocument/2006/relationships/image" Target="../media/image52.jpg"/><Relationship Id="rId9" Type="http://schemas.openxmlformats.org/officeDocument/2006/relationships/image" Target="../media/image3.png"/><Relationship Id="rId5" Type="http://schemas.openxmlformats.org/officeDocument/2006/relationships/image" Target="../media/image50.png"/><Relationship Id="rId6" Type="http://schemas.openxmlformats.org/officeDocument/2006/relationships/image" Target="../media/image55.png"/><Relationship Id="rId7" Type="http://schemas.openxmlformats.org/officeDocument/2006/relationships/image" Target="../media/image32.png"/><Relationship Id="rId8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45.jpg"/><Relationship Id="rId10" Type="http://schemas.openxmlformats.org/officeDocument/2006/relationships/image" Target="../media/image3.png"/><Relationship Id="rId9" Type="http://schemas.openxmlformats.org/officeDocument/2006/relationships/image" Target="../media/image34.png"/><Relationship Id="rId5" Type="http://schemas.openxmlformats.org/officeDocument/2006/relationships/image" Target="../media/image52.jpg"/><Relationship Id="rId6" Type="http://schemas.openxmlformats.org/officeDocument/2006/relationships/image" Target="../media/image50.png"/><Relationship Id="rId7" Type="http://schemas.openxmlformats.org/officeDocument/2006/relationships/image" Target="../media/image56.png"/><Relationship Id="rId8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55.png"/><Relationship Id="rId5" Type="http://schemas.openxmlformats.org/officeDocument/2006/relationships/image" Target="../media/image59.png"/><Relationship Id="rId6" Type="http://schemas.openxmlformats.org/officeDocument/2006/relationships/image" Target="../media/image70.png"/><Relationship Id="rId7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5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Relationship Id="rId4" Type="http://schemas.openxmlformats.org/officeDocument/2006/relationships/image" Target="../media/image63.png"/><Relationship Id="rId11" Type="http://schemas.openxmlformats.org/officeDocument/2006/relationships/image" Target="../media/image66.png"/><Relationship Id="rId10" Type="http://schemas.openxmlformats.org/officeDocument/2006/relationships/image" Target="../media/image3.png"/><Relationship Id="rId9" Type="http://schemas.openxmlformats.org/officeDocument/2006/relationships/image" Target="../media/image34.png"/><Relationship Id="rId5" Type="http://schemas.openxmlformats.org/officeDocument/2006/relationships/image" Target="../media/image64.png"/><Relationship Id="rId6" Type="http://schemas.openxmlformats.org/officeDocument/2006/relationships/image" Target="../media/image68.png"/><Relationship Id="rId7" Type="http://schemas.openxmlformats.org/officeDocument/2006/relationships/image" Target="../media/image67.png"/><Relationship Id="rId8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0.png"/><Relationship Id="rId4" Type="http://schemas.openxmlformats.org/officeDocument/2006/relationships/image" Target="../media/image80.png"/><Relationship Id="rId5" Type="http://schemas.openxmlformats.org/officeDocument/2006/relationships/image" Target="../media/image69.png"/><Relationship Id="rId6" Type="http://schemas.openxmlformats.org/officeDocument/2006/relationships/image" Target="../media/image65.png"/><Relationship Id="rId7" Type="http://schemas.openxmlformats.org/officeDocument/2006/relationships/hyperlink" Target="https://thi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Relationship Id="rId4" Type="http://schemas.openxmlformats.org/officeDocument/2006/relationships/image" Target="../media/image89.jpg"/><Relationship Id="rId5" Type="http://schemas.openxmlformats.org/officeDocument/2006/relationships/image" Target="../media/image7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jpg"/><Relationship Id="rId4" Type="http://schemas.openxmlformats.org/officeDocument/2006/relationships/image" Target="../media/image78.jpg"/><Relationship Id="rId10" Type="http://schemas.openxmlformats.org/officeDocument/2006/relationships/image" Target="../media/image60.png"/><Relationship Id="rId9" Type="http://schemas.openxmlformats.org/officeDocument/2006/relationships/image" Target="../media/image34.png"/><Relationship Id="rId5" Type="http://schemas.openxmlformats.org/officeDocument/2006/relationships/image" Target="../media/image71.jpg"/><Relationship Id="rId6" Type="http://schemas.openxmlformats.org/officeDocument/2006/relationships/image" Target="../media/image75.jpg"/><Relationship Id="rId7" Type="http://schemas.openxmlformats.org/officeDocument/2006/relationships/image" Target="../media/image74.jpg"/><Relationship Id="rId8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Relationship Id="rId4" Type="http://schemas.openxmlformats.org/officeDocument/2006/relationships/image" Target="../media/image76.png"/><Relationship Id="rId9" Type="http://schemas.openxmlformats.org/officeDocument/2006/relationships/image" Target="../media/image83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3.png"/><Relationship Id="rId8" Type="http://schemas.openxmlformats.org/officeDocument/2006/relationships/image" Target="../media/image8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Relationship Id="rId4" Type="http://schemas.openxmlformats.org/officeDocument/2006/relationships/image" Target="../media/image3.png"/><Relationship Id="rId5" Type="http://schemas.openxmlformats.org/officeDocument/2006/relationships/image" Target="../media/image79.jpg"/><Relationship Id="rId6" Type="http://schemas.openxmlformats.org/officeDocument/2006/relationships/image" Target="../media/image8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Relationship Id="rId4" Type="http://schemas.openxmlformats.org/officeDocument/2006/relationships/image" Target="../media/image81.png"/><Relationship Id="rId5" Type="http://schemas.openxmlformats.org/officeDocument/2006/relationships/image" Target="../media/image77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9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0.png"/><Relationship Id="rId4" Type="http://schemas.openxmlformats.org/officeDocument/2006/relationships/image" Target="../media/image94.jpg"/><Relationship Id="rId5" Type="http://schemas.openxmlformats.org/officeDocument/2006/relationships/image" Target="../media/image88.jpg"/><Relationship Id="rId6" Type="http://schemas.openxmlformats.org/officeDocument/2006/relationships/image" Target="../media/image99.jpg"/><Relationship Id="rId7" Type="http://schemas.openxmlformats.org/officeDocument/2006/relationships/image" Target="../media/image98.jpg"/><Relationship Id="rId8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0.png"/><Relationship Id="rId4" Type="http://schemas.openxmlformats.org/officeDocument/2006/relationships/image" Target="../media/image91.png"/><Relationship Id="rId10" Type="http://schemas.openxmlformats.org/officeDocument/2006/relationships/image" Target="../media/image95.png"/><Relationship Id="rId9" Type="http://schemas.openxmlformats.org/officeDocument/2006/relationships/image" Target="../media/image97.png"/><Relationship Id="rId5" Type="http://schemas.openxmlformats.org/officeDocument/2006/relationships/image" Target="../media/image5.png"/><Relationship Id="rId6" Type="http://schemas.openxmlformats.org/officeDocument/2006/relationships/image" Target="../media/image96.png"/><Relationship Id="rId7" Type="http://schemas.openxmlformats.org/officeDocument/2006/relationships/image" Target="../media/image93.png"/><Relationship Id="rId8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-57150"/>
            <a:ext cx="18389600" cy="10344150"/>
          </a:xfrm>
          <a:custGeom>
            <a:rect b="b" l="l" r="r" t="t"/>
            <a:pathLst>
              <a:path extrusionOk="0" h="10344150" w="18389600">
                <a:moveTo>
                  <a:pt x="0" y="0"/>
                </a:moveTo>
                <a:lnTo>
                  <a:pt x="18389600" y="0"/>
                </a:lnTo>
                <a:lnTo>
                  <a:pt x="18389600" y="10344150"/>
                </a:lnTo>
                <a:lnTo>
                  <a:pt x="0" y="10344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745526" y="6372193"/>
            <a:ext cx="4162985" cy="1143000"/>
          </a:xfrm>
          <a:custGeom>
            <a:rect b="b" l="l" r="r" t="t"/>
            <a:pathLst>
              <a:path extrusionOk="0" h="1143000" w="4162985">
                <a:moveTo>
                  <a:pt x="0" y="0"/>
                </a:moveTo>
                <a:lnTo>
                  <a:pt x="4162985" y="0"/>
                </a:lnTo>
                <a:lnTo>
                  <a:pt x="416298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7889925" y="2046259"/>
            <a:ext cx="10198099" cy="6068253"/>
          </a:xfrm>
          <a:custGeom>
            <a:rect b="b" l="l" r="r" t="t"/>
            <a:pathLst>
              <a:path extrusionOk="0" h="6068253" w="10198099">
                <a:moveTo>
                  <a:pt x="0" y="0"/>
                </a:moveTo>
                <a:lnTo>
                  <a:pt x="10198099" y="0"/>
                </a:lnTo>
                <a:lnTo>
                  <a:pt x="10198099" y="6068253"/>
                </a:lnTo>
                <a:lnTo>
                  <a:pt x="0" y="60682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-7065"/>
            </a:stretch>
          </a:blipFill>
          <a:ln>
            <a:noFill/>
          </a:ln>
        </p:spPr>
      </p:sp>
      <p:grpSp>
        <p:nvGrpSpPr>
          <p:cNvPr id="96" name="Google Shape;96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7" name="Google Shape;97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9" name="Google Shape;99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0" name="Google Shape;100;p1"/>
          <p:cNvSpPr/>
          <p:nvPr/>
        </p:nvSpPr>
        <p:spPr>
          <a:xfrm>
            <a:off x="767486" y="551356"/>
            <a:ext cx="5574917" cy="1441789"/>
          </a:xfrm>
          <a:custGeom>
            <a:rect b="b" l="l" r="r" t="t"/>
            <a:pathLst>
              <a:path extrusionOk="0" h="1441789" w="5574917">
                <a:moveTo>
                  <a:pt x="0" y="0"/>
                </a:moveTo>
                <a:lnTo>
                  <a:pt x="5574918" y="0"/>
                </a:lnTo>
                <a:lnTo>
                  <a:pt x="5574918" y="1441789"/>
                </a:lnTo>
                <a:lnTo>
                  <a:pt x="0" y="1441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745526" y="2513506"/>
            <a:ext cx="7952996" cy="333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新興科技素養基礎講座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2332221" y="6368668"/>
            <a:ext cx="24456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6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高小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9" name="Google Shape;109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11319788" y="2910242"/>
            <a:ext cx="5833953" cy="5995794"/>
            <a:chOff x="0" y="0"/>
            <a:chExt cx="7778603" cy="7994392"/>
          </a:xfrm>
        </p:grpSpPr>
        <p:grpSp>
          <p:nvGrpSpPr>
            <p:cNvPr id="113" name="Google Shape;113;p2"/>
            <p:cNvGrpSpPr/>
            <p:nvPr/>
          </p:nvGrpSpPr>
          <p:grpSpPr>
            <a:xfrm>
              <a:off x="38100" y="0"/>
              <a:ext cx="7740503" cy="7994392"/>
              <a:chOff x="0" y="0"/>
              <a:chExt cx="6350000" cy="6558280"/>
            </a:xfrm>
          </p:grpSpPr>
          <p:sp>
            <p:nvSpPr>
              <p:cNvPr id="114" name="Google Shape;114;p2"/>
              <p:cNvSpPr/>
              <p:nvPr/>
            </p:nvSpPr>
            <p:spPr>
              <a:xfrm>
                <a:off x="74930" y="74930"/>
                <a:ext cx="6200140" cy="6408420"/>
              </a:xfrm>
              <a:custGeom>
                <a:rect b="b" l="l" r="r" t="t"/>
                <a:pathLst>
                  <a:path extrusionOk="0" h="6408420" w="620014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b="0" l="-1677" r="-1678" t="0"/>
                </a:stretch>
              </a:blip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0" y="0"/>
                <a:ext cx="6350000" cy="6558280"/>
              </a:xfrm>
              <a:custGeom>
                <a:rect b="b" l="l" r="r" t="t"/>
                <a:pathLst>
                  <a:path extrusionOk="0" h="6558280" w="635000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" name="Google Shape;116;p2"/>
            <p:cNvGrpSpPr/>
            <p:nvPr/>
          </p:nvGrpSpPr>
          <p:grpSpPr>
            <a:xfrm>
              <a:off x="0" y="0"/>
              <a:ext cx="7740503" cy="7994392"/>
              <a:chOff x="0" y="0"/>
              <a:chExt cx="6350000" cy="6558280"/>
            </a:xfrm>
          </p:grpSpPr>
          <p:sp>
            <p:nvSpPr>
              <p:cNvPr id="117" name="Google Shape;117;p2"/>
              <p:cNvSpPr/>
              <p:nvPr/>
            </p:nvSpPr>
            <p:spPr>
              <a:xfrm>
                <a:off x="74930" y="74930"/>
                <a:ext cx="6200140" cy="6408420"/>
              </a:xfrm>
              <a:custGeom>
                <a:rect b="b" l="l" r="r" t="t"/>
                <a:pathLst>
                  <a:path extrusionOk="0" h="6408420" w="620014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b="0" l="-4831" r="-4830" t="0"/>
                </a:stretch>
              </a:blip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0" y="0"/>
                <a:ext cx="6350000" cy="6558280"/>
              </a:xfrm>
              <a:custGeom>
                <a:rect b="b" l="l" r="r" t="t"/>
                <a:pathLst>
                  <a:path extrusionOk="0" h="6558280" w="635000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9" name="Google Shape;119;p2"/>
          <p:cNvSpPr/>
          <p:nvPr/>
        </p:nvSpPr>
        <p:spPr>
          <a:xfrm>
            <a:off x="1028700" y="447002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>
            <a:off x="1028700" y="6256321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22" name="Google Shape;122;p2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2"/>
          <p:cNvSpPr txBox="1"/>
          <p:nvPr/>
        </p:nvSpPr>
        <p:spPr>
          <a:xfrm>
            <a:off x="2413252" y="4403350"/>
            <a:ext cx="8592000" cy="10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50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認識甚麼是新興科技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2413252" y="6399196"/>
            <a:ext cx="8592000" cy="25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學習正向新興科技素養及價值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>
            <a:off x="814479" y="2935331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6404092" y="2935331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476664" y="2487183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3"/>
                </a:lnTo>
                <a:lnTo>
                  <a:pt x="0" y="1280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/>
          <p:nvPr/>
        </p:nvSpPr>
        <p:spPr>
          <a:xfrm>
            <a:off x="6037821" y="2487183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3"/>
                </a:lnTo>
                <a:lnTo>
                  <a:pt x="0" y="1280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>
            <a:off x="-4005199" y="609861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7" name="Google Shape;137;p3"/>
          <p:cNvGrpSpPr/>
          <p:nvPr/>
        </p:nvGrpSpPr>
        <p:grpSpPr>
          <a:xfrm>
            <a:off x="1030757" y="-3987589"/>
            <a:ext cx="15840494" cy="5904936"/>
            <a:chOff x="0" y="-28575"/>
            <a:chExt cx="4171982" cy="1555209"/>
          </a:xfrm>
        </p:grpSpPr>
        <p:sp>
          <p:nvSpPr>
            <p:cNvPr id="138" name="Google Shape;138;p3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43009" y="0"/>
                  </a:moveTo>
                  <a:lnTo>
                    <a:pt x="4128972" y="0"/>
                  </a:lnTo>
                  <a:cubicBezTo>
                    <a:pt x="4152726" y="0"/>
                    <a:pt x="4171982" y="19256"/>
                    <a:pt x="4171982" y="43009"/>
                  </a:cubicBezTo>
                  <a:lnTo>
                    <a:pt x="4171982" y="1483625"/>
                  </a:lnTo>
                  <a:cubicBezTo>
                    <a:pt x="4171982" y="1495032"/>
                    <a:pt x="4167450" y="1505971"/>
                    <a:pt x="4159384" y="1514037"/>
                  </a:cubicBezTo>
                  <a:cubicBezTo>
                    <a:pt x="4151319" y="1522103"/>
                    <a:pt x="4140379" y="1526634"/>
                    <a:pt x="4128972" y="1526634"/>
                  </a:cubicBezTo>
                  <a:lnTo>
                    <a:pt x="43009" y="1526634"/>
                  </a:lnTo>
                  <a:cubicBezTo>
                    <a:pt x="19256" y="1526634"/>
                    <a:pt x="0" y="1507379"/>
                    <a:pt x="0" y="1483625"/>
                  </a:cubicBezTo>
                  <a:lnTo>
                    <a:pt x="0" y="43009"/>
                  </a:lnTo>
                  <a:cubicBezTo>
                    <a:pt x="0" y="19256"/>
                    <a:pt x="19256" y="0"/>
                    <a:pt x="4300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3"/>
          <p:cNvSpPr/>
          <p:nvPr/>
        </p:nvSpPr>
        <p:spPr>
          <a:xfrm>
            <a:off x="816579" y="6788176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5" l="0" r="0" t="-176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3"/>
          <p:cNvSpPr/>
          <p:nvPr/>
        </p:nvSpPr>
        <p:spPr>
          <a:xfrm>
            <a:off x="476664" y="6342509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4"/>
                </a:lnTo>
                <a:lnTo>
                  <a:pt x="0" y="1280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3"/>
          <p:cNvSpPr/>
          <p:nvPr/>
        </p:nvSpPr>
        <p:spPr>
          <a:xfrm>
            <a:off x="6434385" y="6788176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"/>
          <p:cNvSpPr/>
          <p:nvPr/>
        </p:nvSpPr>
        <p:spPr>
          <a:xfrm>
            <a:off x="6037821" y="6342509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4"/>
                </a:lnTo>
                <a:lnTo>
                  <a:pt x="0" y="1280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3"/>
          <p:cNvSpPr txBox="1"/>
          <p:nvPr/>
        </p:nvSpPr>
        <p:spPr>
          <a:xfrm>
            <a:off x="533814" y="6447284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6094971" y="6447284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他們有新興科技素養嗎? 為甚麼?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533814" y="2591958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6094971" y="2591958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grpSp>
        <p:nvGrpSpPr>
          <p:cNvPr id="149" name="Google Shape;149;p3"/>
          <p:cNvGrpSpPr/>
          <p:nvPr/>
        </p:nvGrpSpPr>
        <p:grpSpPr>
          <a:xfrm>
            <a:off x="11929964" y="3411900"/>
            <a:ext cx="5159551" cy="1594639"/>
            <a:chOff x="0" y="-38100"/>
            <a:chExt cx="1488534" cy="460054"/>
          </a:xfrm>
        </p:grpSpPr>
        <p:sp>
          <p:nvSpPr>
            <p:cNvPr id="150" name="Google Shape;150;p3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4D2CC1">
                    <a:alpha val="75686"/>
                  </a:srgbClr>
                </a:gs>
                <a:gs pos="100000">
                  <a:srgbClr val="7F64DA">
                    <a:alpha val="75686"/>
                  </a:srgbClr>
                </a:gs>
              </a:gsLst>
              <a:lin ang="0" scaled="0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3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3"/>
          <p:cNvSpPr/>
          <p:nvPr/>
        </p:nvSpPr>
        <p:spPr>
          <a:xfrm>
            <a:off x="12603695" y="3715521"/>
            <a:ext cx="1119458" cy="1119458"/>
          </a:xfrm>
          <a:custGeom>
            <a:rect b="b" l="l" r="r" t="t"/>
            <a:pathLst>
              <a:path extrusionOk="0" h="1119458" w="1119458">
                <a:moveTo>
                  <a:pt x="0" y="0"/>
                </a:moveTo>
                <a:lnTo>
                  <a:pt x="1119459" y="0"/>
                </a:lnTo>
                <a:lnTo>
                  <a:pt x="1119459" y="1119458"/>
                </a:lnTo>
                <a:lnTo>
                  <a:pt x="0" y="1119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3"/>
          <p:cNvSpPr txBox="1"/>
          <p:nvPr/>
        </p:nvSpPr>
        <p:spPr>
          <a:xfrm>
            <a:off x="12721636" y="3780348"/>
            <a:ext cx="4935903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</a:t>
            </a:r>
            <a:endParaRPr/>
          </a:p>
        </p:txBody>
      </p:sp>
      <p:grpSp>
        <p:nvGrpSpPr>
          <p:cNvPr id="154" name="Google Shape;154;p3"/>
          <p:cNvGrpSpPr/>
          <p:nvPr/>
        </p:nvGrpSpPr>
        <p:grpSpPr>
          <a:xfrm>
            <a:off x="11919932" y="7411820"/>
            <a:ext cx="5159551" cy="1594639"/>
            <a:chOff x="0" y="-38100"/>
            <a:chExt cx="1488534" cy="460054"/>
          </a:xfrm>
        </p:grpSpPr>
        <p:sp>
          <p:nvSpPr>
            <p:cNvPr id="155" name="Google Shape;155;p3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4D2CC1">
                    <a:alpha val="75686"/>
                  </a:srgbClr>
                </a:gs>
                <a:gs pos="100000">
                  <a:srgbClr val="7F64DA">
                    <a:alpha val="75686"/>
                  </a:srgbClr>
                </a:gs>
              </a:gsLst>
              <a:lin ang="0" scaled="0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3"/>
          <p:cNvSpPr/>
          <p:nvPr/>
        </p:nvSpPr>
        <p:spPr>
          <a:xfrm>
            <a:off x="12603695" y="7701871"/>
            <a:ext cx="1186173" cy="1186173"/>
          </a:xfrm>
          <a:custGeom>
            <a:rect b="b" l="l" r="r" t="t"/>
            <a:pathLst>
              <a:path extrusionOk="0" h="1186173" w="1186173">
                <a:moveTo>
                  <a:pt x="0" y="0"/>
                </a:moveTo>
                <a:lnTo>
                  <a:pt x="1186174" y="0"/>
                </a:lnTo>
                <a:lnTo>
                  <a:pt x="1186174" y="1186173"/>
                </a:lnTo>
                <a:lnTo>
                  <a:pt x="0" y="1186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3"/>
          <p:cNvSpPr txBox="1"/>
          <p:nvPr/>
        </p:nvSpPr>
        <p:spPr>
          <a:xfrm>
            <a:off x="13163425" y="7775584"/>
            <a:ext cx="4494114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沒有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4"/>
          <p:cNvSpPr/>
          <p:nvPr/>
        </p:nvSpPr>
        <p:spPr>
          <a:xfrm>
            <a:off x="3405759" y="3147132"/>
            <a:ext cx="11905791" cy="6696100"/>
          </a:xfrm>
          <a:custGeom>
            <a:rect b="b" l="l" r="r" t="t"/>
            <a:pathLst>
              <a:path extrusionOk="0" h="619199" w="1100948">
                <a:moveTo>
                  <a:pt x="22759" y="0"/>
                </a:moveTo>
                <a:lnTo>
                  <a:pt x="1078188" y="0"/>
                </a:lnTo>
                <a:cubicBezTo>
                  <a:pt x="1084224" y="0"/>
                  <a:pt x="1090013" y="2398"/>
                  <a:pt x="1094281" y="6666"/>
                </a:cubicBezTo>
                <a:cubicBezTo>
                  <a:pt x="1098550" y="10934"/>
                  <a:pt x="1100948" y="16723"/>
                  <a:pt x="1100948" y="22759"/>
                </a:cubicBezTo>
                <a:lnTo>
                  <a:pt x="1100948" y="596440"/>
                </a:lnTo>
                <a:cubicBezTo>
                  <a:pt x="1100948" y="609009"/>
                  <a:pt x="1090758" y="619199"/>
                  <a:pt x="1078188" y="619199"/>
                </a:cubicBezTo>
                <a:lnTo>
                  <a:pt x="22759" y="619199"/>
                </a:lnTo>
                <a:cubicBezTo>
                  <a:pt x="16723" y="619199"/>
                  <a:pt x="10934" y="616801"/>
                  <a:pt x="6666" y="612533"/>
                </a:cubicBezTo>
                <a:cubicBezTo>
                  <a:pt x="2398" y="608265"/>
                  <a:pt x="0" y="602476"/>
                  <a:pt x="0" y="596440"/>
                </a:cubicBezTo>
                <a:lnTo>
                  <a:pt x="0" y="22759"/>
                </a:lnTo>
                <a:cubicBezTo>
                  <a:pt x="0" y="10190"/>
                  <a:pt x="10190" y="0"/>
                  <a:pt x="22759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"/>
          <p:cNvSpPr/>
          <p:nvPr/>
        </p:nvSpPr>
        <p:spPr>
          <a:xfrm>
            <a:off x="2590457" y="2065548"/>
            <a:ext cx="3091520" cy="3091520"/>
          </a:xfrm>
          <a:custGeom>
            <a:rect b="b" l="l" r="r" t="t"/>
            <a:pathLst>
              <a:path extrusionOk="0" h="3091520" w="3091520">
                <a:moveTo>
                  <a:pt x="0" y="0"/>
                </a:moveTo>
                <a:lnTo>
                  <a:pt x="3091520" y="0"/>
                </a:lnTo>
                <a:lnTo>
                  <a:pt x="3091520" y="3091520"/>
                </a:lnTo>
                <a:lnTo>
                  <a:pt x="0" y="3091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4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7" name="Google Shape;167;p4"/>
          <p:cNvGrpSpPr/>
          <p:nvPr/>
        </p:nvGrpSpPr>
        <p:grpSpPr>
          <a:xfrm>
            <a:off x="1030757" y="-3987589"/>
            <a:ext cx="15840494" cy="5904936"/>
            <a:chOff x="0" y="-28575"/>
            <a:chExt cx="4171982" cy="1555209"/>
          </a:xfrm>
        </p:grpSpPr>
        <p:sp>
          <p:nvSpPr>
            <p:cNvPr id="168" name="Google Shape;168;p4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43009" y="0"/>
                  </a:moveTo>
                  <a:lnTo>
                    <a:pt x="4128972" y="0"/>
                  </a:lnTo>
                  <a:cubicBezTo>
                    <a:pt x="4152726" y="0"/>
                    <a:pt x="4171982" y="19256"/>
                    <a:pt x="4171982" y="43009"/>
                  </a:cubicBezTo>
                  <a:lnTo>
                    <a:pt x="4171982" y="1483625"/>
                  </a:lnTo>
                  <a:cubicBezTo>
                    <a:pt x="4171982" y="1495032"/>
                    <a:pt x="4167450" y="1505971"/>
                    <a:pt x="4159384" y="1514037"/>
                  </a:cubicBezTo>
                  <a:cubicBezTo>
                    <a:pt x="4151319" y="1522103"/>
                    <a:pt x="4140379" y="1526634"/>
                    <a:pt x="4128972" y="1526634"/>
                  </a:cubicBezTo>
                  <a:lnTo>
                    <a:pt x="43009" y="1526634"/>
                  </a:lnTo>
                  <a:cubicBezTo>
                    <a:pt x="19256" y="1526634"/>
                    <a:pt x="0" y="1507379"/>
                    <a:pt x="0" y="1483625"/>
                  </a:cubicBezTo>
                  <a:lnTo>
                    <a:pt x="0" y="43009"/>
                  </a:lnTo>
                  <a:cubicBezTo>
                    <a:pt x="0" y="19256"/>
                    <a:pt x="19256" y="0"/>
                    <a:pt x="4300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4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4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他們有新興科技素養嗎? 為甚麼?</a:t>
            </a:r>
            <a:endParaRPr/>
          </a:p>
        </p:txBody>
      </p:sp>
      <p:sp>
        <p:nvSpPr>
          <p:cNvPr id="171" name="Google Shape;171;p4"/>
          <p:cNvSpPr txBox="1"/>
          <p:nvPr/>
        </p:nvSpPr>
        <p:spPr>
          <a:xfrm>
            <a:off x="2728386" y="2351298"/>
            <a:ext cx="3091520" cy="2817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48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5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8" name="Google Shape;178;p5"/>
          <p:cNvGrpSpPr/>
          <p:nvPr/>
        </p:nvGrpSpPr>
        <p:grpSpPr>
          <a:xfrm>
            <a:off x="1030757" y="-3987589"/>
            <a:ext cx="15840494" cy="5904936"/>
            <a:chOff x="0" y="-28575"/>
            <a:chExt cx="4171982" cy="1555209"/>
          </a:xfrm>
        </p:grpSpPr>
        <p:sp>
          <p:nvSpPr>
            <p:cNvPr id="179" name="Google Shape;179;p5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43009" y="0"/>
                  </a:moveTo>
                  <a:lnTo>
                    <a:pt x="4128972" y="0"/>
                  </a:lnTo>
                  <a:cubicBezTo>
                    <a:pt x="4152726" y="0"/>
                    <a:pt x="4171982" y="19256"/>
                    <a:pt x="4171982" y="43009"/>
                  </a:cubicBezTo>
                  <a:lnTo>
                    <a:pt x="4171982" y="1483625"/>
                  </a:lnTo>
                  <a:cubicBezTo>
                    <a:pt x="4171982" y="1495032"/>
                    <a:pt x="4167450" y="1505971"/>
                    <a:pt x="4159384" y="1514037"/>
                  </a:cubicBezTo>
                  <a:cubicBezTo>
                    <a:pt x="4151319" y="1522103"/>
                    <a:pt x="4140379" y="1526634"/>
                    <a:pt x="4128972" y="1526634"/>
                  </a:cubicBezTo>
                  <a:lnTo>
                    <a:pt x="43009" y="1526634"/>
                  </a:lnTo>
                  <a:cubicBezTo>
                    <a:pt x="19256" y="1526634"/>
                    <a:pt x="0" y="1507379"/>
                    <a:pt x="0" y="1483625"/>
                  </a:cubicBezTo>
                  <a:lnTo>
                    <a:pt x="0" y="43009"/>
                  </a:lnTo>
                  <a:cubicBezTo>
                    <a:pt x="0" y="19256"/>
                    <a:pt x="19256" y="0"/>
                    <a:pt x="4300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5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5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他們有新興科技素養嗎? 為甚麼?</a:t>
            </a:r>
            <a:endParaRPr/>
          </a:p>
        </p:txBody>
      </p:sp>
      <p:sp>
        <p:nvSpPr>
          <p:cNvPr id="182" name="Google Shape;182;p5"/>
          <p:cNvSpPr/>
          <p:nvPr/>
        </p:nvSpPr>
        <p:spPr>
          <a:xfrm>
            <a:off x="3879614" y="3224740"/>
            <a:ext cx="11170140" cy="6282352"/>
          </a:xfrm>
          <a:custGeom>
            <a:rect b="b" l="l" r="r" t="t"/>
            <a:pathLst>
              <a:path extrusionOk="0" h="619199" w="1100948">
                <a:moveTo>
                  <a:pt x="24258" y="0"/>
                </a:moveTo>
                <a:lnTo>
                  <a:pt x="1076689" y="0"/>
                </a:lnTo>
                <a:cubicBezTo>
                  <a:pt x="1083123" y="0"/>
                  <a:pt x="1089293" y="2556"/>
                  <a:pt x="1093842" y="7105"/>
                </a:cubicBezTo>
                <a:cubicBezTo>
                  <a:pt x="1098392" y="11654"/>
                  <a:pt x="1100948" y="17825"/>
                  <a:pt x="1100948" y="24258"/>
                </a:cubicBezTo>
                <a:lnTo>
                  <a:pt x="1100948" y="594941"/>
                </a:lnTo>
                <a:cubicBezTo>
                  <a:pt x="1100948" y="608338"/>
                  <a:pt x="1090087" y="619199"/>
                  <a:pt x="1076689" y="619199"/>
                </a:cubicBezTo>
                <a:lnTo>
                  <a:pt x="24258" y="619199"/>
                </a:lnTo>
                <a:cubicBezTo>
                  <a:pt x="17825" y="619199"/>
                  <a:pt x="11654" y="616643"/>
                  <a:pt x="7105" y="612094"/>
                </a:cubicBezTo>
                <a:cubicBezTo>
                  <a:pt x="2556" y="607545"/>
                  <a:pt x="0" y="601375"/>
                  <a:pt x="0" y="594941"/>
                </a:cubicBezTo>
                <a:lnTo>
                  <a:pt x="0" y="24258"/>
                </a:lnTo>
                <a:cubicBezTo>
                  <a:pt x="0" y="10861"/>
                  <a:pt x="10861" y="0"/>
                  <a:pt x="2425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3050257" y="2209986"/>
            <a:ext cx="2900497" cy="2900497"/>
          </a:xfrm>
          <a:custGeom>
            <a:rect b="b" l="l" r="r" t="t"/>
            <a:pathLst>
              <a:path extrusionOk="0" h="2900497" w="2900497">
                <a:moveTo>
                  <a:pt x="0" y="0"/>
                </a:moveTo>
                <a:lnTo>
                  <a:pt x="2900497" y="0"/>
                </a:lnTo>
                <a:lnTo>
                  <a:pt x="2900497" y="2900497"/>
                </a:lnTo>
                <a:lnTo>
                  <a:pt x="0" y="2900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5"/>
          <p:cNvSpPr txBox="1"/>
          <p:nvPr/>
        </p:nvSpPr>
        <p:spPr>
          <a:xfrm>
            <a:off x="3179663" y="2486211"/>
            <a:ext cx="2900497" cy="26349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2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6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1" name="Google Shape;191;p6"/>
          <p:cNvGrpSpPr/>
          <p:nvPr/>
        </p:nvGrpSpPr>
        <p:grpSpPr>
          <a:xfrm>
            <a:off x="1030757" y="-3987589"/>
            <a:ext cx="15840494" cy="5904936"/>
            <a:chOff x="0" y="-28575"/>
            <a:chExt cx="4171982" cy="1555209"/>
          </a:xfrm>
        </p:grpSpPr>
        <p:sp>
          <p:nvSpPr>
            <p:cNvPr id="192" name="Google Shape;192;p6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43009" y="0"/>
                  </a:moveTo>
                  <a:lnTo>
                    <a:pt x="4128972" y="0"/>
                  </a:lnTo>
                  <a:cubicBezTo>
                    <a:pt x="4152726" y="0"/>
                    <a:pt x="4171982" y="19256"/>
                    <a:pt x="4171982" y="43009"/>
                  </a:cubicBezTo>
                  <a:lnTo>
                    <a:pt x="4171982" y="1483625"/>
                  </a:lnTo>
                  <a:cubicBezTo>
                    <a:pt x="4171982" y="1495032"/>
                    <a:pt x="4167450" y="1505971"/>
                    <a:pt x="4159384" y="1514037"/>
                  </a:cubicBezTo>
                  <a:cubicBezTo>
                    <a:pt x="4151319" y="1522103"/>
                    <a:pt x="4140379" y="1526634"/>
                    <a:pt x="4128972" y="1526634"/>
                  </a:cubicBezTo>
                  <a:lnTo>
                    <a:pt x="43009" y="1526634"/>
                  </a:lnTo>
                  <a:cubicBezTo>
                    <a:pt x="19256" y="1526634"/>
                    <a:pt x="0" y="1507379"/>
                    <a:pt x="0" y="1483625"/>
                  </a:cubicBezTo>
                  <a:lnTo>
                    <a:pt x="0" y="43009"/>
                  </a:lnTo>
                  <a:cubicBezTo>
                    <a:pt x="0" y="19256"/>
                    <a:pt x="19256" y="0"/>
                    <a:pt x="4300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6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6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他們有新興科技素養嗎? 為甚麼?</a:t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-5557311" y="2385109"/>
            <a:ext cx="20717111" cy="17687233"/>
          </a:xfrm>
          <a:custGeom>
            <a:rect b="b" l="l" r="r" t="t"/>
            <a:pathLst>
              <a:path extrusionOk="0" h="17687233" w="20717111">
                <a:moveTo>
                  <a:pt x="0" y="0"/>
                </a:moveTo>
                <a:lnTo>
                  <a:pt x="20717110" y="0"/>
                </a:lnTo>
                <a:lnTo>
                  <a:pt x="20717110" y="17687234"/>
                </a:lnTo>
                <a:lnTo>
                  <a:pt x="0" y="176872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6"/>
          <p:cNvSpPr/>
          <p:nvPr/>
        </p:nvSpPr>
        <p:spPr>
          <a:xfrm>
            <a:off x="3938194" y="3138987"/>
            <a:ext cx="10602318" cy="5962995"/>
          </a:xfrm>
          <a:custGeom>
            <a:rect b="b" l="l" r="r" t="t"/>
            <a:pathLst>
              <a:path extrusionOk="0" h="619199" w="1100948">
                <a:moveTo>
                  <a:pt x="25557" y="0"/>
                </a:moveTo>
                <a:lnTo>
                  <a:pt x="1075390" y="0"/>
                </a:lnTo>
                <a:cubicBezTo>
                  <a:pt x="1082168" y="0"/>
                  <a:pt x="1088669" y="2693"/>
                  <a:pt x="1093462" y="7486"/>
                </a:cubicBezTo>
                <a:cubicBezTo>
                  <a:pt x="1098255" y="12279"/>
                  <a:pt x="1100948" y="18779"/>
                  <a:pt x="1100948" y="25557"/>
                </a:cubicBezTo>
                <a:lnTo>
                  <a:pt x="1100948" y="593642"/>
                </a:lnTo>
                <a:cubicBezTo>
                  <a:pt x="1100948" y="607757"/>
                  <a:pt x="1089505" y="619199"/>
                  <a:pt x="1075390" y="619199"/>
                </a:cubicBezTo>
                <a:lnTo>
                  <a:pt x="25557" y="619199"/>
                </a:lnTo>
                <a:cubicBezTo>
                  <a:pt x="18779" y="619199"/>
                  <a:pt x="12279" y="616506"/>
                  <a:pt x="7486" y="611713"/>
                </a:cubicBezTo>
                <a:cubicBezTo>
                  <a:pt x="2693" y="606921"/>
                  <a:pt x="0" y="600420"/>
                  <a:pt x="0" y="593642"/>
                </a:cubicBezTo>
                <a:lnTo>
                  <a:pt x="0" y="25557"/>
                </a:lnTo>
                <a:cubicBezTo>
                  <a:pt x="0" y="11442"/>
                  <a:pt x="11442" y="0"/>
                  <a:pt x="25557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75" l="0" r="0" t="-176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6"/>
          <p:cNvSpPr/>
          <p:nvPr/>
        </p:nvSpPr>
        <p:spPr>
          <a:xfrm>
            <a:off x="3207641" y="2181151"/>
            <a:ext cx="2753053" cy="2753053"/>
          </a:xfrm>
          <a:custGeom>
            <a:rect b="b" l="l" r="r" t="t"/>
            <a:pathLst>
              <a:path extrusionOk="0" h="2753053" w="2753053">
                <a:moveTo>
                  <a:pt x="0" y="0"/>
                </a:moveTo>
                <a:lnTo>
                  <a:pt x="2753053" y="0"/>
                </a:lnTo>
                <a:lnTo>
                  <a:pt x="2753053" y="2753053"/>
                </a:lnTo>
                <a:lnTo>
                  <a:pt x="0" y="2753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6"/>
          <p:cNvSpPr txBox="1"/>
          <p:nvPr/>
        </p:nvSpPr>
        <p:spPr>
          <a:xfrm>
            <a:off x="3330469" y="2438326"/>
            <a:ext cx="2753053" cy="2505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24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7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5" name="Google Shape;205;p7"/>
          <p:cNvGrpSpPr/>
          <p:nvPr/>
        </p:nvGrpSpPr>
        <p:grpSpPr>
          <a:xfrm>
            <a:off x="1030757" y="-3987589"/>
            <a:ext cx="15840494" cy="5904936"/>
            <a:chOff x="0" y="-28575"/>
            <a:chExt cx="4171982" cy="1555209"/>
          </a:xfrm>
        </p:grpSpPr>
        <p:sp>
          <p:nvSpPr>
            <p:cNvPr id="206" name="Google Shape;206;p7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43009" y="0"/>
                  </a:moveTo>
                  <a:lnTo>
                    <a:pt x="4128972" y="0"/>
                  </a:lnTo>
                  <a:cubicBezTo>
                    <a:pt x="4152726" y="0"/>
                    <a:pt x="4171982" y="19256"/>
                    <a:pt x="4171982" y="43009"/>
                  </a:cubicBezTo>
                  <a:lnTo>
                    <a:pt x="4171982" y="1483625"/>
                  </a:lnTo>
                  <a:cubicBezTo>
                    <a:pt x="4171982" y="1495032"/>
                    <a:pt x="4167450" y="1505971"/>
                    <a:pt x="4159384" y="1514037"/>
                  </a:cubicBezTo>
                  <a:cubicBezTo>
                    <a:pt x="4151319" y="1522103"/>
                    <a:pt x="4140379" y="1526634"/>
                    <a:pt x="4128972" y="1526634"/>
                  </a:cubicBezTo>
                  <a:lnTo>
                    <a:pt x="43009" y="1526634"/>
                  </a:lnTo>
                  <a:cubicBezTo>
                    <a:pt x="19256" y="1526634"/>
                    <a:pt x="0" y="1507379"/>
                    <a:pt x="0" y="1483625"/>
                  </a:cubicBezTo>
                  <a:lnTo>
                    <a:pt x="0" y="43009"/>
                  </a:lnTo>
                  <a:cubicBezTo>
                    <a:pt x="0" y="19256"/>
                    <a:pt x="19256" y="0"/>
                    <a:pt x="4300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7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7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他們有新興科技素養嗎? 為甚麼?</a:t>
            </a:r>
            <a:endParaRPr/>
          </a:p>
        </p:txBody>
      </p:sp>
      <p:sp>
        <p:nvSpPr>
          <p:cNvPr id="209" name="Google Shape;209;p7"/>
          <p:cNvSpPr/>
          <p:nvPr/>
        </p:nvSpPr>
        <p:spPr>
          <a:xfrm>
            <a:off x="3965184" y="3267223"/>
            <a:ext cx="11302183" cy="6356616"/>
          </a:xfrm>
          <a:custGeom>
            <a:rect b="b" l="l" r="r" t="t"/>
            <a:pathLst>
              <a:path extrusionOk="0" h="619199" w="1100948">
                <a:moveTo>
                  <a:pt x="23975" y="0"/>
                </a:moveTo>
                <a:lnTo>
                  <a:pt x="1076973" y="0"/>
                </a:lnTo>
                <a:cubicBezTo>
                  <a:pt x="1083331" y="0"/>
                  <a:pt x="1089429" y="2526"/>
                  <a:pt x="1093925" y="7022"/>
                </a:cubicBezTo>
                <a:cubicBezTo>
                  <a:pt x="1098422" y="11518"/>
                  <a:pt x="1100948" y="17616"/>
                  <a:pt x="1100948" y="23975"/>
                </a:cubicBezTo>
                <a:lnTo>
                  <a:pt x="1100948" y="595224"/>
                </a:lnTo>
                <a:cubicBezTo>
                  <a:pt x="1100948" y="608465"/>
                  <a:pt x="1090214" y="619199"/>
                  <a:pt x="1076973" y="619199"/>
                </a:cubicBezTo>
                <a:lnTo>
                  <a:pt x="23975" y="619199"/>
                </a:lnTo>
                <a:cubicBezTo>
                  <a:pt x="17616" y="619199"/>
                  <a:pt x="11518" y="616673"/>
                  <a:pt x="7022" y="612177"/>
                </a:cubicBezTo>
                <a:cubicBezTo>
                  <a:pt x="2526" y="607681"/>
                  <a:pt x="0" y="601583"/>
                  <a:pt x="0" y="595224"/>
                </a:cubicBezTo>
                <a:lnTo>
                  <a:pt x="0" y="23975"/>
                </a:lnTo>
                <a:cubicBezTo>
                  <a:pt x="0" y="17616"/>
                  <a:pt x="2526" y="11518"/>
                  <a:pt x="7022" y="7022"/>
                </a:cubicBezTo>
                <a:cubicBezTo>
                  <a:pt x="11518" y="2526"/>
                  <a:pt x="17616" y="0"/>
                  <a:pt x="23975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"/>
          <p:cNvSpPr/>
          <p:nvPr/>
        </p:nvSpPr>
        <p:spPr>
          <a:xfrm>
            <a:off x="3056617" y="2246159"/>
            <a:ext cx="2934784" cy="2934784"/>
          </a:xfrm>
          <a:custGeom>
            <a:rect b="b" l="l" r="r" t="t"/>
            <a:pathLst>
              <a:path extrusionOk="0" h="2934784" w="2934784">
                <a:moveTo>
                  <a:pt x="0" y="0"/>
                </a:moveTo>
                <a:lnTo>
                  <a:pt x="2934783" y="0"/>
                </a:lnTo>
                <a:lnTo>
                  <a:pt x="2934783" y="2934784"/>
                </a:lnTo>
                <a:lnTo>
                  <a:pt x="0" y="29347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7"/>
          <p:cNvSpPr txBox="1"/>
          <p:nvPr/>
        </p:nvSpPr>
        <p:spPr>
          <a:xfrm>
            <a:off x="3187553" y="2512859"/>
            <a:ext cx="2934784" cy="26788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44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17" name="Google Shape;217;p8"/>
          <p:cNvGrpSpPr/>
          <p:nvPr/>
        </p:nvGrpSpPr>
        <p:grpSpPr>
          <a:xfrm>
            <a:off x="4497768" y="3099579"/>
            <a:ext cx="9292463" cy="5704790"/>
            <a:chOff x="0" y="-95250"/>
            <a:chExt cx="2447398" cy="1502496"/>
          </a:xfrm>
        </p:grpSpPr>
        <p:sp>
          <p:nvSpPr>
            <p:cNvPr id="218" name="Google Shape;218;p8"/>
            <p:cNvSpPr/>
            <p:nvPr/>
          </p:nvSpPr>
          <p:spPr>
            <a:xfrm>
              <a:off x="0" y="0"/>
              <a:ext cx="2447398" cy="1407246"/>
            </a:xfrm>
            <a:custGeom>
              <a:rect b="b" l="l" r="r" t="t"/>
              <a:pathLst>
                <a:path extrusionOk="0" h="1407246" w="2447398">
                  <a:moveTo>
                    <a:pt x="49155" y="0"/>
                  </a:moveTo>
                  <a:lnTo>
                    <a:pt x="2398243" y="0"/>
                  </a:lnTo>
                  <a:cubicBezTo>
                    <a:pt x="2425390" y="0"/>
                    <a:pt x="2447398" y="22008"/>
                    <a:pt x="2447398" y="49155"/>
                  </a:cubicBezTo>
                  <a:lnTo>
                    <a:pt x="2447398" y="1358091"/>
                  </a:lnTo>
                  <a:cubicBezTo>
                    <a:pt x="2447398" y="1385239"/>
                    <a:pt x="2425390" y="1407246"/>
                    <a:pt x="2398243" y="1407246"/>
                  </a:cubicBezTo>
                  <a:lnTo>
                    <a:pt x="49155" y="1407246"/>
                  </a:lnTo>
                  <a:cubicBezTo>
                    <a:pt x="22008" y="1407246"/>
                    <a:pt x="0" y="1385239"/>
                    <a:pt x="0" y="1358091"/>
                  </a:cubicBezTo>
                  <a:lnTo>
                    <a:pt x="0" y="49155"/>
                  </a:lnTo>
                  <a:cubicBezTo>
                    <a:pt x="0" y="22008"/>
                    <a:pt x="22008" y="0"/>
                    <a:pt x="4915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8"/>
            <p:cNvSpPr txBox="1"/>
            <p:nvPr/>
          </p:nvSpPr>
          <p:spPr>
            <a:xfrm>
              <a:off x="0" y="-95250"/>
              <a:ext cx="2447398" cy="15024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8"/>
          <p:cNvSpPr txBox="1"/>
          <p:nvPr/>
        </p:nvSpPr>
        <p:spPr>
          <a:xfrm>
            <a:off x="0" y="873922"/>
            <a:ext cx="18288000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甚麼是新興科技素養？</a:t>
            </a:r>
            <a:endParaRPr/>
          </a:p>
        </p:txBody>
      </p:sp>
      <p:sp>
        <p:nvSpPr>
          <p:cNvPr id="221" name="Google Shape;221;p8"/>
          <p:cNvSpPr txBox="1"/>
          <p:nvPr/>
        </p:nvSpPr>
        <p:spPr>
          <a:xfrm>
            <a:off x="0" y="4456779"/>
            <a:ext cx="18288000" cy="31901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新興科技素養是指</a:t>
            </a:r>
            <a:endParaRPr/>
          </a:p>
          <a:p>
            <a:pPr indent="0" lvl="0" marL="0" marR="0" rtl="0" algn="ctr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使用先進科技時所具備的</a:t>
            </a:r>
            <a:endParaRPr/>
          </a:p>
          <a:p>
            <a:pPr indent="0" lvl="0" marL="0" marR="0" rtl="0" algn="ctr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正向知識、技能與價值觀</a:t>
            </a:r>
            <a:endParaRPr/>
          </a:p>
        </p:txBody>
      </p:sp>
      <p:sp>
        <p:nvSpPr>
          <p:cNvPr id="222" name="Google Shape;222;p8"/>
          <p:cNvSpPr/>
          <p:nvPr/>
        </p:nvSpPr>
        <p:spPr>
          <a:xfrm>
            <a:off x="978281" y="3584191"/>
            <a:ext cx="2747962" cy="3810000"/>
          </a:xfrm>
          <a:custGeom>
            <a:rect b="b" l="l" r="r" t="t"/>
            <a:pathLst>
              <a:path extrusionOk="0" h="3810000" w="2747962">
                <a:moveTo>
                  <a:pt x="0" y="0"/>
                </a:moveTo>
                <a:lnTo>
                  <a:pt x="2747962" y="0"/>
                </a:lnTo>
                <a:lnTo>
                  <a:pt x="2747962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8"/>
          <p:cNvSpPr txBox="1"/>
          <p:nvPr/>
        </p:nvSpPr>
        <p:spPr>
          <a:xfrm>
            <a:off x="242019" y="7581305"/>
            <a:ext cx="4255749" cy="9292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</a:t>
            </a:r>
            <a:endParaRPr/>
          </a:p>
        </p:txBody>
      </p:sp>
      <p:sp>
        <p:nvSpPr>
          <p:cNvPr id="224" name="Google Shape;224;p8"/>
          <p:cNvSpPr txBox="1"/>
          <p:nvPr/>
        </p:nvSpPr>
        <p:spPr>
          <a:xfrm>
            <a:off x="14093033" y="7634120"/>
            <a:ext cx="4060001" cy="9292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</a:t>
            </a:r>
            <a:endParaRPr/>
          </a:p>
        </p:txBody>
      </p:sp>
      <p:sp>
        <p:nvSpPr>
          <p:cNvPr id="225" name="Google Shape;225;p8"/>
          <p:cNvSpPr txBox="1"/>
          <p:nvPr/>
        </p:nvSpPr>
        <p:spPr>
          <a:xfrm>
            <a:off x="0" y="2271042"/>
            <a:ext cx="18288000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E086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(EMERGING TECHNOLOGY LITERACY)</a:t>
            </a:r>
            <a:endParaRPr/>
          </a:p>
        </p:txBody>
      </p:sp>
      <p:sp>
        <p:nvSpPr>
          <p:cNvPr id="226" name="Google Shape;226;p8"/>
          <p:cNvSpPr/>
          <p:nvPr/>
        </p:nvSpPr>
        <p:spPr>
          <a:xfrm>
            <a:off x="14561832" y="3584191"/>
            <a:ext cx="2926654" cy="3810000"/>
          </a:xfrm>
          <a:custGeom>
            <a:rect b="b" l="l" r="r" t="t"/>
            <a:pathLst>
              <a:path extrusionOk="0" h="3810000" w="2926654">
                <a:moveTo>
                  <a:pt x="0" y="0"/>
                </a:moveTo>
                <a:lnTo>
                  <a:pt x="2926654" y="0"/>
                </a:lnTo>
                <a:lnTo>
                  <a:pt x="2926654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9733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2" name="Google Shape;232;p9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233" name="Google Shape;233;p9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9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" name="Google Shape;235;p9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236" name="Google Shape;236;p9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8" name="Google Shape;238;p9"/>
          <p:cNvGrpSpPr/>
          <p:nvPr/>
        </p:nvGrpSpPr>
        <p:grpSpPr>
          <a:xfrm>
            <a:off x="11319788" y="2910242"/>
            <a:ext cx="5805378" cy="5995794"/>
            <a:chOff x="0" y="0"/>
            <a:chExt cx="6350000" cy="6558280"/>
          </a:xfrm>
        </p:grpSpPr>
        <p:sp>
          <p:nvSpPr>
            <p:cNvPr id="239" name="Google Shape;239;p9"/>
            <p:cNvSpPr/>
            <p:nvPr/>
          </p:nvSpPr>
          <p:spPr>
            <a:xfrm flipH="1"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0" y="5351780"/>
                  </a:moveTo>
                  <a:cubicBezTo>
                    <a:pt x="0" y="5935980"/>
                    <a:pt x="473710" y="6408420"/>
                    <a:pt x="1056640" y="6408420"/>
                  </a:cubicBezTo>
                  <a:lnTo>
                    <a:pt x="5143500" y="6408420"/>
                  </a:lnTo>
                  <a:cubicBezTo>
                    <a:pt x="5727700" y="6408420"/>
                    <a:pt x="6200140" y="5934710"/>
                    <a:pt x="6200140" y="5351780"/>
                  </a:cubicBezTo>
                  <a:lnTo>
                    <a:pt x="6200140" y="1056640"/>
                  </a:lnTo>
                  <a:cubicBezTo>
                    <a:pt x="6200140" y="472440"/>
                    <a:pt x="5726430" y="0"/>
                    <a:pt x="5143500" y="0"/>
                  </a:cubicBezTo>
                  <a:lnTo>
                    <a:pt x="1056640" y="0"/>
                  </a:lnTo>
                  <a:cubicBezTo>
                    <a:pt x="472440" y="0"/>
                    <a:pt x="0" y="473710"/>
                    <a:pt x="0" y="1056640"/>
                  </a:cubicBezTo>
                  <a:lnTo>
                    <a:pt x="0" y="53517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3621" l="-3888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" name="Google Shape;241;p9"/>
          <p:cNvSpPr/>
          <p:nvPr/>
        </p:nvSpPr>
        <p:spPr>
          <a:xfrm>
            <a:off x="1028700" y="447002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9"/>
          <p:cNvSpPr/>
          <p:nvPr/>
        </p:nvSpPr>
        <p:spPr>
          <a:xfrm>
            <a:off x="1028700" y="6256321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9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244" name="Google Shape;244;p9"/>
          <p:cNvSpPr txBox="1"/>
          <p:nvPr/>
        </p:nvSpPr>
        <p:spPr>
          <a:xfrm>
            <a:off x="2437960" y="4403350"/>
            <a:ext cx="85674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5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33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透過兩年計劃的課程</a:t>
            </a:r>
            <a:endParaRPr/>
          </a:p>
        </p:txBody>
      </p:sp>
      <p:sp>
        <p:nvSpPr>
          <p:cNvPr id="245" name="Google Shape;245;p9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9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計劃願景</a:t>
            </a:r>
            <a:endParaRPr/>
          </a:p>
        </p:txBody>
      </p:sp>
      <p:sp>
        <p:nvSpPr>
          <p:cNvPr id="247" name="Google Shape;247;p9"/>
          <p:cNvSpPr txBox="1"/>
          <p:nvPr/>
        </p:nvSpPr>
        <p:spPr>
          <a:xfrm>
            <a:off x="2352624" y="6259987"/>
            <a:ext cx="9255907" cy="214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成為能夠駕馭科技並擁</a:t>
            </a:r>
            <a:endParaRPr/>
          </a:p>
          <a:p>
            <a:pPr indent="0" lvl="1" marL="0" marR="0" rtl="0" algn="l">
              <a:lnSpc>
                <a:spcPct val="13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有正向價值的數碼公民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53" name="Google Shape;253;p10"/>
          <p:cNvGrpSpPr/>
          <p:nvPr/>
        </p:nvGrpSpPr>
        <p:grpSpPr>
          <a:xfrm>
            <a:off x="1057275" y="2031507"/>
            <a:ext cx="7358851" cy="7358851"/>
            <a:chOff x="0" y="0"/>
            <a:chExt cx="812800" cy="812800"/>
          </a:xfrm>
        </p:grpSpPr>
        <p:sp>
          <p:nvSpPr>
            <p:cNvPr id="254" name="Google Shape;254;p1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43921"/>
                  </a:srgbClr>
                </a:gs>
                <a:gs pos="25000">
                  <a:srgbClr val="C900FE">
                    <a:alpha val="43921"/>
                  </a:srgbClr>
                </a:gs>
                <a:gs pos="50000">
                  <a:srgbClr val="A136FF">
                    <a:alpha val="43921"/>
                  </a:srgbClr>
                </a:gs>
                <a:gs pos="75000">
                  <a:srgbClr val="5142F0">
                    <a:alpha val="43921"/>
                  </a:srgbClr>
                </a:gs>
                <a:gs pos="100000">
                  <a:srgbClr val="0033D9">
                    <a:alpha val="43921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0"/>
          <p:cNvSpPr/>
          <p:nvPr/>
        </p:nvSpPr>
        <p:spPr>
          <a:xfrm>
            <a:off x="7981206" y="7765825"/>
            <a:ext cx="1991801" cy="1749657"/>
          </a:xfrm>
          <a:custGeom>
            <a:rect b="b" l="l" r="r" t="t"/>
            <a:pathLst>
              <a:path extrusionOk="0" h="2085848" w="2374519">
                <a:moveTo>
                  <a:pt x="1331849" y="0"/>
                </a:moveTo>
                <a:cubicBezTo>
                  <a:pt x="936117" y="0"/>
                  <a:pt x="593598" y="213106"/>
                  <a:pt x="410972" y="540512"/>
                </a:cubicBezTo>
                <a:cubicBezTo>
                  <a:pt x="0" y="639445"/>
                  <a:pt x="0" y="639445"/>
                  <a:pt x="0" y="639445"/>
                </a:cubicBezTo>
                <a:cubicBezTo>
                  <a:pt x="289179" y="943991"/>
                  <a:pt x="289179" y="943991"/>
                  <a:pt x="289179" y="943991"/>
                </a:cubicBezTo>
                <a:cubicBezTo>
                  <a:pt x="289179" y="974471"/>
                  <a:pt x="281559" y="1012444"/>
                  <a:pt x="281559" y="1042924"/>
                </a:cubicBezTo>
                <a:cubicBezTo>
                  <a:pt x="281559" y="1621536"/>
                  <a:pt x="753364" y="2085848"/>
                  <a:pt x="1331849" y="2085848"/>
                </a:cubicBezTo>
                <a:cubicBezTo>
                  <a:pt x="1902714" y="2085848"/>
                  <a:pt x="2374519" y="1621536"/>
                  <a:pt x="2374519" y="1042924"/>
                </a:cubicBezTo>
                <a:cubicBezTo>
                  <a:pt x="2374519" y="464312"/>
                  <a:pt x="1902714" y="0"/>
                  <a:pt x="1331849" y="0"/>
                </a:cubicBez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0"/>
          <p:cNvSpPr/>
          <p:nvPr/>
        </p:nvSpPr>
        <p:spPr>
          <a:xfrm>
            <a:off x="8880438" y="4850470"/>
            <a:ext cx="1991801" cy="1750296"/>
          </a:xfrm>
          <a:custGeom>
            <a:rect b="b" l="l" r="r" t="t"/>
            <a:pathLst>
              <a:path extrusionOk="0" h="2086610" w="2374519">
                <a:moveTo>
                  <a:pt x="1331849" y="0"/>
                </a:moveTo>
                <a:cubicBezTo>
                  <a:pt x="753491" y="0"/>
                  <a:pt x="281559" y="464566"/>
                  <a:pt x="281559" y="1043305"/>
                </a:cubicBezTo>
                <a:cubicBezTo>
                  <a:pt x="281559" y="1073785"/>
                  <a:pt x="289179" y="1104265"/>
                  <a:pt x="289179" y="1134745"/>
                </a:cubicBezTo>
                <a:cubicBezTo>
                  <a:pt x="0" y="1439291"/>
                  <a:pt x="0" y="1439291"/>
                  <a:pt x="0" y="1439291"/>
                </a:cubicBezTo>
                <a:cubicBezTo>
                  <a:pt x="410972" y="1538351"/>
                  <a:pt x="410972" y="1538351"/>
                  <a:pt x="410972" y="1538351"/>
                </a:cubicBezTo>
                <a:cubicBezTo>
                  <a:pt x="585978" y="1865757"/>
                  <a:pt x="928497" y="2086610"/>
                  <a:pt x="1331849" y="2086610"/>
                </a:cubicBezTo>
                <a:cubicBezTo>
                  <a:pt x="1902714" y="2086610"/>
                  <a:pt x="2374519" y="1622044"/>
                  <a:pt x="2374519" y="1043305"/>
                </a:cubicBezTo>
                <a:cubicBezTo>
                  <a:pt x="2374519" y="464566"/>
                  <a:pt x="1902714" y="0"/>
                  <a:pt x="1331849" y="0"/>
                </a:cubicBez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0"/>
          <p:cNvSpPr/>
          <p:nvPr/>
        </p:nvSpPr>
        <p:spPr>
          <a:xfrm>
            <a:off x="8278521" y="1892417"/>
            <a:ext cx="1758180" cy="1797383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0"/>
          <p:cNvSpPr/>
          <p:nvPr/>
        </p:nvSpPr>
        <p:spPr>
          <a:xfrm>
            <a:off x="1439406" y="3464762"/>
            <a:ext cx="6836636" cy="4749697"/>
          </a:xfrm>
          <a:custGeom>
            <a:rect b="b" l="l" r="r" t="t"/>
            <a:pathLst>
              <a:path extrusionOk="0" h="4749697" w="6836636">
                <a:moveTo>
                  <a:pt x="0" y="0"/>
                </a:moveTo>
                <a:lnTo>
                  <a:pt x="6836635" y="0"/>
                </a:lnTo>
                <a:lnTo>
                  <a:pt x="6836635" y="4749696"/>
                </a:lnTo>
                <a:lnTo>
                  <a:pt x="0" y="4749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941" r="-1942" t="0"/>
            </a:stretch>
          </a:blipFill>
          <a:ln>
            <a:noFill/>
          </a:ln>
        </p:spPr>
      </p:sp>
      <p:sp>
        <p:nvSpPr>
          <p:cNvPr id="260" name="Google Shape;260;p10"/>
          <p:cNvSpPr/>
          <p:nvPr/>
        </p:nvSpPr>
        <p:spPr>
          <a:xfrm>
            <a:off x="1362288" y="2359417"/>
            <a:ext cx="6728717" cy="6732405"/>
          </a:xfrm>
          <a:custGeom>
            <a:rect b="b" l="l" r="r" t="t"/>
            <a:pathLst>
              <a:path extrusionOk="0" h="6493002" w="6489446">
                <a:moveTo>
                  <a:pt x="3244723" y="6493002"/>
                </a:moveTo>
                <a:cubicBezTo>
                  <a:pt x="3221863" y="6493002"/>
                  <a:pt x="3206623" y="6470142"/>
                  <a:pt x="3206623" y="6454902"/>
                </a:cubicBezTo>
                <a:cubicBezTo>
                  <a:pt x="3206623" y="6432042"/>
                  <a:pt x="3221863" y="6416802"/>
                  <a:pt x="3244723" y="6416802"/>
                </a:cubicBezTo>
                <a:cubicBezTo>
                  <a:pt x="3252343" y="6416802"/>
                  <a:pt x="3252343" y="6416802"/>
                  <a:pt x="3252343" y="6416802"/>
                </a:cubicBezTo>
                <a:cubicBezTo>
                  <a:pt x="3275203" y="6416802"/>
                  <a:pt x="3290443" y="6432042"/>
                  <a:pt x="3290443" y="6454902"/>
                </a:cubicBezTo>
                <a:cubicBezTo>
                  <a:pt x="3290443" y="6470142"/>
                  <a:pt x="3275203" y="6493002"/>
                  <a:pt x="3252343" y="6493002"/>
                </a:cubicBezTo>
                <a:cubicBezTo>
                  <a:pt x="3252343" y="6493002"/>
                  <a:pt x="3252343" y="6493002"/>
                  <a:pt x="3244723" y="6493002"/>
                </a:cubicBezTo>
                <a:close/>
                <a:moveTo>
                  <a:pt x="3023870" y="6485382"/>
                </a:moveTo>
                <a:cubicBezTo>
                  <a:pt x="3008630" y="6477762"/>
                  <a:pt x="2993390" y="6462522"/>
                  <a:pt x="2993390" y="6439662"/>
                </a:cubicBezTo>
                <a:cubicBezTo>
                  <a:pt x="2993390" y="6424422"/>
                  <a:pt x="3008630" y="6409182"/>
                  <a:pt x="3031490" y="6409182"/>
                </a:cubicBezTo>
                <a:cubicBezTo>
                  <a:pt x="3054350" y="6409182"/>
                  <a:pt x="3069590" y="6424422"/>
                  <a:pt x="3069590" y="6447282"/>
                </a:cubicBezTo>
                <a:cubicBezTo>
                  <a:pt x="3069590" y="6470142"/>
                  <a:pt x="3046730" y="6485382"/>
                  <a:pt x="3031490" y="6485382"/>
                </a:cubicBezTo>
                <a:cubicBezTo>
                  <a:pt x="3031490" y="6485382"/>
                  <a:pt x="3031490" y="6485382"/>
                  <a:pt x="3023870" y="6485382"/>
                </a:cubicBezTo>
                <a:close/>
                <a:moveTo>
                  <a:pt x="3427603" y="6447282"/>
                </a:moveTo>
                <a:cubicBezTo>
                  <a:pt x="3427603" y="6424422"/>
                  <a:pt x="3442843" y="6409182"/>
                  <a:pt x="3465703" y="6409182"/>
                </a:cubicBezTo>
                <a:cubicBezTo>
                  <a:pt x="3480943" y="6401562"/>
                  <a:pt x="3503803" y="6424422"/>
                  <a:pt x="3503803" y="6439662"/>
                </a:cubicBezTo>
                <a:cubicBezTo>
                  <a:pt x="3503803" y="6462522"/>
                  <a:pt x="3488563" y="6477762"/>
                  <a:pt x="3465703" y="6485382"/>
                </a:cubicBezTo>
                <a:cubicBezTo>
                  <a:pt x="3442843" y="6485382"/>
                  <a:pt x="3427603" y="6470142"/>
                  <a:pt x="3427603" y="6447282"/>
                </a:cubicBezTo>
                <a:close/>
                <a:moveTo>
                  <a:pt x="2810637" y="6462522"/>
                </a:moveTo>
                <a:cubicBezTo>
                  <a:pt x="2787777" y="6454902"/>
                  <a:pt x="2772537" y="6439662"/>
                  <a:pt x="2780157" y="6416802"/>
                </a:cubicBezTo>
                <a:cubicBezTo>
                  <a:pt x="2780157" y="6401562"/>
                  <a:pt x="2803017" y="6386322"/>
                  <a:pt x="2818257" y="6386322"/>
                </a:cubicBezTo>
                <a:cubicBezTo>
                  <a:pt x="2841117" y="6386322"/>
                  <a:pt x="2856357" y="6409182"/>
                  <a:pt x="2856357" y="6432042"/>
                </a:cubicBezTo>
                <a:cubicBezTo>
                  <a:pt x="2848737" y="6447282"/>
                  <a:pt x="2833497" y="6462522"/>
                  <a:pt x="2818257" y="6462522"/>
                </a:cubicBezTo>
                <a:cubicBezTo>
                  <a:pt x="2818257" y="6462522"/>
                  <a:pt x="2810637" y="6462522"/>
                  <a:pt x="2810637" y="6462522"/>
                </a:cubicBezTo>
                <a:close/>
                <a:moveTo>
                  <a:pt x="3640836" y="6424422"/>
                </a:moveTo>
                <a:cubicBezTo>
                  <a:pt x="3640836" y="6409182"/>
                  <a:pt x="3656076" y="6386322"/>
                  <a:pt x="3671316" y="6386322"/>
                </a:cubicBezTo>
                <a:cubicBezTo>
                  <a:pt x="3694176" y="6378702"/>
                  <a:pt x="3709416" y="6393942"/>
                  <a:pt x="3717036" y="6416802"/>
                </a:cubicBezTo>
                <a:cubicBezTo>
                  <a:pt x="3717036" y="6439662"/>
                  <a:pt x="3701796" y="6454902"/>
                  <a:pt x="3686556" y="6462522"/>
                </a:cubicBezTo>
                <a:cubicBezTo>
                  <a:pt x="3678936" y="6462522"/>
                  <a:pt x="3678936" y="6462522"/>
                  <a:pt x="3678936" y="6462522"/>
                </a:cubicBezTo>
                <a:cubicBezTo>
                  <a:pt x="3656076" y="6462522"/>
                  <a:pt x="3640836" y="6447282"/>
                  <a:pt x="3640836" y="6424422"/>
                </a:cubicBezTo>
                <a:close/>
                <a:moveTo>
                  <a:pt x="2597404" y="6424422"/>
                </a:moveTo>
                <a:cubicBezTo>
                  <a:pt x="2574544" y="6424422"/>
                  <a:pt x="2566924" y="6401562"/>
                  <a:pt x="2566924" y="6378702"/>
                </a:cubicBezTo>
                <a:cubicBezTo>
                  <a:pt x="2574544" y="6363462"/>
                  <a:pt x="2589784" y="6348222"/>
                  <a:pt x="2612644" y="6348222"/>
                </a:cubicBezTo>
                <a:cubicBezTo>
                  <a:pt x="2635504" y="6355842"/>
                  <a:pt x="2650744" y="6378702"/>
                  <a:pt x="2643124" y="6393942"/>
                </a:cubicBezTo>
                <a:cubicBezTo>
                  <a:pt x="2635504" y="6416802"/>
                  <a:pt x="2620264" y="6424422"/>
                  <a:pt x="2605024" y="6424422"/>
                </a:cubicBezTo>
                <a:cubicBezTo>
                  <a:pt x="2605024" y="6424422"/>
                  <a:pt x="2597404" y="6424422"/>
                  <a:pt x="2597404" y="6424422"/>
                </a:cubicBezTo>
                <a:close/>
                <a:moveTo>
                  <a:pt x="3854196" y="6393942"/>
                </a:moveTo>
                <a:cubicBezTo>
                  <a:pt x="3846576" y="6371082"/>
                  <a:pt x="3861816" y="6355842"/>
                  <a:pt x="3884676" y="6348222"/>
                </a:cubicBezTo>
                <a:cubicBezTo>
                  <a:pt x="3899916" y="6348222"/>
                  <a:pt x="3922776" y="6355842"/>
                  <a:pt x="3930396" y="6378702"/>
                </a:cubicBezTo>
                <a:cubicBezTo>
                  <a:pt x="3930396" y="6401562"/>
                  <a:pt x="3915156" y="6416802"/>
                  <a:pt x="3899916" y="6424422"/>
                </a:cubicBezTo>
                <a:cubicBezTo>
                  <a:pt x="3892296" y="6424422"/>
                  <a:pt x="3892296" y="6424422"/>
                  <a:pt x="3892296" y="6424422"/>
                </a:cubicBezTo>
                <a:cubicBezTo>
                  <a:pt x="3869436" y="6424422"/>
                  <a:pt x="3854196" y="6409182"/>
                  <a:pt x="3854196" y="6393942"/>
                </a:cubicBezTo>
                <a:close/>
                <a:moveTo>
                  <a:pt x="2384171" y="6378702"/>
                </a:moveTo>
                <a:cubicBezTo>
                  <a:pt x="2368931" y="6371082"/>
                  <a:pt x="2353691" y="6348222"/>
                  <a:pt x="2361311" y="6325362"/>
                </a:cubicBezTo>
                <a:cubicBezTo>
                  <a:pt x="2368931" y="6310122"/>
                  <a:pt x="2384171" y="6294882"/>
                  <a:pt x="2407031" y="6302502"/>
                </a:cubicBezTo>
                <a:cubicBezTo>
                  <a:pt x="2429891" y="6310122"/>
                  <a:pt x="2437511" y="6325362"/>
                  <a:pt x="2437511" y="6348222"/>
                </a:cubicBezTo>
                <a:cubicBezTo>
                  <a:pt x="2429891" y="6363462"/>
                  <a:pt x="2414651" y="6378702"/>
                  <a:pt x="2399411" y="6378702"/>
                </a:cubicBezTo>
                <a:cubicBezTo>
                  <a:pt x="2391791" y="6378702"/>
                  <a:pt x="2391791" y="6378702"/>
                  <a:pt x="2384171" y="6378702"/>
                </a:cubicBezTo>
                <a:close/>
                <a:moveTo>
                  <a:pt x="4059809" y="6348222"/>
                </a:moveTo>
                <a:cubicBezTo>
                  <a:pt x="4052189" y="6325362"/>
                  <a:pt x="4067429" y="6302502"/>
                  <a:pt x="4090289" y="6302502"/>
                </a:cubicBezTo>
                <a:cubicBezTo>
                  <a:pt x="4105529" y="6294882"/>
                  <a:pt x="4128389" y="6302502"/>
                  <a:pt x="4136009" y="6325362"/>
                </a:cubicBezTo>
                <a:cubicBezTo>
                  <a:pt x="4143629" y="6348222"/>
                  <a:pt x="4128389" y="6371082"/>
                  <a:pt x="4105529" y="6371082"/>
                </a:cubicBezTo>
                <a:cubicBezTo>
                  <a:pt x="4105529" y="6371082"/>
                  <a:pt x="4097909" y="6371082"/>
                  <a:pt x="4097909" y="6371082"/>
                </a:cubicBezTo>
                <a:cubicBezTo>
                  <a:pt x="4082669" y="6371082"/>
                  <a:pt x="4067429" y="6363462"/>
                  <a:pt x="4059809" y="6348222"/>
                </a:cubicBezTo>
                <a:close/>
                <a:moveTo>
                  <a:pt x="2178558" y="6310122"/>
                </a:moveTo>
                <a:cubicBezTo>
                  <a:pt x="2163318" y="6302502"/>
                  <a:pt x="2148078" y="6279642"/>
                  <a:pt x="2155698" y="6264402"/>
                </a:cubicBezTo>
                <a:cubicBezTo>
                  <a:pt x="2163318" y="6241542"/>
                  <a:pt x="2186178" y="6233922"/>
                  <a:pt x="2209038" y="6241542"/>
                </a:cubicBezTo>
                <a:cubicBezTo>
                  <a:pt x="2224278" y="6249162"/>
                  <a:pt x="2239518" y="6264402"/>
                  <a:pt x="2231898" y="6287262"/>
                </a:cubicBezTo>
                <a:cubicBezTo>
                  <a:pt x="2224278" y="6302502"/>
                  <a:pt x="2209038" y="6310122"/>
                  <a:pt x="2193798" y="6310122"/>
                </a:cubicBezTo>
                <a:cubicBezTo>
                  <a:pt x="2186178" y="6310122"/>
                  <a:pt x="2186178" y="6310122"/>
                  <a:pt x="2178558" y="6310122"/>
                </a:cubicBezTo>
                <a:close/>
                <a:moveTo>
                  <a:pt x="4265549" y="6287262"/>
                </a:moveTo>
                <a:cubicBezTo>
                  <a:pt x="4257929" y="6264402"/>
                  <a:pt x="4273169" y="6241542"/>
                  <a:pt x="4288409" y="6233922"/>
                </a:cubicBezTo>
                <a:cubicBezTo>
                  <a:pt x="4311269" y="6226302"/>
                  <a:pt x="4334129" y="6241542"/>
                  <a:pt x="4341749" y="6256782"/>
                </a:cubicBezTo>
                <a:cubicBezTo>
                  <a:pt x="4341749" y="6279642"/>
                  <a:pt x="4334129" y="6302502"/>
                  <a:pt x="4311269" y="6310122"/>
                </a:cubicBezTo>
                <a:cubicBezTo>
                  <a:pt x="4311269" y="6310122"/>
                  <a:pt x="4303649" y="6310122"/>
                  <a:pt x="4303649" y="6310122"/>
                </a:cubicBezTo>
                <a:cubicBezTo>
                  <a:pt x="4288409" y="6310122"/>
                  <a:pt x="4273169" y="6302502"/>
                  <a:pt x="4265549" y="6287262"/>
                </a:cubicBezTo>
                <a:close/>
                <a:moveTo>
                  <a:pt x="1980565" y="6233922"/>
                </a:moveTo>
                <a:cubicBezTo>
                  <a:pt x="1957705" y="6226302"/>
                  <a:pt x="1950085" y="6203442"/>
                  <a:pt x="1957705" y="6180582"/>
                </a:cubicBezTo>
                <a:cubicBezTo>
                  <a:pt x="1965325" y="6165342"/>
                  <a:pt x="1988185" y="6157722"/>
                  <a:pt x="2011045" y="6165342"/>
                </a:cubicBezTo>
                <a:cubicBezTo>
                  <a:pt x="2026285" y="6172962"/>
                  <a:pt x="2033905" y="6195822"/>
                  <a:pt x="2026285" y="6211062"/>
                </a:cubicBezTo>
                <a:cubicBezTo>
                  <a:pt x="2018665" y="6226302"/>
                  <a:pt x="2011045" y="6233922"/>
                  <a:pt x="1995805" y="6233922"/>
                </a:cubicBezTo>
                <a:cubicBezTo>
                  <a:pt x="1988185" y="6233922"/>
                  <a:pt x="1980565" y="6233922"/>
                  <a:pt x="1980565" y="6233922"/>
                </a:cubicBezTo>
                <a:close/>
                <a:moveTo>
                  <a:pt x="4463542" y="6211062"/>
                </a:moveTo>
                <a:cubicBezTo>
                  <a:pt x="4455922" y="6188202"/>
                  <a:pt x="4463542" y="6165342"/>
                  <a:pt x="4486402" y="6157722"/>
                </a:cubicBezTo>
                <a:cubicBezTo>
                  <a:pt x="4509262" y="6150102"/>
                  <a:pt x="4524502" y="6157722"/>
                  <a:pt x="4539742" y="6180582"/>
                </a:cubicBezTo>
                <a:cubicBezTo>
                  <a:pt x="4547362" y="6195822"/>
                  <a:pt x="4532122" y="6218682"/>
                  <a:pt x="4516882" y="6226302"/>
                </a:cubicBezTo>
                <a:cubicBezTo>
                  <a:pt x="4509262" y="6233922"/>
                  <a:pt x="4509262" y="6233922"/>
                  <a:pt x="4501642" y="6233922"/>
                </a:cubicBezTo>
                <a:cubicBezTo>
                  <a:pt x="4486402" y="6233922"/>
                  <a:pt x="4471162" y="6226302"/>
                  <a:pt x="4463542" y="6211062"/>
                </a:cubicBezTo>
                <a:close/>
                <a:moveTo>
                  <a:pt x="1782445" y="6142482"/>
                </a:moveTo>
                <a:cubicBezTo>
                  <a:pt x="1759585" y="6134862"/>
                  <a:pt x="1751965" y="6112002"/>
                  <a:pt x="1767205" y="6089142"/>
                </a:cubicBezTo>
                <a:cubicBezTo>
                  <a:pt x="1774825" y="6073902"/>
                  <a:pt x="1797685" y="6066282"/>
                  <a:pt x="1812925" y="6073902"/>
                </a:cubicBezTo>
                <a:cubicBezTo>
                  <a:pt x="1835785" y="6081522"/>
                  <a:pt x="1843405" y="6104382"/>
                  <a:pt x="1835785" y="6127242"/>
                </a:cubicBezTo>
                <a:cubicBezTo>
                  <a:pt x="1828165" y="6134862"/>
                  <a:pt x="1812925" y="6142482"/>
                  <a:pt x="1797685" y="6142482"/>
                </a:cubicBezTo>
                <a:cubicBezTo>
                  <a:pt x="1790065" y="6142482"/>
                  <a:pt x="1790065" y="6142482"/>
                  <a:pt x="1782445" y="6142482"/>
                </a:cubicBezTo>
                <a:close/>
                <a:moveTo>
                  <a:pt x="4661535" y="6119622"/>
                </a:moveTo>
                <a:cubicBezTo>
                  <a:pt x="4653915" y="6104382"/>
                  <a:pt x="4661535" y="6081522"/>
                  <a:pt x="4676775" y="6073902"/>
                </a:cubicBezTo>
                <a:cubicBezTo>
                  <a:pt x="4699635" y="6058662"/>
                  <a:pt x="4722495" y="6066282"/>
                  <a:pt x="4730115" y="6089142"/>
                </a:cubicBezTo>
                <a:cubicBezTo>
                  <a:pt x="4737735" y="6104382"/>
                  <a:pt x="4730115" y="6127242"/>
                  <a:pt x="4714875" y="6134862"/>
                </a:cubicBezTo>
                <a:cubicBezTo>
                  <a:pt x="4707255" y="6142482"/>
                  <a:pt x="4699635" y="6142482"/>
                  <a:pt x="4692015" y="6142482"/>
                </a:cubicBezTo>
                <a:cubicBezTo>
                  <a:pt x="4684395" y="6142482"/>
                  <a:pt x="4669155" y="6134862"/>
                  <a:pt x="4661535" y="6119622"/>
                </a:cubicBezTo>
                <a:close/>
                <a:moveTo>
                  <a:pt x="1592072" y="6035802"/>
                </a:moveTo>
                <a:cubicBezTo>
                  <a:pt x="1576832" y="6028182"/>
                  <a:pt x="1569212" y="6005322"/>
                  <a:pt x="1576832" y="5982462"/>
                </a:cubicBezTo>
                <a:cubicBezTo>
                  <a:pt x="1592072" y="5967222"/>
                  <a:pt x="1614932" y="5959602"/>
                  <a:pt x="1630172" y="5974842"/>
                </a:cubicBezTo>
                <a:cubicBezTo>
                  <a:pt x="1645412" y="5982462"/>
                  <a:pt x="1653032" y="6005322"/>
                  <a:pt x="1645412" y="6020562"/>
                </a:cubicBezTo>
                <a:cubicBezTo>
                  <a:pt x="1637792" y="6035802"/>
                  <a:pt x="1622552" y="6043422"/>
                  <a:pt x="1607312" y="6043422"/>
                </a:cubicBezTo>
                <a:cubicBezTo>
                  <a:pt x="1607312" y="6043422"/>
                  <a:pt x="1599692" y="6043422"/>
                  <a:pt x="1592072" y="6035802"/>
                </a:cubicBezTo>
                <a:close/>
                <a:moveTo>
                  <a:pt x="4852035" y="6020562"/>
                </a:moveTo>
                <a:cubicBezTo>
                  <a:pt x="4836795" y="6005322"/>
                  <a:pt x="4844415" y="5982462"/>
                  <a:pt x="4859655" y="5967222"/>
                </a:cubicBezTo>
                <a:cubicBezTo>
                  <a:pt x="4882515" y="5959602"/>
                  <a:pt x="4905375" y="5959602"/>
                  <a:pt x="4912995" y="5982462"/>
                </a:cubicBezTo>
                <a:cubicBezTo>
                  <a:pt x="4928235" y="5997702"/>
                  <a:pt x="4920615" y="6020562"/>
                  <a:pt x="4905375" y="6035802"/>
                </a:cubicBezTo>
                <a:cubicBezTo>
                  <a:pt x="4897755" y="6035802"/>
                  <a:pt x="4890135" y="6035802"/>
                  <a:pt x="4882515" y="6035802"/>
                </a:cubicBezTo>
                <a:cubicBezTo>
                  <a:pt x="4867275" y="6035802"/>
                  <a:pt x="4859655" y="6035802"/>
                  <a:pt x="4852035" y="6020562"/>
                </a:cubicBezTo>
                <a:close/>
                <a:moveTo>
                  <a:pt x="1409319" y="5921502"/>
                </a:moveTo>
                <a:cubicBezTo>
                  <a:pt x="1394079" y="5906262"/>
                  <a:pt x="1386459" y="5883402"/>
                  <a:pt x="1401699" y="5868162"/>
                </a:cubicBezTo>
                <a:cubicBezTo>
                  <a:pt x="1409319" y="5852922"/>
                  <a:pt x="1432179" y="5845302"/>
                  <a:pt x="1455039" y="5860542"/>
                </a:cubicBezTo>
                <a:cubicBezTo>
                  <a:pt x="1470279" y="5868162"/>
                  <a:pt x="1470279" y="5891022"/>
                  <a:pt x="1462659" y="5906262"/>
                </a:cubicBezTo>
                <a:cubicBezTo>
                  <a:pt x="1455039" y="5921502"/>
                  <a:pt x="1439799" y="5929122"/>
                  <a:pt x="1432179" y="5929122"/>
                </a:cubicBezTo>
                <a:cubicBezTo>
                  <a:pt x="1424559" y="5929122"/>
                  <a:pt x="1416939" y="5921502"/>
                  <a:pt x="1409319" y="5921502"/>
                </a:cubicBezTo>
                <a:close/>
                <a:moveTo>
                  <a:pt x="5034788" y="5906262"/>
                </a:moveTo>
                <a:cubicBezTo>
                  <a:pt x="5019548" y="5891022"/>
                  <a:pt x="5027168" y="5868162"/>
                  <a:pt x="5042408" y="5852922"/>
                </a:cubicBezTo>
                <a:cubicBezTo>
                  <a:pt x="5057648" y="5845302"/>
                  <a:pt x="5080508" y="5845302"/>
                  <a:pt x="5095748" y="5860542"/>
                </a:cubicBezTo>
                <a:cubicBezTo>
                  <a:pt x="5103368" y="5883402"/>
                  <a:pt x="5103368" y="5906262"/>
                  <a:pt x="5080508" y="5913882"/>
                </a:cubicBezTo>
                <a:cubicBezTo>
                  <a:pt x="5080508" y="5921502"/>
                  <a:pt x="5072888" y="5921502"/>
                  <a:pt x="5065268" y="5921502"/>
                </a:cubicBezTo>
                <a:cubicBezTo>
                  <a:pt x="5050028" y="5921502"/>
                  <a:pt x="5034788" y="5913882"/>
                  <a:pt x="5034788" y="5906262"/>
                </a:cubicBezTo>
                <a:close/>
                <a:moveTo>
                  <a:pt x="1234059" y="5791962"/>
                </a:moveTo>
                <a:cubicBezTo>
                  <a:pt x="1218819" y="5776722"/>
                  <a:pt x="1211199" y="5753862"/>
                  <a:pt x="1226439" y="5738622"/>
                </a:cubicBezTo>
                <a:cubicBezTo>
                  <a:pt x="1241679" y="5723382"/>
                  <a:pt x="1264539" y="5715762"/>
                  <a:pt x="1279779" y="5731002"/>
                </a:cubicBezTo>
                <a:cubicBezTo>
                  <a:pt x="1295019" y="5746242"/>
                  <a:pt x="1302639" y="5769102"/>
                  <a:pt x="1287399" y="5784342"/>
                </a:cubicBezTo>
                <a:cubicBezTo>
                  <a:pt x="1279779" y="5791962"/>
                  <a:pt x="1272159" y="5799582"/>
                  <a:pt x="1256919" y="5799582"/>
                </a:cubicBezTo>
                <a:cubicBezTo>
                  <a:pt x="1249299" y="5799582"/>
                  <a:pt x="1241679" y="5799582"/>
                  <a:pt x="1234059" y="5791962"/>
                </a:cubicBezTo>
                <a:close/>
                <a:moveTo>
                  <a:pt x="5202301" y="5784342"/>
                </a:moveTo>
                <a:cubicBezTo>
                  <a:pt x="5194681" y="5761482"/>
                  <a:pt x="5194681" y="5738622"/>
                  <a:pt x="5209921" y="5731002"/>
                </a:cubicBezTo>
                <a:cubicBezTo>
                  <a:pt x="5225161" y="5715762"/>
                  <a:pt x="5248021" y="5715762"/>
                  <a:pt x="5263261" y="5731002"/>
                </a:cubicBezTo>
                <a:cubicBezTo>
                  <a:pt x="5278501" y="5753862"/>
                  <a:pt x="5270881" y="5776722"/>
                  <a:pt x="5255641" y="5784342"/>
                </a:cubicBezTo>
                <a:cubicBezTo>
                  <a:pt x="5248021" y="5791962"/>
                  <a:pt x="5240401" y="5791962"/>
                  <a:pt x="5232781" y="5791962"/>
                </a:cubicBezTo>
                <a:cubicBezTo>
                  <a:pt x="5225161" y="5791962"/>
                  <a:pt x="5209921" y="5791962"/>
                  <a:pt x="5202301" y="5784342"/>
                </a:cubicBezTo>
                <a:close/>
                <a:moveTo>
                  <a:pt x="1066292" y="5647055"/>
                </a:moveTo>
                <a:cubicBezTo>
                  <a:pt x="1051052" y="5639435"/>
                  <a:pt x="1051052" y="5608955"/>
                  <a:pt x="1066292" y="5593715"/>
                </a:cubicBezTo>
                <a:cubicBezTo>
                  <a:pt x="1081532" y="5578475"/>
                  <a:pt x="1104392" y="5578475"/>
                  <a:pt x="1119632" y="5593715"/>
                </a:cubicBezTo>
                <a:cubicBezTo>
                  <a:pt x="1134872" y="5608955"/>
                  <a:pt x="1134872" y="5631815"/>
                  <a:pt x="1119632" y="5647055"/>
                </a:cubicBezTo>
                <a:cubicBezTo>
                  <a:pt x="1112012" y="5654675"/>
                  <a:pt x="1104392" y="5662295"/>
                  <a:pt x="1096772" y="5662295"/>
                </a:cubicBezTo>
                <a:cubicBezTo>
                  <a:pt x="1081532" y="5662295"/>
                  <a:pt x="1073912" y="5654675"/>
                  <a:pt x="1066292" y="5647055"/>
                </a:cubicBezTo>
                <a:close/>
                <a:moveTo>
                  <a:pt x="5369687" y="5647055"/>
                </a:moveTo>
                <a:cubicBezTo>
                  <a:pt x="5354447" y="5631815"/>
                  <a:pt x="5354447" y="5601335"/>
                  <a:pt x="5369687" y="5593715"/>
                </a:cubicBezTo>
                <a:cubicBezTo>
                  <a:pt x="5384927" y="5578475"/>
                  <a:pt x="5407787" y="5578475"/>
                  <a:pt x="5423027" y="5593715"/>
                </a:cubicBezTo>
                <a:cubicBezTo>
                  <a:pt x="5438267" y="5608955"/>
                  <a:pt x="5438267" y="5631815"/>
                  <a:pt x="5423027" y="5647055"/>
                </a:cubicBezTo>
                <a:cubicBezTo>
                  <a:pt x="5415407" y="5654675"/>
                  <a:pt x="5407787" y="5654675"/>
                  <a:pt x="5400167" y="5654675"/>
                </a:cubicBezTo>
                <a:cubicBezTo>
                  <a:pt x="5384927" y="5654675"/>
                  <a:pt x="5377307" y="5654675"/>
                  <a:pt x="5369687" y="5647055"/>
                </a:cubicBezTo>
                <a:close/>
                <a:moveTo>
                  <a:pt x="914019" y="5502275"/>
                </a:moveTo>
                <a:cubicBezTo>
                  <a:pt x="898779" y="5487035"/>
                  <a:pt x="898779" y="5464175"/>
                  <a:pt x="914019" y="5448935"/>
                </a:cubicBezTo>
                <a:cubicBezTo>
                  <a:pt x="929259" y="5433695"/>
                  <a:pt x="952119" y="5433695"/>
                  <a:pt x="967359" y="5448935"/>
                </a:cubicBezTo>
                <a:cubicBezTo>
                  <a:pt x="982599" y="5464175"/>
                  <a:pt x="982599" y="5487035"/>
                  <a:pt x="967359" y="5502275"/>
                </a:cubicBezTo>
                <a:cubicBezTo>
                  <a:pt x="959739" y="5509895"/>
                  <a:pt x="952119" y="5509895"/>
                  <a:pt x="936879" y="5509895"/>
                </a:cubicBezTo>
                <a:cubicBezTo>
                  <a:pt x="929259" y="5509895"/>
                  <a:pt x="921639" y="5509895"/>
                  <a:pt x="914019" y="5502275"/>
                </a:cubicBezTo>
                <a:close/>
                <a:moveTo>
                  <a:pt x="5522087" y="5494655"/>
                </a:moveTo>
                <a:cubicBezTo>
                  <a:pt x="5506847" y="5479415"/>
                  <a:pt x="5506847" y="5456555"/>
                  <a:pt x="5522087" y="5441315"/>
                </a:cubicBezTo>
                <a:cubicBezTo>
                  <a:pt x="5537327" y="5426075"/>
                  <a:pt x="5560187" y="5426075"/>
                  <a:pt x="5575427" y="5441315"/>
                </a:cubicBezTo>
                <a:cubicBezTo>
                  <a:pt x="5590667" y="5456555"/>
                  <a:pt x="5590667" y="5479415"/>
                  <a:pt x="5575427" y="5494655"/>
                </a:cubicBezTo>
                <a:cubicBezTo>
                  <a:pt x="5567807" y="5502275"/>
                  <a:pt x="5560187" y="5509895"/>
                  <a:pt x="5552567" y="5509895"/>
                </a:cubicBezTo>
                <a:cubicBezTo>
                  <a:pt x="5544947" y="5509895"/>
                  <a:pt x="5529707" y="5502275"/>
                  <a:pt x="5522087" y="5494655"/>
                </a:cubicBezTo>
                <a:close/>
                <a:moveTo>
                  <a:pt x="769366" y="5342255"/>
                </a:moveTo>
                <a:cubicBezTo>
                  <a:pt x="754126" y="5319395"/>
                  <a:pt x="754126" y="5296535"/>
                  <a:pt x="769366" y="5288915"/>
                </a:cubicBezTo>
                <a:cubicBezTo>
                  <a:pt x="784606" y="5273675"/>
                  <a:pt x="815086" y="5273675"/>
                  <a:pt x="822706" y="5288915"/>
                </a:cubicBezTo>
                <a:cubicBezTo>
                  <a:pt x="837946" y="5304155"/>
                  <a:pt x="837946" y="5327015"/>
                  <a:pt x="822706" y="5342255"/>
                </a:cubicBezTo>
                <a:cubicBezTo>
                  <a:pt x="815086" y="5349875"/>
                  <a:pt x="807466" y="5349875"/>
                  <a:pt x="799846" y="5349875"/>
                </a:cubicBezTo>
                <a:cubicBezTo>
                  <a:pt x="784606" y="5349875"/>
                  <a:pt x="776986" y="5349875"/>
                  <a:pt x="769366" y="5342255"/>
                </a:cubicBezTo>
                <a:close/>
                <a:moveTo>
                  <a:pt x="5666867" y="5342255"/>
                </a:moveTo>
                <a:cubicBezTo>
                  <a:pt x="5651627" y="5327015"/>
                  <a:pt x="5651627" y="5304155"/>
                  <a:pt x="5666867" y="5288915"/>
                </a:cubicBezTo>
                <a:cubicBezTo>
                  <a:pt x="5682107" y="5266055"/>
                  <a:pt x="5704967" y="5266055"/>
                  <a:pt x="5720207" y="5281295"/>
                </a:cubicBezTo>
                <a:cubicBezTo>
                  <a:pt x="5735447" y="5296535"/>
                  <a:pt x="5735447" y="5319395"/>
                  <a:pt x="5720207" y="5334635"/>
                </a:cubicBezTo>
                <a:cubicBezTo>
                  <a:pt x="5712587" y="5342255"/>
                  <a:pt x="5704967" y="5349875"/>
                  <a:pt x="5697347" y="5349875"/>
                </a:cubicBezTo>
                <a:cubicBezTo>
                  <a:pt x="5682107" y="5349875"/>
                  <a:pt x="5674487" y="5342255"/>
                  <a:pt x="5666867" y="5342255"/>
                </a:cubicBezTo>
                <a:close/>
                <a:moveTo>
                  <a:pt x="632206" y="5166995"/>
                </a:moveTo>
                <a:cubicBezTo>
                  <a:pt x="616966" y="5151755"/>
                  <a:pt x="624586" y="5128895"/>
                  <a:pt x="639826" y="5113655"/>
                </a:cubicBezTo>
                <a:cubicBezTo>
                  <a:pt x="655066" y="5106035"/>
                  <a:pt x="685546" y="5106035"/>
                  <a:pt x="693166" y="5121275"/>
                </a:cubicBezTo>
                <a:cubicBezTo>
                  <a:pt x="708406" y="5144135"/>
                  <a:pt x="700786" y="5166995"/>
                  <a:pt x="685546" y="5174615"/>
                </a:cubicBezTo>
                <a:cubicBezTo>
                  <a:pt x="677926" y="5182235"/>
                  <a:pt x="670306" y="5182235"/>
                  <a:pt x="662686" y="5182235"/>
                </a:cubicBezTo>
                <a:cubicBezTo>
                  <a:pt x="655066" y="5182235"/>
                  <a:pt x="639826" y="5182235"/>
                  <a:pt x="632206" y="5166995"/>
                </a:cubicBezTo>
                <a:close/>
                <a:moveTo>
                  <a:pt x="5803900" y="5174615"/>
                </a:moveTo>
                <a:cubicBezTo>
                  <a:pt x="5788660" y="5159375"/>
                  <a:pt x="5781040" y="5136515"/>
                  <a:pt x="5796280" y="5121275"/>
                </a:cubicBezTo>
                <a:cubicBezTo>
                  <a:pt x="5811520" y="5106035"/>
                  <a:pt x="5834380" y="5098415"/>
                  <a:pt x="5849620" y="5113655"/>
                </a:cubicBezTo>
                <a:cubicBezTo>
                  <a:pt x="5864860" y="5121275"/>
                  <a:pt x="5872480" y="5144135"/>
                  <a:pt x="5857240" y="5166995"/>
                </a:cubicBezTo>
                <a:cubicBezTo>
                  <a:pt x="5849620" y="5174615"/>
                  <a:pt x="5842000" y="5182235"/>
                  <a:pt x="5826760" y="5182235"/>
                </a:cubicBezTo>
                <a:cubicBezTo>
                  <a:pt x="5819140" y="5182235"/>
                  <a:pt x="5811520" y="5174615"/>
                  <a:pt x="5803900" y="5174615"/>
                </a:cubicBezTo>
                <a:close/>
                <a:moveTo>
                  <a:pt x="510286" y="4991608"/>
                </a:moveTo>
                <a:cubicBezTo>
                  <a:pt x="495046" y="4976368"/>
                  <a:pt x="502666" y="4945888"/>
                  <a:pt x="517906" y="4938268"/>
                </a:cubicBezTo>
                <a:cubicBezTo>
                  <a:pt x="540766" y="4923028"/>
                  <a:pt x="563626" y="4930648"/>
                  <a:pt x="571246" y="4945888"/>
                </a:cubicBezTo>
                <a:cubicBezTo>
                  <a:pt x="586486" y="4968748"/>
                  <a:pt x="578866" y="4991608"/>
                  <a:pt x="563626" y="4999228"/>
                </a:cubicBezTo>
                <a:cubicBezTo>
                  <a:pt x="556006" y="5006848"/>
                  <a:pt x="548386" y="5006848"/>
                  <a:pt x="540766" y="5006848"/>
                </a:cubicBezTo>
                <a:cubicBezTo>
                  <a:pt x="533146" y="5006848"/>
                  <a:pt x="517906" y="4999228"/>
                  <a:pt x="510286" y="4991608"/>
                </a:cubicBezTo>
                <a:close/>
                <a:moveTo>
                  <a:pt x="5925693" y="4999228"/>
                </a:moveTo>
                <a:cubicBezTo>
                  <a:pt x="5910453" y="4983988"/>
                  <a:pt x="5902833" y="4961128"/>
                  <a:pt x="5918073" y="4945888"/>
                </a:cubicBezTo>
                <a:cubicBezTo>
                  <a:pt x="5925693" y="4923028"/>
                  <a:pt x="5948553" y="4923028"/>
                  <a:pt x="5971413" y="4930648"/>
                </a:cubicBezTo>
                <a:cubicBezTo>
                  <a:pt x="5986653" y="4945888"/>
                  <a:pt x="5994273" y="4968748"/>
                  <a:pt x="5979033" y="4983988"/>
                </a:cubicBezTo>
                <a:cubicBezTo>
                  <a:pt x="5971413" y="4999228"/>
                  <a:pt x="5963793" y="5006848"/>
                  <a:pt x="5948553" y="5006848"/>
                </a:cubicBezTo>
                <a:cubicBezTo>
                  <a:pt x="5940933" y="5006848"/>
                  <a:pt x="5933313" y="4999228"/>
                  <a:pt x="5925693" y="4999228"/>
                </a:cubicBezTo>
                <a:close/>
                <a:moveTo>
                  <a:pt x="396113" y="4801108"/>
                </a:moveTo>
                <a:cubicBezTo>
                  <a:pt x="388493" y="4785868"/>
                  <a:pt x="396113" y="4763008"/>
                  <a:pt x="411353" y="4755388"/>
                </a:cubicBezTo>
                <a:cubicBezTo>
                  <a:pt x="434213" y="4740148"/>
                  <a:pt x="457073" y="4747768"/>
                  <a:pt x="464693" y="4770628"/>
                </a:cubicBezTo>
                <a:cubicBezTo>
                  <a:pt x="479933" y="4785868"/>
                  <a:pt x="472313" y="4808728"/>
                  <a:pt x="449453" y="4816348"/>
                </a:cubicBezTo>
                <a:cubicBezTo>
                  <a:pt x="441833" y="4823968"/>
                  <a:pt x="441833" y="4823968"/>
                  <a:pt x="434213" y="4823968"/>
                </a:cubicBezTo>
                <a:cubicBezTo>
                  <a:pt x="418973" y="4823968"/>
                  <a:pt x="403733" y="4816348"/>
                  <a:pt x="396113" y="4801108"/>
                </a:cubicBezTo>
                <a:close/>
                <a:moveTo>
                  <a:pt x="6039993" y="4816348"/>
                </a:moveTo>
                <a:cubicBezTo>
                  <a:pt x="6017133" y="4801108"/>
                  <a:pt x="6017133" y="4778248"/>
                  <a:pt x="6024753" y="4763008"/>
                </a:cubicBezTo>
                <a:cubicBezTo>
                  <a:pt x="6032373" y="4740148"/>
                  <a:pt x="6055233" y="4740148"/>
                  <a:pt x="6078093" y="4747768"/>
                </a:cubicBezTo>
                <a:cubicBezTo>
                  <a:pt x="6093333" y="4755388"/>
                  <a:pt x="6100953" y="4778248"/>
                  <a:pt x="6093333" y="4801108"/>
                </a:cubicBezTo>
                <a:cubicBezTo>
                  <a:pt x="6085713" y="4808728"/>
                  <a:pt x="6070473" y="4816348"/>
                  <a:pt x="6055233" y="4816348"/>
                </a:cubicBezTo>
                <a:cubicBezTo>
                  <a:pt x="6047613" y="4816348"/>
                  <a:pt x="6047613" y="4816348"/>
                  <a:pt x="6039993" y="4816348"/>
                </a:cubicBezTo>
                <a:close/>
                <a:moveTo>
                  <a:pt x="304673" y="4610608"/>
                </a:moveTo>
                <a:cubicBezTo>
                  <a:pt x="289433" y="4595368"/>
                  <a:pt x="297053" y="4572508"/>
                  <a:pt x="319913" y="4557268"/>
                </a:cubicBezTo>
                <a:cubicBezTo>
                  <a:pt x="342773" y="4549648"/>
                  <a:pt x="358013" y="4557268"/>
                  <a:pt x="373253" y="4580128"/>
                </a:cubicBezTo>
                <a:cubicBezTo>
                  <a:pt x="380873" y="4595368"/>
                  <a:pt x="373253" y="4618228"/>
                  <a:pt x="350393" y="4625848"/>
                </a:cubicBezTo>
                <a:cubicBezTo>
                  <a:pt x="350393" y="4633468"/>
                  <a:pt x="342773" y="4633468"/>
                  <a:pt x="335153" y="4633468"/>
                </a:cubicBezTo>
                <a:cubicBezTo>
                  <a:pt x="319913" y="4633468"/>
                  <a:pt x="304673" y="4625848"/>
                  <a:pt x="304673" y="4610608"/>
                </a:cubicBezTo>
                <a:close/>
                <a:moveTo>
                  <a:pt x="6139053" y="4625848"/>
                </a:moveTo>
                <a:cubicBezTo>
                  <a:pt x="6116193" y="4618228"/>
                  <a:pt x="6108573" y="4595368"/>
                  <a:pt x="6116193" y="4572508"/>
                </a:cubicBezTo>
                <a:cubicBezTo>
                  <a:pt x="6131433" y="4557268"/>
                  <a:pt x="6154293" y="4542028"/>
                  <a:pt x="6169533" y="4557268"/>
                </a:cubicBezTo>
                <a:cubicBezTo>
                  <a:pt x="6192393" y="4564888"/>
                  <a:pt x="6200013" y="4587748"/>
                  <a:pt x="6192393" y="4602988"/>
                </a:cubicBezTo>
                <a:cubicBezTo>
                  <a:pt x="6184773" y="4618228"/>
                  <a:pt x="6169533" y="4625848"/>
                  <a:pt x="6154293" y="4625848"/>
                </a:cubicBezTo>
                <a:cubicBezTo>
                  <a:pt x="6146673" y="4625848"/>
                  <a:pt x="6146673" y="4625848"/>
                  <a:pt x="6139053" y="4625848"/>
                </a:cubicBezTo>
                <a:close/>
                <a:moveTo>
                  <a:pt x="213233" y="4412488"/>
                </a:moveTo>
                <a:cubicBezTo>
                  <a:pt x="205613" y="4389628"/>
                  <a:pt x="220853" y="4366768"/>
                  <a:pt x="236093" y="4359148"/>
                </a:cubicBezTo>
                <a:cubicBezTo>
                  <a:pt x="258953" y="4351528"/>
                  <a:pt x="281813" y="4366768"/>
                  <a:pt x="289433" y="4382008"/>
                </a:cubicBezTo>
                <a:cubicBezTo>
                  <a:pt x="297053" y="4404868"/>
                  <a:pt x="281813" y="4427728"/>
                  <a:pt x="266573" y="4435348"/>
                </a:cubicBezTo>
                <a:cubicBezTo>
                  <a:pt x="258953" y="4435348"/>
                  <a:pt x="258953" y="4435348"/>
                  <a:pt x="251333" y="4435348"/>
                </a:cubicBezTo>
                <a:cubicBezTo>
                  <a:pt x="236093" y="4435348"/>
                  <a:pt x="220853" y="4427728"/>
                  <a:pt x="213233" y="4412488"/>
                </a:cubicBezTo>
                <a:close/>
                <a:moveTo>
                  <a:pt x="6222746" y="4427728"/>
                </a:moveTo>
                <a:cubicBezTo>
                  <a:pt x="6207506" y="4420108"/>
                  <a:pt x="6192266" y="4397248"/>
                  <a:pt x="6199886" y="4374388"/>
                </a:cubicBezTo>
                <a:cubicBezTo>
                  <a:pt x="6207506" y="4359148"/>
                  <a:pt x="6230366" y="4351528"/>
                  <a:pt x="6253226" y="4359148"/>
                </a:cubicBezTo>
                <a:cubicBezTo>
                  <a:pt x="6268466" y="4366768"/>
                  <a:pt x="6283706" y="4382008"/>
                  <a:pt x="6276086" y="4404868"/>
                </a:cubicBezTo>
                <a:cubicBezTo>
                  <a:pt x="6268466" y="4420108"/>
                  <a:pt x="6253226" y="4427728"/>
                  <a:pt x="6237986" y="4427728"/>
                </a:cubicBezTo>
                <a:cubicBezTo>
                  <a:pt x="6230366" y="4427728"/>
                  <a:pt x="6230366" y="4427728"/>
                  <a:pt x="6222746" y="4427728"/>
                </a:cubicBezTo>
                <a:close/>
                <a:moveTo>
                  <a:pt x="144653" y="4206748"/>
                </a:moveTo>
                <a:cubicBezTo>
                  <a:pt x="137033" y="4183888"/>
                  <a:pt x="152273" y="4168648"/>
                  <a:pt x="167513" y="4161028"/>
                </a:cubicBezTo>
                <a:cubicBezTo>
                  <a:pt x="190373" y="4153408"/>
                  <a:pt x="213233" y="4161028"/>
                  <a:pt x="220853" y="4183888"/>
                </a:cubicBezTo>
                <a:cubicBezTo>
                  <a:pt x="220853" y="4206748"/>
                  <a:pt x="213233" y="4229608"/>
                  <a:pt x="190373" y="4229608"/>
                </a:cubicBezTo>
                <a:cubicBezTo>
                  <a:pt x="190373" y="4237228"/>
                  <a:pt x="182753" y="4237228"/>
                  <a:pt x="182753" y="4237228"/>
                </a:cubicBezTo>
                <a:cubicBezTo>
                  <a:pt x="167513" y="4237228"/>
                  <a:pt x="152273" y="4221988"/>
                  <a:pt x="144653" y="4206748"/>
                </a:cubicBezTo>
                <a:close/>
                <a:moveTo>
                  <a:pt x="6298819" y="4221988"/>
                </a:moveTo>
                <a:cubicBezTo>
                  <a:pt x="6275959" y="4221988"/>
                  <a:pt x="6268339" y="4199128"/>
                  <a:pt x="6268339" y="4176268"/>
                </a:cubicBezTo>
                <a:cubicBezTo>
                  <a:pt x="6275959" y="4161028"/>
                  <a:pt x="6298819" y="4145788"/>
                  <a:pt x="6321679" y="4153408"/>
                </a:cubicBezTo>
                <a:cubicBezTo>
                  <a:pt x="6336919" y="4161028"/>
                  <a:pt x="6352159" y="4176268"/>
                  <a:pt x="6344539" y="4199128"/>
                </a:cubicBezTo>
                <a:cubicBezTo>
                  <a:pt x="6336919" y="4214368"/>
                  <a:pt x="6321679" y="4229608"/>
                  <a:pt x="6306439" y="4229608"/>
                </a:cubicBezTo>
                <a:cubicBezTo>
                  <a:pt x="6306439" y="4229608"/>
                  <a:pt x="6298819" y="4229608"/>
                  <a:pt x="6298819" y="4221988"/>
                </a:cubicBezTo>
                <a:close/>
                <a:moveTo>
                  <a:pt x="91440" y="4000881"/>
                </a:moveTo>
                <a:cubicBezTo>
                  <a:pt x="83820" y="3978021"/>
                  <a:pt x="99060" y="3955161"/>
                  <a:pt x="114300" y="3955161"/>
                </a:cubicBezTo>
                <a:cubicBezTo>
                  <a:pt x="137160" y="3947541"/>
                  <a:pt x="160020" y="3962781"/>
                  <a:pt x="160020" y="3978021"/>
                </a:cubicBezTo>
                <a:cubicBezTo>
                  <a:pt x="167640" y="4000881"/>
                  <a:pt x="152400" y="4023741"/>
                  <a:pt x="137160" y="4023741"/>
                </a:cubicBezTo>
                <a:cubicBezTo>
                  <a:pt x="129540" y="4023741"/>
                  <a:pt x="129540" y="4023741"/>
                  <a:pt x="121920" y="4023741"/>
                </a:cubicBezTo>
                <a:cubicBezTo>
                  <a:pt x="106680" y="4023741"/>
                  <a:pt x="91440" y="4016121"/>
                  <a:pt x="91440" y="4000881"/>
                </a:cubicBezTo>
                <a:close/>
                <a:moveTo>
                  <a:pt x="6352286" y="4016121"/>
                </a:moveTo>
                <a:cubicBezTo>
                  <a:pt x="6337046" y="4016121"/>
                  <a:pt x="6321806" y="3993261"/>
                  <a:pt x="6329426" y="3970401"/>
                </a:cubicBezTo>
                <a:cubicBezTo>
                  <a:pt x="6329426" y="3955161"/>
                  <a:pt x="6352286" y="3939921"/>
                  <a:pt x="6375146" y="3947541"/>
                </a:cubicBezTo>
                <a:cubicBezTo>
                  <a:pt x="6390386" y="3947541"/>
                  <a:pt x="6405626" y="3970401"/>
                  <a:pt x="6398006" y="3993261"/>
                </a:cubicBezTo>
                <a:cubicBezTo>
                  <a:pt x="6398006" y="4008501"/>
                  <a:pt x="6382766" y="4023741"/>
                  <a:pt x="6367526" y="4023741"/>
                </a:cubicBezTo>
                <a:cubicBezTo>
                  <a:pt x="6359906" y="4023741"/>
                  <a:pt x="6359906" y="4016121"/>
                  <a:pt x="6352286" y="4016121"/>
                </a:cubicBezTo>
                <a:close/>
                <a:moveTo>
                  <a:pt x="45720" y="3787521"/>
                </a:moveTo>
                <a:cubicBezTo>
                  <a:pt x="38100" y="3764661"/>
                  <a:pt x="53340" y="3741801"/>
                  <a:pt x="76200" y="3741801"/>
                </a:cubicBezTo>
                <a:cubicBezTo>
                  <a:pt x="99060" y="3741801"/>
                  <a:pt x="114300" y="3749421"/>
                  <a:pt x="121920" y="3772281"/>
                </a:cubicBezTo>
                <a:cubicBezTo>
                  <a:pt x="121920" y="3795141"/>
                  <a:pt x="106680" y="3810381"/>
                  <a:pt x="91440" y="3818001"/>
                </a:cubicBezTo>
                <a:cubicBezTo>
                  <a:pt x="83820" y="3818001"/>
                  <a:pt x="83820" y="3818001"/>
                  <a:pt x="83820" y="3818001"/>
                </a:cubicBezTo>
                <a:cubicBezTo>
                  <a:pt x="60960" y="3818001"/>
                  <a:pt x="45720" y="3802761"/>
                  <a:pt x="45720" y="3787521"/>
                </a:cubicBezTo>
                <a:close/>
                <a:moveTo>
                  <a:pt x="6398006" y="3810381"/>
                </a:moveTo>
                <a:cubicBezTo>
                  <a:pt x="6382766" y="3802761"/>
                  <a:pt x="6367526" y="3787521"/>
                  <a:pt x="6367526" y="3764661"/>
                </a:cubicBezTo>
                <a:cubicBezTo>
                  <a:pt x="6375146" y="3741801"/>
                  <a:pt x="6390386" y="3734181"/>
                  <a:pt x="6413246" y="3734181"/>
                </a:cubicBezTo>
                <a:cubicBezTo>
                  <a:pt x="6436106" y="3734181"/>
                  <a:pt x="6443726" y="3757041"/>
                  <a:pt x="6443726" y="3779901"/>
                </a:cubicBezTo>
                <a:cubicBezTo>
                  <a:pt x="6443726" y="3795141"/>
                  <a:pt x="6428486" y="3810381"/>
                  <a:pt x="6405626" y="3810381"/>
                </a:cubicBezTo>
                <a:cubicBezTo>
                  <a:pt x="6405626" y="3810381"/>
                  <a:pt x="6405626" y="3810381"/>
                  <a:pt x="6398006" y="3810381"/>
                </a:cubicBezTo>
                <a:close/>
                <a:moveTo>
                  <a:pt x="15240" y="3574161"/>
                </a:moveTo>
                <a:cubicBezTo>
                  <a:pt x="15240" y="3551301"/>
                  <a:pt x="30480" y="3528441"/>
                  <a:pt x="53340" y="3528441"/>
                </a:cubicBezTo>
                <a:cubicBezTo>
                  <a:pt x="68580" y="3528441"/>
                  <a:pt x="91440" y="3543681"/>
                  <a:pt x="91440" y="3566541"/>
                </a:cubicBezTo>
                <a:cubicBezTo>
                  <a:pt x="91440" y="3581781"/>
                  <a:pt x="76200" y="3604641"/>
                  <a:pt x="60960" y="3604641"/>
                </a:cubicBezTo>
                <a:cubicBezTo>
                  <a:pt x="53340" y="3604641"/>
                  <a:pt x="53340" y="3604641"/>
                  <a:pt x="53340" y="3604641"/>
                </a:cubicBezTo>
                <a:cubicBezTo>
                  <a:pt x="38100" y="3604641"/>
                  <a:pt x="15240" y="3589401"/>
                  <a:pt x="15240" y="3574161"/>
                </a:cubicBezTo>
                <a:close/>
                <a:moveTo>
                  <a:pt x="6428486" y="3597021"/>
                </a:moveTo>
                <a:cubicBezTo>
                  <a:pt x="6413246" y="3597021"/>
                  <a:pt x="6398006" y="3574161"/>
                  <a:pt x="6398006" y="3558921"/>
                </a:cubicBezTo>
                <a:cubicBezTo>
                  <a:pt x="6398006" y="3536061"/>
                  <a:pt x="6420866" y="3520821"/>
                  <a:pt x="6436106" y="3520821"/>
                </a:cubicBezTo>
                <a:cubicBezTo>
                  <a:pt x="6458966" y="3520821"/>
                  <a:pt x="6474206" y="3543681"/>
                  <a:pt x="6474206" y="3566541"/>
                </a:cubicBezTo>
                <a:cubicBezTo>
                  <a:pt x="6474206" y="3581781"/>
                  <a:pt x="6451346" y="3597021"/>
                  <a:pt x="6436106" y="3597021"/>
                </a:cubicBezTo>
                <a:cubicBezTo>
                  <a:pt x="6436106" y="3597021"/>
                  <a:pt x="6428486" y="3597021"/>
                  <a:pt x="6428486" y="3597021"/>
                </a:cubicBezTo>
                <a:close/>
                <a:moveTo>
                  <a:pt x="0" y="3353181"/>
                </a:moveTo>
                <a:cubicBezTo>
                  <a:pt x="0" y="3330321"/>
                  <a:pt x="15240" y="3315081"/>
                  <a:pt x="38100" y="3315081"/>
                </a:cubicBezTo>
                <a:cubicBezTo>
                  <a:pt x="60960" y="3315081"/>
                  <a:pt x="76200" y="3330321"/>
                  <a:pt x="76200" y="3353181"/>
                </a:cubicBezTo>
                <a:cubicBezTo>
                  <a:pt x="76200" y="3376041"/>
                  <a:pt x="60960" y="3391281"/>
                  <a:pt x="38100" y="3391281"/>
                </a:cubicBezTo>
                <a:cubicBezTo>
                  <a:pt x="15240" y="3391281"/>
                  <a:pt x="0" y="3376041"/>
                  <a:pt x="0" y="3353181"/>
                </a:cubicBezTo>
                <a:close/>
                <a:moveTo>
                  <a:pt x="6443599" y="3383661"/>
                </a:moveTo>
                <a:cubicBezTo>
                  <a:pt x="6428359" y="3383661"/>
                  <a:pt x="6413119" y="3368421"/>
                  <a:pt x="6413119" y="3345561"/>
                </a:cubicBezTo>
                <a:cubicBezTo>
                  <a:pt x="6413119" y="3322701"/>
                  <a:pt x="6428359" y="3307461"/>
                  <a:pt x="6451219" y="3307461"/>
                </a:cubicBezTo>
                <a:cubicBezTo>
                  <a:pt x="6474079" y="3307461"/>
                  <a:pt x="6489319" y="3322701"/>
                  <a:pt x="6489319" y="3345561"/>
                </a:cubicBezTo>
                <a:cubicBezTo>
                  <a:pt x="6489319" y="3368421"/>
                  <a:pt x="6466459" y="3383661"/>
                  <a:pt x="6451219" y="3383661"/>
                </a:cubicBezTo>
                <a:cubicBezTo>
                  <a:pt x="6451219" y="3383661"/>
                  <a:pt x="6443599" y="3383661"/>
                  <a:pt x="6443599" y="3383661"/>
                </a:cubicBezTo>
                <a:close/>
                <a:moveTo>
                  <a:pt x="38100" y="3177921"/>
                </a:moveTo>
                <a:cubicBezTo>
                  <a:pt x="15240" y="3177921"/>
                  <a:pt x="0" y="3155061"/>
                  <a:pt x="0" y="3139821"/>
                </a:cubicBezTo>
                <a:cubicBezTo>
                  <a:pt x="0" y="3116961"/>
                  <a:pt x="22860" y="3101721"/>
                  <a:pt x="38100" y="3101721"/>
                </a:cubicBezTo>
                <a:cubicBezTo>
                  <a:pt x="60960" y="3101721"/>
                  <a:pt x="76200" y="3116961"/>
                  <a:pt x="76200" y="3139821"/>
                </a:cubicBezTo>
                <a:cubicBezTo>
                  <a:pt x="76200" y="3162681"/>
                  <a:pt x="60960" y="3177921"/>
                  <a:pt x="38100" y="3177921"/>
                </a:cubicBezTo>
                <a:close/>
                <a:moveTo>
                  <a:pt x="6413246" y="3132201"/>
                </a:moveTo>
                <a:cubicBezTo>
                  <a:pt x="6405626" y="3109341"/>
                  <a:pt x="6428486" y="3094101"/>
                  <a:pt x="6443726" y="3094101"/>
                </a:cubicBezTo>
                <a:cubicBezTo>
                  <a:pt x="6466586" y="3094101"/>
                  <a:pt x="6481826" y="3109341"/>
                  <a:pt x="6489446" y="3132201"/>
                </a:cubicBezTo>
                <a:cubicBezTo>
                  <a:pt x="6489446" y="3147441"/>
                  <a:pt x="6466586" y="3170301"/>
                  <a:pt x="6451346" y="3170301"/>
                </a:cubicBezTo>
                <a:cubicBezTo>
                  <a:pt x="6428486" y="3170301"/>
                  <a:pt x="6413246" y="3155061"/>
                  <a:pt x="6413246" y="3132201"/>
                </a:cubicBezTo>
                <a:close/>
                <a:moveTo>
                  <a:pt x="53340" y="2964561"/>
                </a:moveTo>
                <a:cubicBezTo>
                  <a:pt x="30480" y="2964561"/>
                  <a:pt x="15240" y="2941701"/>
                  <a:pt x="15240" y="2918841"/>
                </a:cubicBezTo>
                <a:cubicBezTo>
                  <a:pt x="15240" y="2903601"/>
                  <a:pt x="38100" y="2888361"/>
                  <a:pt x="53340" y="2888361"/>
                </a:cubicBezTo>
                <a:cubicBezTo>
                  <a:pt x="76200" y="2888361"/>
                  <a:pt x="91440" y="2911221"/>
                  <a:pt x="91440" y="2926461"/>
                </a:cubicBezTo>
                <a:cubicBezTo>
                  <a:pt x="91440" y="2949321"/>
                  <a:pt x="76200" y="2964561"/>
                  <a:pt x="53340" y="2964561"/>
                </a:cubicBezTo>
                <a:close/>
                <a:moveTo>
                  <a:pt x="6398006" y="2918841"/>
                </a:moveTo>
                <a:cubicBezTo>
                  <a:pt x="6390386" y="2903601"/>
                  <a:pt x="6405626" y="2880741"/>
                  <a:pt x="6428486" y="2880741"/>
                </a:cubicBezTo>
                <a:cubicBezTo>
                  <a:pt x="6451346" y="2880741"/>
                  <a:pt x="6466586" y="2895981"/>
                  <a:pt x="6474206" y="2911221"/>
                </a:cubicBezTo>
                <a:cubicBezTo>
                  <a:pt x="6474206" y="2934081"/>
                  <a:pt x="6458966" y="2956941"/>
                  <a:pt x="6436106" y="2956941"/>
                </a:cubicBezTo>
                <a:cubicBezTo>
                  <a:pt x="6413246" y="2956941"/>
                  <a:pt x="6398006" y="2941701"/>
                  <a:pt x="6398006" y="2918841"/>
                </a:cubicBezTo>
                <a:close/>
                <a:moveTo>
                  <a:pt x="76200" y="2751074"/>
                </a:moveTo>
                <a:cubicBezTo>
                  <a:pt x="53340" y="2743454"/>
                  <a:pt x="38100" y="2728214"/>
                  <a:pt x="45720" y="2705354"/>
                </a:cubicBezTo>
                <a:cubicBezTo>
                  <a:pt x="45720" y="2682494"/>
                  <a:pt x="68580" y="2674874"/>
                  <a:pt x="91440" y="2674874"/>
                </a:cubicBezTo>
                <a:cubicBezTo>
                  <a:pt x="106680" y="2674874"/>
                  <a:pt x="121920" y="2697734"/>
                  <a:pt x="121920" y="2720594"/>
                </a:cubicBezTo>
                <a:cubicBezTo>
                  <a:pt x="114300" y="2735834"/>
                  <a:pt x="99060" y="2751074"/>
                  <a:pt x="83820" y="2751074"/>
                </a:cubicBezTo>
                <a:cubicBezTo>
                  <a:pt x="76200" y="2751074"/>
                  <a:pt x="76200" y="2751074"/>
                  <a:pt x="76200" y="2751074"/>
                </a:cubicBezTo>
                <a:close/>
                <a:moveTo>
                  <a:pt x="6367526" y="2712974"/>
                </a:moveTo>
                <a:cubicBezTo>
                  <a:pt x="6359906" y="2690114"/>
                  <a:pt x="6375146" y="2674874"/>
                  <a:pt x="6398006" y="2667254"/>
                </a:cubicBezTo>
                <a:cubicBezTo>
                  <a:pt x="6420866" y="2667254"/>
                  <a:pt x="6436106" y="2674874"/>
                  <a:pt x="6443726" y="2697734"/>
                </a:cubicBezTo>
                <a:cubicBezTo>
                  <a:pt x="6443726" y="2720594"/>
                  <a:pt x="6428486" y="2735834"/>
                  <a:pt x="6413246" y="2743454"/>
                </a:cubicBezTo>
                <a:cubicBezTo>
                  <a:pt x="6405626" y="2743454"/>
                  <a:pt x="6405626" y="2743454"/>
                  <a:pt x="6405626" y="2743454"/>
                </a:cubicBezTo>
                <a:cubicBezTo>
                  <a:pt x="6382766" y="2743454"/>
                  <a:pt x="6367526" y="2728214"/>
                  <a:pt x="6367526" y="2712974"/>
                </a:cubicBezTo>
                <a:close/>
                <a:moveTo>
                  <a:pt x="114300" y="2537714"/>
                </a:moveTo>
                <a:cubicBezTo>
                  <a:pt x="91440" y="2537714"/>
                  <a:pt x="83820" y="2514854"/>
                  <a:pt x="83820" y="2491994"/>
                </a:cubicBezTo>
                <a:cubicBezTo>
                  <a:pt x="91440" y="2476754"/>
                  <a:pt x="114300" y="2461514"/>
                  <a:pt x="129540" y="2469134"/>
                </a:cubicBezTo>
                <a:cubicBezTo>
                  <a:pt x="152400" y="2469134"/>
                  <a:pt x="167640" y="2491994"/>
                  <a:pt x="160020" y="2514854"/>
                </a:cubicBezTo>
                <a:cubicBezTo>
                  <a:pt x="160020" y="2530094"/>
                  <a:pt x="144780" y="2537714"/>
                  <a:pt x="121920" y="2537714"/>
                </a:cubicBezTo>
                <a:cubicBezTo>
                  <a:pt x="121920" y="2537714"/>
                  <a:pt x="121920" y="2537714"/>
                  <a:pt x="114300" y="2537714"/>
                </a:cubicBezTo>
                <a:close/>
                <a:moveTo>
                  <a:pt x="6321806" y="2507234"/>
                </a:moveTo>
                <a:cubicBezTo>
                  <a:pt x="6321806" y="2484374"/>
                  <a:pt x="6329426" y="2461514"/>
                  <a:pt x="6352286" y="2461514"/>
                </a:cubicBezTo>
                <a:cubicBezTo>
                  <a:pt x="6375146" y="2453894"/>
                  <a:pt x="6390386" y="2469134"/>
                  <a:pt x="6398006" y="2484374"/>
                </a:cubicBezTo>
                <a:cubicBezTo>
                  <a:pt x="6405626" y="2507234"/>
                  <a:pt x="6390386" y="2530094"/>
                  <a:pt x="6367526" y="2530094"/>
                </a:cubicBezTo>
                <a:cubicBezTo>
                  <a:pt x="6367526" y="2530094"/>
                  <a:pt x="6367526" y="2530094"/>
                  <a:pt x="6359906" y="2530094"/>
                </a:cubicBezTo>
                <a:cubicBezTo>
                  <a:pt x="6344666" y="2530094"/>
                  <a:pt x="6329426" y="2522474"/>
                  <a:pt x="6321806" y="2507234"/>
                </a:cubicBezTo>
                <a:close/>
                <a:moveTo>
                  <a:pt x="167513" y="2331974"/>
                </a:moveTo>
                <a:cubicBezTo>
                  <a:pt x="152273" y="2324354"/>
                  <a:pt x="137033" y="2301494"/>
                  <a:pt x="144653" y="2286254"/>
                </a:cubicBezTo>
                <a:cubicBezTo>
                  <a:pt x="152273" y="2263394"/>
                  <a:pt x="175133" y="2255774"/>
                  <a:pt x="190373" y="2263394"/>
                </a:cubicBezTo>
                <a:cubicBezTo>
                  <a:pt x="213233" y="2263394"/>
                  <a:pt x="220853" y="2286254"/>
                  <a:pt x="213233" y="2309114"/>
                </a:cubicBezTo>
                <a:cubicBezTo>
                  <a:pt x="213233" y="2324354"/>
                  <a:pt x="197993" y="2331974"/>
                  <a:pt x="182753" y="2331974"/>
                </a:cubicBezTo>
                <a:cubicBezTo>
                  <a:pt x="175133" y="2331974"/>
                  <a:pt x="175133" y="2331974"/>
                  <a:pt x="167513" y="2331974"/>
                </a:cubicBezTo>
                <a:close/>
                <a:moveTo>
                  <a:pt x="6268466" y="2301494"/>
                </a:moveTo>
                <a:cubicBezTo>
                  <a:pt x="6260846" y="2278634"/>
                  <a:pt x="6276086" y="2255774"/>
                  <a:pt x="6291326" y="2255774"/>
                </a:cubicBezTo>
                <a:cubicBezTo>
                  <a:pt x="6314186" y="2248154"/>
                  <a:pt x="6337046" y="2255774"/>
                  <a:pt x="6344666" y="2278634"/>
                </a:cubicBezTo>
                <a:cubicBezTo>
                  <a:pt x="6344666" y="2293874"/>
                  <a:pt x="6337046" y="2316734"/>
                  <a:pt x="6314186" y="2324354"/>
                </a:cubicBezTo>
                <a:cubicBezTo>
                  <a:pt x="6314186" y="2324354"/>
                  <a:pt x="6306566" y="2324354"/>
                  <a:pt x="6306566" y="2324354"/>
                </a:cubicBezTo>
                <a:cubicBezTo>
                  <a:pt x="6291326" y="2324354"/>
                  <a:pt x="6276086" y="2316734"/>
                  <a:pt x="6268466" y="2301494"/>
                </a:cubicBezTo>
                <a:close/>
                <a:moveTo>
                  <a:pt x="236093" y="2126234"/>
                </a:moveTo>
                <a:cubicBezTo>
                  <a:pt x="220853" y="2118614"/>
                  <a:pt x="205613" y="2095754"/>
                  <a:pt x="213233" y="2080514"/>
                </a:cubicBezTo>
                <a:cubicBezTo>
                  <a:pt x="220853" y="2057654"/>
                  <a:pt x="243713" y="2050034"/>
                  <a:pt x="266573" y="2057654"/>
                </a:cubicBezTo>
                <a:cubicBezTo>
                  <a:pt x="281813" y="2065274"/>
                  <a:pt x="297053" y="2088134"/>
                  <a:pt x="289433" y="2103374"/>
                </a:cubicBezTo>
                <a:cubicBezTo>
                  <a:pt x="281813" y="2118614"/>
                  <a:pt x="266573" y="2133854"/>
                  <a:pt x="251333" y="2133854"/>
                </a:cubicBezTo>
                <a:cubicBezTo>
                  <a:pt x="243713" y="2133854"/>
                  <a:pt x="243713" y="2133854"/>
                  <a:pt x="236093" y="2126234"/>
                </a:cubicBezTo>
                <a:close/>
                <a:moveTo>
                  <a:pt x="6199886" y="2103374"/>
                </a:moveTo>
                <a:cubicBezTo>
                  <a:pt x="6192266" y="2080514"/>
                  <a:pt x="6199886" y="2057654"/>
                  <a:pt x="6222746" y="2050034"/>
                </a:cubicBezTo>
                <a:cubicBezTo>
                  <a:pt x="6237986" y="2042414"/>
                  <a:pt x="6260846" y="2050034"/>
                  <a:pt x="6268466" y="2072894"/>
                </a:cubicBezTo>
                <a:cubicBezTo>
                  <a:pt x="6276086" y="2095754"/>
                  <a:pt x="6268466" y="2110994"/>
                  <a:pt x="6245606" y="2118614"/>
                </a:cubicBezTo>
                <a:cubicBezTo>
                  <a:pt x="6245606" y="2126234"/>
                  <a:pt x="6237986" y="2126234"/>
                  <a:pt x="6230366" y="2126234"/>
                </a:cubicBezTo>
                <a:cubicBezTo>
                  <a:pt x="6215126" y="2126234"/>
                  <a:pt x="6207506" y="2118614"/>
                  <a:pt x="6199886" y="2103374"/>
                </a:cubicBezTo>
                <a:close/>
                <a:moveTo>
                  <a:pt x="319913" y="1928114"/>
                </a:moveTo>
                <a:cubicBezTo>
                  <a:pt x="297053" y="1920494"/>
                  <a:pt x="289433" y="1897634"/>
                  <a:pt x="297053" y="1882394"/>
                </a:cubicBezTo>
                <a:cubicBezTo>
                  <a:pt x="312293" y="1859534"/>
                  <a:pt x="335153" y="1851914"/>
                  <a:pt x="350393" y="1859534"/>
                </a:cubicBezTo>
                <a:cubicBezTo>
                  <a:pt x="373253" y="1867154"/>
                  <a:pt x="380873" y="1890014"/>
                  <a:pt x="365633" y="1912874"/>
                </a:cubicBezTo>
                <a:cubicBezTo>
                  <a:pt x="365633" y="1928114"/>
                  <a:pt x="350393" y="1935734"/>
                  <a:pt x="335153" y="1935734"/>
                </a:cubicBezTo>
                <a:cubicBezTo>
                  <a:pt x="327533" y="1935734"/>
                  <a:pt x="327533" y="1935734"/>
                  <a:pt x="319913" y="1928114"/>
                </a:cubicBezTo>
                <a:close/>
                <a:moveTo>
                  <a:pt x="6116193" y="1905254"/>
                </a:moveTo>
                <a:cubicBezTo>
                  <a:pt x="6108573" y="1890014"/>
                  <a:pt x="6116193" y="1867154"/>
                  <a:pt x="6131433" y="1851914"/>
                </a:cubicBezTo>
                <a:cubicBezTo>
                  <a:pt x="6154293" y="1844294"/>
                  <a:pt x="6177153" y="1851914"/>
                  <a:pt x="6184773" y="1874774"/>
                </a:cubicBezTo>
                <a:cubicBezTo>
                  <a:pt x="6192393" y="1890014"/>
                  <a:pt x="6184773" y="1912874"/>
                  <a:pt x="6169533" y="1928114"/>
                </a:cubicBezTo>
                <a:cubicBezTo>
                  <a:pt x="6161913" y="1928114"/>
                  <a:pt x="6154293" y="1928114"/>
                  <a:pt x="6146673" y="1928114"/>
                </a:cubicBezTo>
                <a:cubicBezTo>
                  <a:pt x="6139053" y="1928114"/>
                  <a:pt x="6123813" y="1920494"/>
                  <a:pt x="6116193" y="1905254"/>
                </a:cubicBezTo>
                <a:close/>
                <a:moveTo>
                  <a:pt x="411353" y="1737614"/>
                </a:moveTo>
                <a:cubicBezTo>
                  <a:pt x="396113" y="1729994"/>
                  <a:pt x="388493" y="1707134"/>
                  <a:pt x="396113" y="1684274"/>
                </a:cubicBezTo>
                <a:cubicBezTo>
                  <a:pt x="411353" y="1669034"/>
                  <a:pt x="434213" y="1661414"/>
                  <a:pt x="449453" y="1669034"/>
                </a:cubicBezTo>
                <a:cubicBezTo>
                  <a:pt x="464693" y="1684274"/>
                  <a:pt x="472313" y="1707134"/>
                  <a:pt x="464693" y="1722374"/>
                </a:cubicBezTo>
                <a:cubicBezTo>
                  <a:pt x="457073" y="1737614"/>
                  <a:pt x="441833" y="1745234"/>
                  <a:pt x="434213" y="1745234"/>
                </a:cubicBezTo>
                <a:cubicBezTo>
                  <a:pt x="426593" y="1745234"/>
                  <a:pt x="418973" y="1737614"/>
                  <a:pt x="411353" y="1737614"/>
                </a:cubicBezTo>
                <a:close/>
                <a:moveTo>
                  <a:pt x="6017133" y="1714754"/>
                </a:moveTo>
                <a:cubicBezTo>
                  <a:pt x="6009513" y="1699514"/>
                  <a:pt x="6017133" y="1676654"/>
                  <a:pt x="6032373" y="1669034"/>
                </a:cubicBezTo>
                <a:cubicBezTo>
                  <a:pt x="6055233" y="1653794"/>
                  <a:pt x="6078093" y="1661414"/>
                  <a:pt x="6085713" y="1684274"/>
                </a:cubicBezTo>
                <a:cubicBezTo>
                  <a:pt x="6093333" y="1699514"/>
                  <a:pt x="6093333" y="1722374"/>
                  <a:pt x="6070473" y="1729994"/>
                </a:cubicBezTo>
                <a:cubicBezTo>
                  <a:pt x="6062853" y="1737614"/>
                  <a:pt x="6062853" y="1737614"/>
                  <a:pt x="6055233" y="1737614"/>
                </a:cubicBezTo>
                <a:cubicBezTo>
                  <a:pt x="6039993" y="1737614"/>
                  <a:pt x="6024753" y="1729994"/>
                  <a:pt x="6017133" y="1714754"/>
                </a:cubicBezTo>
                <a:close/>
                <a:moveTo>
                  <a:pt x="517906" y="1554607"/>
                </a:moveTo>
                <a:cubicBezTo>
                  <a:pt x="502666" y="1539367"/>
                  <a:pt x="495046" y="1516507"/>
                  <a:pt x="510286" y="1501267"/>
                </a:cubicBezTo>
                <a:cubicBezTo>
                  <a:pt x="517906" y="1478407"/>
                  <a:pt x="540766" y="1478407"/>
                  <a:pt x="563626" y="1486027"/>
                </a:cubicBezTo>
                <a:cubicBezTo>
                  <a:pt x="578866" y="1501267"/>
                  <a:pt x="586486" y="1524127"/>
                  <a:pt x="571246" y="1539367"/>
                </a:cubicBezTo>
                <a:cubicBezTo>
                  <a:pt x="563626" y="1554607"/>
                  <a:pt x="556006" y="1554607"/>
                  <a:pt x="540766" y="1554607"/>
                </a:cubicBezTo>
                <a:cubicBezTo>
                  <a:pt x="533146" y="1554607"/>
                  <a:pt x="525526" y="1554607"/>
                  <a:pt x="517906" y="1554607"/>
                </a:cubicBezTo>
                <a:close/>
                <a:moveTo>
                  <a:pt x="5910453" y="1539367"/>
                </a:moveTo>
                <a:cubicBezTo>
                  <a:pt x="5902833" y="1516507"/>
                  <a:pt x="5902833" y="1493647"/>
                  <a:pt x="5925693" y="1486027"/>
                </a:cubicBezTo>
                <a:cubicBezTo>
                  <a:pt x="5940933" y="1470787"/>
                  <a:pt x="5963793" y="1478407"/>
                  <a:pt x="5979033" y="1493647"/>
                </a:cubicBezTo>
                <a:cubicBezTo>
                  <a:pt x="5986653" y="1508887"/>
                  <a:pt x="5979033" y="1539367"/>
                  <a:pt x="5963793" y="1546987"/>
                </a:cubicBezTo>
                <a:cubicBezTo>
                  <a:pt x="5956173" y="1554607"/>
                  <a:pt x="5948553" y="1554607"/>
                  <a:pt x="5940933" y="1554607"/>
                </a:cubicBezTo>
                <a:cubicBezTo>
                  <a:pt x="5933313" y="1554607"/>
                  <a:pt x="5918073" y="1546987"/>
                  <a:pt x="5910453" y="1539367"/>
                </a:cubicBezTo>
                <a:close/>
                <a:moveTo>
                  <a:pt x="639826" y="1371727"/>
                </a:moveTo>
                <a:cubicBezTo>
                  <a:pt x="624586" y="1364107"/>
                  <a:pt x="616966" y="1341247"/>
                  <a:pt x="632206" y="1318387"/>
                </a:cubicBezTo>
                <a:cubicBezTo>
                  <a:pt x="647446" y="1303147"/>
                  <a:pt x="670306" y="1303147"/>
                  <a:pt x="685546" y="1310767"/>
                </a:cubicBezTo>
                <a:cubicBezTo>
                  <a:pt x="700786" y="1326007"/>
                  <a:pt x="708406" y="1348867"/>
                  <a:pt x="693166" y="1364107"/>
                </a:cubicBezTo>
                <a:cubicBezTo>
                  <a:pt x="685546" y="1379347"/>
                  <a:pt x="677926" y="1379347"/>
                  <a:pt x="662686" y="1379347"/>
                </a:cubicBezTo>
                <a:cubicBezTo>
                  <a:pt x="655066" y="1379347"/>
                  <a:pt x="647446" y="1379347"/>
                  <a:pt x="639826" y="1371727"/>
                </a:cubicBezTo>
                <a:close/>
                <a:moveTo>
                  <a:pt x="5788660" y="1364107"/>
                </a:moveTo>
                <a:cubicBezTo>
                  <a:pt x="5781040" y="1341247"/>
                  <a:pt x="5781040" y="1318387"/>
                  <a:pt x="5796280" y="1310767"/>
                </a:cubicBezTo>
                <a:cubicBezTo>
                  <a:pt x="5819140" y="1295527"/>
                  <a:pt x="5842000" y="1303147"/>
                  <a:pt x="5849620" y="1318387"/>
                </a:cubicBezTo>
                <a:cubicBezTo>
                  <a:pt x="5864860" y="1333627"/>
                  <a:pt x="5864860" y="1356487"/>
                  <a:pt x="5842000" y="1371727"/>
                </a:cubicBezTo>
                <a:cubicBezTo>
                  <a:pt x="5834380" y="1371727"/>
                  <a:pt x="5826760" y="1379347"/>
                  <a:pt x="5819140" y="1379347"/>
                </a:cubicBezTo>
                <a:cubicBezTo>
                  <a:pt x="5811520" y="1379347"/>
                  <a:pt x="5796280" y="1371727"/>
                  <a:pt x="5788660" y="1364107"/>
                </a:cubicBezTo>
                <a:close/>
                <a:moveTo>
                  <a:pt x="769239" y="1204087"/>
                </a:moveTo>
                <a:cubicBezTo>
                  <a:pt x="753999" y="1188847"/>
                  <a:pt x="753999" y="1165987"/>
                  <a:pt x="769239" y="1150747"/>
                </a:cubicBezTo>
                <a:cubicBezTo>
                  <a:pt x="776859" y="1135507"/>
                  <a:pt x="807339" y="1135507"/>
                  <a:pt x="822579" y="1143127"/>
                </a:cubicBezTo>
                <a:cubicBezTo>
                  <a:pt x="837819" y="1158367"/>
                  <a:pt x="837819" y="1181227"/>
                  <a:pt x="822579" y="1196467"/>
                </a:cubicBezTo>
                <a:cubicBezTo>
                  <a:pt x="814959" y="1211707"/>
                  <a:pt x="807339" y="1211707"/>
                  <a:pt x="792099" y="1211707"/>
                </a:cubicBezTo>
                <a:cubicBezTo>
                  <a:pt x="784479" y="1211707"/>
                  <a:pt x="776859" y="1211707"/>
                  <a:pt x="769239" y="1204087"/>
                </a:cubicBezTo>
                <a:close/>
                <a:moveTo>
                  <a:pt x="5659120" y="1196467"/>
                </a:moveTo>
                <a:cubicBezTo>
                  <a:pt x="5643880" y="1181227"/>
                  <a:pt x="5651500" y="1158367"/>
                  <a:pt x="5666740" y="1143127"/>
                </a:cubicBezTo>
                <a:cubicBezTo>
                  <a:pt x="5681980" y="1127887"/>
                  <a:pt x="5704840" y="1127887"/>
                  <a:pt x="5720080" y="1143127"/>
                </a:cubicBezTo>
                <a:cubicBezTo>
                  <a:pt x="5727700" y="1165987"/>
                  <a:pt x="5727700" y="1188847"/>
                  <a:pt x="5712460" y="1196467"/>
                </a:cubicBezTo>
                <a:cubicBezTo>
                  <a:pt x="5704840" y="1204087"/>
                  <a:pt x="5697220" y="1211707"/>
                  <a:pt x="5689600" y="1211707"/>
                </a:cubicBezTo>
                <a:cubicBezTo>
                  <a:pt x="5674360" y="1211707"/>
                  <a:pt x="5666740" y="1204087"/>
                  <a:pt x="5659120" y="1196467"/>
                </a:cubicBezTo>
                <a:close/>
                <a:moveTo>
                  <a:pt x="914019" y="1044067"/>
                </a:moveTo>
                <a:cubicBezTo>
                  <a:pt x="898779" y="1028827"/>
                  <a:pt x="898779" y="1005967"/>
                  <a:pt x="914019" y="990727"/>
                </a:cubicBezTo>
                <a:cubicBezTo>
                  <a:pt x="929259" y="975487"/>
                  <a:pt x="952119" y="975487"/>
                  <a:pt x="967359" y="990727"/>
                </a:cubicBezTo>
                <a:cubicBezTo>
                  <a:pt x="982599" y="1005967"/>
                  <a:pt x="982599" y="1028827"/>
                  <a:pt x="967359" y="1044067"/>
                </a:cubicBezTo>
                <a:cubicBezTo>
                  <a:pt x="959739" y="1051687"/>
                  <a:pt x="952119" y="1051687"/>
                  <a:pt x="936879" y="1051687"/>
                </a:cubicBezTo>
                <a:cubicBezTo>
                  <a:pt x="929259" y="1051687"/>
                  <a:pt x="921639" y="1051687"/>
                  <a:pt x="914019" y="1044067"/>
                </a:cubicBezTo>
                <a:close/>
                <a:moveTo>
                  <a:pt x="5514467" y="1036447"/>
                </a:moveTo>
                <a:cubicBezTo>
                  <a:pt x="5499227" y="1021207"/>
                  <a:pt x="5506847" y="998347"/>
                  <a:pt x="5514467" y="983107"/>
                </a:cubicBezTo>
                <a:cubicBezTo>
                  <a:pt x="5529707" y="967867"/>
                  <a:pt x="5560187" y="967867"/>
                  <a:pt x="5575427" y="983107"/>
                </a:cubicBezTo>
                <a:cubicBezTo>
                  <a:pt x="5583047" y="998347"/>
                  <a:pt x="5583047" y="1028827"/>
                  <a:pt x="5567807" y="1036447"/>
                </a:cubicBezTo>
                <a:cubicBezTo>
                  <a:pt x="5560187" y="1044067"/>
                  <a:pt x="5552567" y="1051687"/>
                  <a:pt x="5544947" y="1051687"/>
                </a:cubicBezTo>
                <a:cubicBezTo>
                  <a:pt x="5537327" y="1051687"/>
                  <a:pt x="5522087" y="1044067"/>
                  <a:pt x="5514467" y="1036447"/>
                </a:cubicBezTo>
                <a:close/>
                <a:moveTo>
                  <a:pt x="1066292" y="891667"/>
                </a:moveTo>
                <a:cubicBezTo>
                  <a:pt x="1051052" y="876427"/>
                  <a:pt x="1051052" y="853567"/>
                  <a:pt x="1066292" y="838327"/>
                </a:cubicBezTo>
                <a:cubicBezTo>
                  <a:pt x="1081532" y="823087"/>
                  <a:pt x="1104392" y="823087"/>
                  <a:pt x="1119632" y="838327"/>
                </a:cubicBezTo>
                <a:cubicBezTo>
                  <a:pt x="1134872" y="853567"/>
                  <a:pt x="1134872" y="884047"/>
                  <a:pt x="1119632" y="899287"/>
                </a:cubicBezTo>
                <a:cubicBezTo>
                  <a:pt x="1112012" y="899287"/>
                  <a:pt x="1104392" y="906907"/>
                  <a:pt x="1089152" y="906907"/>
                </a:cubicBezTo>
                <a:cubicBezTo>
                  <a:pt x="1081532" y="906907"/>
                  <a:pt x="1073912" y="899287"/>
                  <a:pt x="1066292" y="891667"/>
                </a:cubicBezTo>
                <a:close/>
                <a:moveTo>
                  <a:pt x="5362067" y="891667"/>
                </a:moveTo>
                <a:cubicBezTo>
                  <a:pt x="5346827" y="876427"/>
                  <a:pt x="5346827" y="853567"/>
                  <a:pt x="5362067" y="838327"/>
                </a:cubicBezTo>
                <a:cubicBezTo>
                  <a:pt x="5377307" y="823087"/>
                  <a:pt x="5400167" y="823087"/>
                  <a:pt x="5415407" y="838327"/>
                </a:cubicBezTo>
                <a:cubicBezTo>
                  <a:pt x="5430647" y="845947"/>
                  <a:pt x="5430647" y="876427"/>
                  <a:pt x="5415407" y="891667"/>
                </a:cubicBezTo>
                <a:cubicBezTo>
                  <a:pt x="5407787" y="899287"/>
                  <a:pt x="5400167" y="899287"/>
                  <a:pt x="5392547" y="899287"/>
                </a:cubicBezTo>
                <a:cubicBezTo>
                  <a:pt x="5384927" y="899287"/>
                  <a:pt x="5369687" y="899287"/>
                  <a:pt x="5362067" y="891667"/>
                </a:cubicBezTo>
                <a:close/>
                <a:moveTo>
                  <a:pt x="1226312" y="754507"/>
                </a:moveTo>
                <a:cubicBezTo>
                  <a:pt x="1211072" y="739267"/>
                  <a:pt x="1218692" y="708787"/>
                  <a:pt x="1233932" y="701167"/>
                </a:cubicBezTo>
                <a:cubicBezTo>
                  <a:pt x="1249172" y="685927"/>
                  <a:pt x="1272032" y="685927"/>
                  <a:pt x="1287272" y="708787"/>
                </a:cubicBezTo>
                <a:cubicBezTo>
                  <a:pt x="1302512" y="724027"/>
                  <a:pt x="1294892" y="746887"/>
                  <a:pt x="1279652" y="762127"/>
                </a:cubicBezTo>
                <a:cubicBezTo>
                  <a:pt x="1272032" y="762127"/>
                  <a:pt x="1264412" y="769747"/>
                  <a:pt x="1256792" y="769747"/>
                </a:cubicBezTo>
                <a:cubicBezTo>
                  <a:pt x="1241552" y="769747"/>
                  <a:pt x="1233932" y="762127"/>
                  <a:pt x="1226312" y="754507"/>
                </a:cubicBezTo>
                <a:close/>
                <a:moveTo>
                  <a:pt x="5202174" y="754507"/>
                </a:moveTo>
                <a:cubicBezTo>
                  <a:pt x="5186934" y="739267"/>
                  <a:pt x="5186934" y="716407"/>
                  <a:pt x="5194554" y="701167"/>
                </a:cubicBezTo>
                <a:cubicBezTo>
                  <a:pt x="5209794" y="685927"/>
                  <a:pt x="5232654" y="685927"/>
                  <a:pt x="5247894" y="693547"/>
                </a:cubicBezTo>
                <a:cubicBezTo>
                  <a:pt x="5270754" y="708787"/>
                  <a:pt x="5270754" y="731647"/>
                  <a:pt x="5255514" y="746887"/>
                </a:cubicBezTo>
                <a:cubicBezTo>
                  <a:pt x="5247894" y="762127"/>
                  <a:pt x="5240274" y="762127"/>
                  <a:pt x="5225034" y="762127"/>
                </a:cubicBezTo>
                <a:cubicBezTo>
                  <a:pt x="5217414" y="762127"/>
                  <a:pt x="5209794" y="762127"/>
                  <a:pt x="5202174" y="754507"/>
                </a:cubicBezTo>
                <a:close/>
                <a:moveTo>
                  <a:pt x="1393825" y="624967"/>
                </a:moveTo>
                <a:cubicBezTo>
                  <a:pt x="1386205" y="602107"/>
                  <a:pt x="1386205" y="579247"/>
                  <a:pt x="1409065" y="571627"/>
                </a:cubicBezTo>
                <a:cubicBezTo>
                  <a:pt x="1424305" y="556387"/>
                  <a:pt x="1447165" y="564007"/>
                  <a:pt x="1462405" y="579247"/>
                </a:cubicBezTo>
                <a:cubicBezTo>
                  <a:pt x="1470025" y="594487"/>
                  <a:pt x="1470025" y="617347"/>
                  <a:pt x="1447165" y="632587"/>
                </a:cubicBezTo>
                <a:cubicBezTo>
                  <a:pt x="1439545" y="640207"/>
                  <a:pt x="1439545" y="640207"/>
                  <a:pt x="1431925" y="640207"/>
                </a:cubicBezTo>
                <a:cubicBezTo>
                  <a:pt x="1416685" y="640207"/>
                  <a:pt x="1401445" y="632587"/>
                  <a:pt x="1393825" y="624967"/>
                </a:cubicBezTo>
                <a:close/>
                <a:moveTo>
                  <a:pt x="5034534" y="632587"/>
                </a:moveTo>
                <a:cubicBezTo>
                  <a:pt x="5011674" y="617347"/>
                  <a:pt x="5011674" y="594487"/>
                  <a:pt x="5019294" y="579247"/>
                </a:cubicBezTo>
                <a:cubicBezTo>
                  <a:pt x="5034534" y="556387"/>
                  <a:pt x="5057394" y="556387"/>
                  <a:pt x="5072634" y="564007"/>
                </a:cubicBezTo>
                <a:cubicBezTo>
                  <a:pt x="5095494" y="579247"/>
                  <a:pt x="5095494" y="602107"/>
                  <a:pt x="5087874" y="617347"/>
                </a:cubicBezTo>
                <a:cubicBezTo>
                  <a:pt x="5080254" y="632587"/>
                  <a:pt x="5065014" y="632587"/>
                  <a:pt x="5057394" y="632587"/>
                </a:cubicBezTo>
                <a:cubicBezTo>
                  <a:pt x="5049774" y="632587"/>
                  <a:pt x="5042154" y="632587"/>
                  <a:pt x="5034534" y="632587"/>
                </a:cubicBezTo>
                <a:close/>
                <a:moveTo>
                  <a:pt x="1576578" y="502920"/>
                </a:moveTo>
                <a:cubicBezTo>
                  <a:pt x="1561338" y="487680"/>
                  <a:pt x="1568958" y="464820"/>
                  <a:pt x="1591818" y="449580"/>
                </a:cubicBezTo>
                <a:cubicBezTo>
                  <a:pt x="1607058" y="441960"/>
                  <a:pt x="1629918" y="449580"/>
                  <a:pt x="1637538" y="464820"/>
                </a:cubicBezTo>
                <a:cubicBezTo>
                  <a:pt x="1652778" y="487680"/>
                  <a:pt x="1645158" y="510540"/>
                  <a:pt x="1629918" y="518160"/>
                </a:cubicBezTo>
                <a:cubicBezTo>
                  <a:pt x="1622298" y="525780"/>
                  <a:pt x="1614678" y="525780"/>
                  <a:pt x="1607058" y="525780"/>
                </a:cubicBezTo>
                <a:cubicBezTo>
                  <a:pt x="1591818" y="525780"/>
                  <a:pt x="1584198" y="518160"/>
                  <a:pt x="1576578" y="502920"/>
                </a:cubicBezTo>
                <a:close/>
                <a:moveTo>
                  <a:pt x="4851781" y="518160"/>
                </a:moveTo>
                <a:cubicBezTo>
                  <a:pt x="4836541" y="502920"/>
                  <a:pt x="4828921" y="480060"/>
                  <a:pt x="4844161" y="464820"/>
                </a:cubicBezTo>
                <a:cubicBezTo>
                  <a:pt x="4851781" y="441960"/>
                  <a:pt x="4874641" y="441960"/>
                  <a:pt x="4889881" y="449580"/>
                </a:cubicBezTo>
                <a:cubicBezTo>
                  <a:pt x="4912741" y="457200"/>
                  <a:pt x="4920361" y="487680"/>
                  <a:pt x="4905121" y="502920"/>
                </a:cubicBezTo>
                <a:cubicBezTo>
                  <a:pt x="4897501" y="510540"/>
                  <a:pt x="4889881" y="518160"/>
                  <a:pt x="4874641" y="518160"/>
                </a:cubicBezTo>
                <a:cubicBezTo>
                  <a:pt x="4867021" y="518160"/>
                  <a:pt x="4859401" y="518160"/>
                  <a:pt x="4851781" y="518160"/>
                </a:cubicBezTo>
                <a:close/>
                <a:moveTo>
                  <a:pt x="1759458" y="396240"/>
                </a:moveTo>
                <a:cubicBezTo>
                  <a:pt x="1751838" y="381000"/>
                  <a:pt x="1759458" y="358140"/>
                  <a:pt x="1782318" y="350520"/>
                </a:cubicBezTo>
                <a:cubicBezTo>
                  <a:pt x="1797558" y="335280"/>
                  <a:pt x="1820418" y="342900"/>
                  <a:pt x="1828038" y="365760"/>
                </a:cubicBezTo>
                <a:cubicBezTo>
                  <a:pt x="1835658" y="381000"/>
                  <a:pt x="1835658" y="403860"/>
                  <a:pt x="1812798" y="419100"/>
                </a:cubicBezTo>
                <a:cubicBezTo>
                  <a:pt x="1805178" y="419100"/>
                  <a:pt x="1805178" y="419100"/>
                  <a:pt x="1797558" y="419100"/>
                </a:cubicBezTo>
                <a:cubicBezTo>
                  <a:pt x="1782318" y="419100"/>
                  <a:pt x="1767078" y="411480"/>
                  <a:pt x="1759458" y="396240"/>
                </a:cubicBezTo>
                <a:close/>
                <a:moveTo>
                  <a:pt x="4669028" y="411480"/>
                </a:moveTo>
                <a:cubicBezTo>
                  <a:pt x="4646168" y="403860"/>
                  <a:pt x="4646168" y="381000"/>
                  <a:pt x="4653788" y="365760"/>
                </a:cubicBezTo>
                <a:cubicBezTo>
                  <a:pt x="4661408" y="342900"/>
                  <a:pt x="4684268" y="335280"/>
                  <a:pt x="4699508" y="342900"/>
                </a:cubicBezTo>
                <a:cubicBezTo>
                  <a:pt x="4722368" y="358140"/>
                  <a:pt x="4729988" y="381000"/>
                  <a:pt x="4722368" y="396240"/>
                </a:cubicBezTo>
                <a:cubicBezTo>
                  <a:pt x="4714748" y="411480"/>
                  <a:pt x="4699508" y="419100"/>
                  <a:pt x="4684268" y="419100"/>
                </a:cubicBezTo>
                <a:cubicBezTo>
                  <a:pt x="4676648" y="419100"/>
                  <a:pt x="4676648" y="419100"/>
                  <a:pt x="4669028" y="411480"/>
                </a:cubicBezTo>
                <a:close/>
                <a:moveTo>
                  <a:pt x="1957451" y="304800"/>
                </a:moveTo>
                <a:cubicBezTo>
                  <a:pt x="1949831" y="289560"/>
                  <a:pt x="1957451" y="266700"/>
                  <a:pt x="1972691" y="259080"/>
                </a:cubicBezTo>
                <a:cubicBezTo>
                  <a:pt x="1995551" y="251460"/>
                  <a:pt x="2018411" y="259080"/>
                  <a:pt x="2026031" y="274320"/>
                </a:cubicBezTo>
                <a:cubicBezTo>
                  <a:pt x="2033651" y="297180"/>
                  <a:pt x="2026031" y="320040"/>
                  <a:pt x="2003171" y="327660"/>
                </a:cubicBezTo>
                <a:cubicBezTo>
                  <a:pt x="2003171" y="327660"/>
                  <a:pt x="1995551" y="327660"/>
                  <a:pt x="1987931" y="327660"/>
                </a:cubicBezTo>
                <a:cubicBezTo>
                  <a:pt x="1972691" y="327660"/>
                  <a:pt x="1957451" y="320040"/>
                  <a:pt x="1957451" y="304800"/>
                </a:cubicBezTo>
                <a:close/>
                <a:moveTo>
                  <a:pt x="4478528" y="327660"/>
                </a:moveTo>
                <a:cubicBezTo>
                  <a:pt x="4455668" y="312420"/>
                  <a:pt x="4448048" y="297180"/>
                  <a:pt x="4455668" y="274320"/>
                </a:cubicBezTo>
                <a:cubicBezTo>
                  <a:pt x="4463288" y="251460"/>
                  <a:pt x="4486148" y="243840"/>
                  <a:pt x="4509008" y="251460"/>
                </a:cubicBezTo>
                <a:cubicBezTo>
                  <a:pt x="4524248" y="259080"/>
                  <a:pt x="4531868" y="281940"/>
                  <a:pt x="4524248" y="304800"/>
                </a:cubicBezTo>
                <a:cubicBezTo>
                  <a:pt x="4516628" y="320040"/>
                  <a:pt x="4509008" y="327660"/>
                  <a:pt x="4493768" y="327660"/>
                </a:cubicBezTo>
                <a:cubicBezTo>
                  <a:pt x="4486148" y="327660"/>
                  <a:pt x="4478528" y="327660"/>
                  <a:pt x="4478528" y="327660"/>
                </a:cubicBezTo>
                <a:close/>
                <a:moveTo>
                  <a:pt x="2155444" y="228600"/>
                </a:moveTo>
                <a:cubicBezTo>
                  <a:pt x="2147824" y="205740"/>
                  <a:pt x="2155444" y="182880"/>
                  <a:pt x="2178304" y="175260"/>
                </a:cubicBezTo>
                <a:cubicBezTo>
                  <a:pt x="2193544" y="175260"/>
                  <a:pt x="2216404" y="182880"/>
                  <a:pt x="2224024" y="205740"/>
                </a:cubicBezTo>
                <a:cubicBezTo>
                  <a:pt x="2231644" y="220980"/>
                  <a:pt x="2224024" y="243840"/>
                  <a:pt x="2201164" y="251460"/>
                </a:cubicBezTo>
                <a:cubicBezTo>
                  <a:pt x="2201164" y="251460"/>
                  <a:pt x="2193544" y="251460"/>
                  <a:pt x="2185924" y="251460"/>
                </a:cubicBezTo>
                <a:cubicBezTo>
                  <a:pt x="2170684" y="251460"/>
                  <a:pt x="2155444" y="243840"/>
                  <a:pt x="2155444" y="228600"/>
                </a:cubicBezTo>
                <a:close/>
                <a:moveTo>
                  <a:pt x="4280535" y="251460"/>
                </a:moveTo>
                <a:cubicBezTo>
                  <a:pt x="4257675" y="243840"/>
                  <a:pt x="4250055" y="220980"/>
                  <a:pt x="4257675" y="198120"/>
                </a:cubicBezTo>
                <a:cubicBezTo>
                  <a:pt x="4265295" y="182880"/>
                  <a:pt x="4280535" y="167640"/>
                  <a:pt x="4303395" y="175260"/>
                </a:cubicBezTo>
                <a:cubicBezTo>
                  <a:pt x="4326255" y="182880"/>
                  <a:pt x="4333875" y="205740"/>
                  <a:pt x="4326255" y="220980"/>
                </a:cubicBezTo>
                <a:cubicBezTo>
                  <a:pt x="4318635" y="243840"/>
                  <a:pt x="4303395" y="251460"/>
                  <a:pt x="4288155" y="251460"/>
                </a:cubicBezTo>
                <a:cubicBezTo>
                  <a:pt x="4288155" y="251460"/>
                  <a:pt x="4280535" y="251460"/>
                  <a:pt x="4280535" y="251460"/>
                </a:cubicBezTo>
                <a:close/>
                <a:moveTo>
                  <a:pt x="2353564" y="160020"/>
                </a:moveTo>
                <a:cubicBezTo>
                  <a:pt x="2353564" y="137160"/>
                  <a:pt x="2361184" y="121920"/>
                  <a:pt x="2384044" y="114300"/>
                </a:cubicBezTo>
                <a:cubicBezTo>
                  <a:pt x="2406904" y="106680"/>
                  <a:pt x="2422144" y="121920"/>
                  <a:pt x="2429764" y="137160"/>
                </a:cubicBezTo>
                <a:cubicBezTo>
                  <a:pt x="2437384" y="160020"/>
                  <a:pt x="2422144" y="182880"/>
                  <a:pt x="2406904" y="190500"/>
                </a:cubicBezTo>
                <a:cubicBezTo>
                  <a:pt x="2399284" y="190500"/>
                  <a:pt x="2399284" y="190500"/>
                  <a:pt x="2391664" y="190500"/>
                </a:cubicBezTo>
                <a:cubicBezTo>
                  <a:pt x="2376424" y="190500"/>
                  <a:pt x="2361184" y="175260"/>
                  <a:pt x="2353564" y="160020"/>
                </a:cubicBezTo>
                <a:close/>
                <a:moveTo>
                  <a:pt x="4074922" y="182880"/>
                </a:moveTo>
                <a:cubicBezTo>
                  <a:pt x="4059682" y="182880"/>
                  <a:pt x="4044442" y="160020"/>
                  <a:pt x="4052062" y="137160"/>
                </a:cubicBezTo>
                <a:cubicBezTo>
                  <a:pt x="4052062" y="121920"/>
                  <a:pt x="4074922" y="106680"/>
                  <a:pt x="4097782" y="114300"/>
                </a:cubicBezTo>
                <a:cubicBezTo>
                  <a:pt x="4120642" y="114300"/>
                  <a:pt x="4128262" y="137160"/>
                  <a:pt x="4120642" y="160020"/>
                </a:cubicBezTo>
                <a:cubicBezTo>
                  <a:pt x="4120642" y="175260"/>
                  <a:pt x="4105402" y="190500"/>
                  <a:pt x="4090162" y="190500"/>
                </a:cubicBezTo>
                <a:cubicBezTo>
                  <a:pt x="4082542" y="190500"/>
                  <a:pt x="4082542" y="182880"/>
                  <a:pt x="4074922" y="182880"/>
                </a:cubicBezTo>
                <a:close/>
                <a:moveTo>
                  <a:pt x="2566797" y="106680"/>
                </a:moveTo>
                <a:cubicBezTo>
                  <a:pt x="2559177" y="91440"/>
                  <a:pt x="2574417" y="68580"/>
                  <a:pt x="2597277" y="60960"/>
                </a:cubicBezTo>
                <a:cubicBezTo>
                  <a:pt x="2612517" y="60960"/>
                  <a:pt x="2635377" y="76200"/>
                  <a:pt x="2635377" y="91440"/>
                </a:cubicBezTo>
                <a:cubicBezTo>
                  <a:pt x="2642997" y="114300"/>
                  <a:pt x="2627757" y="137160"/>
                  <a:pt x="2612517" y="137160"/>
                </a:cubicBezTo>
                <a:cubicBezTo>
                  <a:pt x="2604897" y="137160"/>
                  <a:pt x="2604897" y="137160"/>
                  <a:pt x="2604897" y="137160"/>
                </a:cubicBezTo>
                <a:cubicBezTo>
                  <a:pt x="2582037" y="137160"/>
                  <a:pt x="2566797" y="129540"/>
                  <a:pt x="2566797" y="106680"/>
                </a:cubicBezTo>
                <a:close/>
                <a:moveTo>
                  <a:pt x="3869182" y="137160"/>
                </a:moveTo>
                <a:cubicBezTo>
                  <a:pt x="3846322" y="129540"/>
                  <a:pt x="3838702" y="114300"/>
                  <a:pt x="3838702" y="91440"/>
                </a:cubicBezTo>
                <a:cubicBezTo>
                  <a:pt x="3846322" y="68580"/>
                  <a:pt x="3861562" y="60960"/>
                  <a:pt x="3884422" y="60960"/>
                </a:cubicBezTo>
                <a:cubicBezTo>
                  <a:pt x="3907282" y="68580"/>
                  <a:pt x="3922522" y="83820"/>
                  <a:pt x="3914902" y="106680"/>
                </a:cubicBezTo>
                <a:cubicBezTo>
                  <a:pt x="3914902" y="121920"/>
                  <a:pt x="3899662" y="137160"/>
                  <a:pt x="3876802" y="137160"/>
                </a:cubicBezTo>
                <a:cubicBezTo>
                  <a:pt x="3876802" y="137160"/>
                  <a:pt x="3876802" y="137160"/>
                  <a:pt x="3869182" y="137160"/>
                </a:cubicBezTo>
                <a:close/>
                <a:moveTo>
                  <a:pt x="2772410" y="68580"/>
                </a:moveTo>
                <a:cubicBezTo>
                  <a:pt x="2772410" y="45720"/>
                  <a:pt x="2787650" y="30480"/>
                  <a:pt x="2810510" y="30480"/>
                </a:cubicBezTo>
                <a:cubicBezTo>
                  <a:pt x="2825750" y="22860"/>
                  <a:pt x="2848610" y="38100"/>
                  <a:pt x="2848610" y="60960"/>
                </a:cubicBezTo>
                <a:cubicBezTo>
                  <a:pt x="2856230" y="83820"/>
                  <a:pt x="2840990" y="99060"/>
                  <a:pt x="2818130" y="106680"/>
                </a:cubicBezTo>
                <a:cubicBezTo>
                  <a:pt x="2818130" y="106680"/>
                  <a:pt x="2818130" y="106680"/>
                  <a:pt x="2810510" y="106680"/>
                </a:cubicBezTo>
                <a:cubicBezTo>
                  <a:pt x="2795270" y="106680"/>
                  <a:pt x="2780030" y="91440"/>
                  <a:pt x="2772410" y="68580"/>
                </a:cubicBezTo>
                <a:close/>
                <a:moveTo>
                  <a:pt x="3663569" y="99060"/>
                </a:moveTo>
                <a:cubicBezTo>
                  <a:pt x="3640709" y="99060"/>
                  <a:pt x="3625469" y="83820"/>
                  <a:pt x="3633089" y="60960"/>
                </a:cubicBezTo>
                <a:cubicBezTo>
                  <a:pt x="3633089" y="38100"/>
                  <a:pt x="3648329" y="22860"/>
                  <a:pt x="3671189" y="22860"/>
                </a:cubicBezTo>
                <a:cubicBezTo>
                  <a:pt x="3694049" y="30480"/>
                  <a:pt x="3709289" y="45720"/>
                  <a:pt x="3701669" y="68580"/>
                </a:cubicBezTo>
                <a:cubicBezTo>
                  <a:pt x="3701669" y="91440"/>
                  <a:pt x="3686429" y="99060"/>
                  <a:pt x="3663569" y="99060"/>
                </a:cubicBezTo>
                <a:close/>
                <a:moveTo>
                  <a:pt x="2985770" y="45720"/>
                </a:moveTo>
                <a:cubicBezTo>
                  <a:pt x="2985770" y="22860"/>
                  <a:pt x="3001010" y="7620"/>
                  <a:pt x="3023870" y="7620"/>
                </a:cubicBezTo>
                <a:cubicBezTo>
                  <a:pt x="3046730" y="7620"/>
                  <a:pt x="3061970" y="22860"/>
                  <a:pt x="3061970" y="38100"/>
                </a:cubicBezTo>
                <a:cubicBezTo>
                  <a:pt x="3061970" y="60960"/>
                  <a:pt x="3046730" y="83820"/>
                  <a:pt x="3031490" y="83820"/>
                </a:cubicBezTo>
                <a:cubicBezTo>
                  <a:pt x="3031490" y="83820"/>
                  <a:pt x="3023870" y="83820"/>
                  <a:pt x="3023870" y="83820"/>
                </a:cubicBezTo>
                <a:cubicBezTo>
                  <a:pt x="3008630" y="83820"/>
                  <a:pt x="2985770" y="68580"/>
                  <a:pt x="2985770" y="45720"/>
                </a:cubicBezTo>
                <a:close/>
                <a:moveTo>
                  <a:pt x="3450336" y="83820"/>
                </a:moveTo>
                <a:cubicBezTo>
                  <a:pt x="3427476" y="76200"/>
                  <a:pt x="3412236" y="60960"/>
                  <a:pt x="3412236" y="38100"/>
                </a:cubicBezTo>
                <a:cubicBezTo>
                  <a:pt x="3419856" y="22860"/>
                  <a:pt x="3435096" y="0"/>
                  <a:pt x="3457956" y="7620"/>
                </a:cubicBezTo>
                <a:cubicBezTo>
                  <a:pt x="3480816" y="7620"/>
                  <a:pt x="3496056" y="22860"/>
                  <a:pt x="3488436" y="45720"/>
                </a:cubicBezTo>
                <a:cubicBezTo>
                  <a:pt x="3488436" y="68580"/>
                  <a:pt x="3473196" y="83820"/>
                  <a:pt x="3450336" y="83820"/>
                </a:cubicBezTo>
                <a:close/>
                <a:moveTo>
                  <a:pt x="3199003" y="38100"/>
                </a:moveTo>
                <a:cubicBezTo>
                  <a:pt x="3199003" y="15240"/>
                  <a:pt x="3221863" y="0"/>
                  <a:pt x="3237103" y="0"/>
                </a:cubicBezTo>
                <a:cubicBezTo>
                  <a:pt x="3259963" y="0"/>
                  <a:pt x="3275203" y="15240"/>
                  <a:pt x="3275203" y="38100"/>
                </a:cubicBezTo>
                <a:cubicBezTo>
                  <a:pt x="3275203" y="60960"/>
                  <a:pt x="3259963" y="76200"/>
                  <a:pt x="3237103" y="76200"/>
                </a:cubicBezTo>
                <a:cubicBezTo>
                  <a:pt x="3221863" y="76200"/>
                  <a:pt x="3199003" y="60960"/>
                  <a:pt x="3199003" y="381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1" name="Google Shape;261;p10"/>
          <p:cNvGrpSpPr/>
          <p:nvPr/>
        </p:nvGrpSpPr>
        <p:grpSpPr>
          <a:xfrm>
            <a:off x="6785355" y="7765825"/>
            <a:ext cx="541874" cy="541874"/>
            <a:chOff x="0" y="0"/>
            <a:chExt cx="812800" cy="812800"/>
          </a:xfrm>
        </p:grpSpPr>
        <p:sp>
          <p:nvSpPr>
            <p:cNvPr id="262" name="Google Shape;262;p1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r="100%"/>
              </a:path>
              <a:tileRect l="-100%" t="-100%"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10"/>
          <p:cNvGrpSpPr/>
          <p:nvPr/>
        </p:nvGrpSpPr>
        <p:grpSpPr>
          <a:xfrm>
            <a:off x="7624544" y="5710932"/>
            <a:ext cx="541874" cy="541874"/>
            <a:chOff x="0" y="0"/>
            <a:chExt cx="812800" cy="812800"/>
          </a:xfrm>
        </p:grpSpPr>
        <p:sp>
          <p:nvSpPr>
            <p:cNvPr id="265" name="Google Shape;265;p1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r="100%"/>
              </a:path>
              <a:tileRect l="-100%" t="-100%"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10"/>
          <p:cNvGrpSpPr/>
          <p:nvPr/>
        </p:nvGrpSpPr>
        <p:grpSpPr>
          <a:xfrm>
            <a:off x="7327229" y="3689780"/>
            <a:ext cx="541874" cy="541874"/>
            <a:chOff x="0" y="0"/>
            <a:chExt cx="812800" cy="812800"/>
          </a:xfrm>
        </p:grpSpPr>
        <p:sp>
          <p:nvSpPr>
            <p:cNvPr id="268" name="Google Shape;268;p1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r="100%"/>
              </a:path>
              <a:tileRect l="-100%" t="-100%"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10"/>
          <p:cNvSpPr/>
          <p:nvPr/>
        </p:nvSpPr>
        <p:spPr>
          <a:xfrm>
            <a:off x="683805" y="556360"/>
            <a:ext cx="8293319" cy="944680"/>
          </a:xfrm>
          <a:custGeom>
            <a:rect b="b" l="l" r="r" t="t"/>
            <a:pathLst>
              <a:path extrusionOk="0" h="944680" w="8293319">
                <a:moveTo>
                  <a:pt x="0" y="0"/>
                </a:moveTo>
                <a:lnTo>
                  <a:pt x="8293319" y="0"/>
                </a:lnTo>
                <a:lnTo>
                  <a:pt x="8293319" y="944680"/>
                </a:lnTo>
                <a:lnTo>
                  <a:pt x="0" y="944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25" l="0" r="0" t="0"/>
            </a:stretch>
          </a:blipFill>
          <a:ln>
            <a:noFill/>
          </a:ln>
        </p:spPr>
      </p:sp>
      <p:sp>
        <p:nvSpPr>
          <p:cNvPr id="271" name="Google Shape;271;p10"/>
          <p:cNvSpPr txBox="1"/>
          <p:nvPr/>
        </p:nvSpPr>
        <p:spPr>
          <a:xfrm>
            <a:off x="8459707" y="2249235"/>
            <a:ext cx="1320833" cy="969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/>
          </a:p>
        </p:txBody>
      </p:sp>
      <p:sp>
        <p:nvSpPr>
          <p:cNvPr id="272" name="Google Shape;272;p10"/>
          <p:cNvSpPr txBox="1"/>
          <p:nvPr/>
        </p:nvSpPr>
        <p:spPr>
          <a:xfrm>
            <a:off x="9287376" y="5183734"/>
            <a:ext cx="1320833" cy="969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/>
          </a:p>
        </p:txBody>
      </p:sp>
      <p:sp>
        <p:nvSpPr>
          <p:cNvPr id="273" name="Google Shape;273;p10"/>
          <p:cNvSpPr txBox="1"/>
          <p:nvPr/>
        </p:nvSpPr>
        <p:spPr>
          <a:xfrm>
            <a:off x="8388145" y="8100158"/>
            <a:ext cx="1320833" cy="969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/>
          </a:p>
        </p:txBody>
      </p:sp>
      <p:sp>
        <p:nvSpPr>
          <p:cNvPr id="274" name="Google Shape;274;p10"/>
          <p:cNvSpPr txBox="1"/>
          <p:nvPr/>
        </p:nvSpPr>
        <p:spPr>
          <a:xfrm>
            <a:off x="10417627" y="2109758"/>
            <a:ext cx="5920287" cy="1456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保持開放創新的態度</a:t>
            </a:r>
            <a:endParaRPr/>
          </a:p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吸收新興科技的知識</a:t>
            </a:r>
            <a:endParaRPr/>
          </a:p>
        </p:txBody>
      </p:sp>
      <p:sp>
        <p:nvSpPr>
          <p:cNvPr id="275" name="Google Shape;275;p10"/>
          <p:cNvSpPr txBox="1"/>
          <p:nvPr/>
        </p:nvSpPr>
        <p:spPr>
          <a:xfrm>
            <a:off x="11224698" y="4735215"/>
            <a:ext cx="5113216" cy="2189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實踐課堂學到的知識及技能，並應用於日常生活中</a:t>
            </a:r>
            <a:endParaRPr/>
          </a:p>
        </p:txBody>
      </p:sp>
      <p:sp>
        <p:nvSpPr>
          <p:cNvPr id="276" name="Google Shape;276;p10"/>
          <p:cNvSpPr txBox="1"/>
          <p:nvPr/>
        </p:nvSpPr>
        <p:spPr>
          <a:xfrm>
            <a:off x="10514313" y="7960682"/>
            <a:ext cx="6891051" cy="1456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權衡好處與壞處</a:t>
            </a:r>
            <a:endParaRPr/>
          </a:p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反思科技衍生的道德問題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2" name="Google Shape;282;p11"/>
          <p:cNvGrpSpPr/>
          <p:nvPr/>
        </p:nvGrpSpPr>
        <p:grpSpPr>
          <a:xfrm>
            <a:off x="1439158" y="2307168"/>
            <a:ext cx="4732142" cy="8444959"/>
            <a:chOff x="0" y="-57150"/>
            <a:chExt cx="1209912" cy="2159203"/>
          </a:xfrm>
        </p:grpSpPr>
        <p:sp>
          <p:nvSpPr>
            <p:cNvPr id="283" name="Google Shape;283;p11"/>
            <p:cNvSpPr/>
            <p:nvPr/>
          </p:nvSpPr>
          <p:spPr>
            <a:xfrm>
              <a:off x="0" y="0"/>
              <a:ext cx="1209912" cy="2102053"/>
            </a:xfrm>
            <a:custGeom>
              <a:rect b="b" l="l" r="r" t="t"/>
              <a:pathLst>
                <a:path extrusionOk="0" h="2102053" w="1209912">
                  <a:moveTo>
                    <a:pt x="113049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130493" y="2102053"/>
                  </a:lnTo>
                  <a:cubicBezTo>
                    <a:pt x="1130493" y="2058353"/>
                    <a:pt x="1165832" y="2022634"/>
                    <a:pt x="1209912" y="2022634"/>
                  </a:cubicBezTo>
                  <a:lnTo>
                    <a:pt x="1209912" y="79418"/>
                  </a:lnTo>
                  <a:cubicBezTo>
                    <a:pt x="1166212" y="79418"/>
                    <a:pt x="1130493" y="44079"/>
                    <a:pt x="113049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1"/>
            <p:cNvSpPr txBox="1"/>
            <p:nvPr/>
          </p:nvSpPr>
          <p:spPr>
            <a:xfrm>
              <a:off x="38100" y="-57150"/>
              <a:ext cx="1133712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11"/>
          <p:cNvGrpSpPr/>
          <p:nvPr/>
        </p:nvGrpSpPr>
        <p:grpSpPr>
          <a:xfrm>
            <a:off x="6777929" y="2307168"/>
            <a:ext cx="4732142" cy="8444959"/>
            <a:chOff x="0" y="-57150"/>
            <a:chExt cx="1209912" cy="2159203"/>
          </a:xfrm>
        </p:grpSpPr>
        <p:sp>
          <p:nvSpPr>
            <p:cNvPr id="286" name="Google Shape;286;p11"/>
            <p:cNvSpPr/>
            <p:nvPr/>
          </p:nvSpPr>
          <p:spPr>
            <a:xfrm>
              <a:off x="0" y="0"/>
              <a:ext cx="1209912" cy="2102053"/>
            </a:xfrm>
            <a:custGeom>
              <a:rect b="b" l="l" r="r" t="t"/>
              <a:pathLst>
                <a:path extrusionOk="0" h="2102053" w="1209912">
                  <a:moveTo>
                    <a:pt x="113049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130493" y="2102053"/>
                  </a:lnTo>
                  <a:cubicBezTo>
                    <a:pt x="1130493" y="2058353"/>
                    <a:pt x="1165832" y="2022634"/>
                    <a:pt x="1209912" y="2022634"/>
                  </a:cubicBezTo>
                  <a:lnTo>
                    <a:pt x="1209912" y="79418"/>
                  </a:lnTo>
                  <a:cubicBezTo>
                    <a:pt x="1166212" y="79418"/>
                    <a:pt x="1130493" y="44079"/>
                    <a:pt x="113049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1"/>
            <p:cNvSpPr txBox="1"/>
            <p:nvPr/>
          </p:nvSpPr>
          <p:spPr>
            <a:xfrm>
              <a:off x="38100" y="-57150"/>
              <a:ext cx="1133712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11"/>
          <p:cNvGrpSpPr/>
          <p:nvPr/>
        </p:nvGrpSpPr>
        <p:grpSpPr>
          <a:xfrm>
            <a:off x="12119671" y="2307168"/>
            <a:ext cx="4732142" cy="8444959"/>
            <a:chOff x="0" y="-57150"/>
            <a:chExt cx="1209912" cy="2159203"/>
          </a:xfrm>
        </p:grpSpPr>
        <p:sp>
          <p:nvSpPr>
            <p:cNvPr id="289" name="Google Shape;289;p11"/>
            <p:cNvSpPr/>
            <p:nvPr/>
          </p:nvSpPr>
          <p:spPr>
            <a:xfrm>
              <a:off x="0" y="0"/>
              <a:ext cx="1209912" cy="2102053"/>
            </a:xfrm>
            <a:custGeom>
              <a:rect b="b" l="l" r="r" t="t"/>
              <a:pathLst>
                <a:path extrusionOk="0" h="2102053" w="1209912">
                  <a:moveTo>
                    <a:pt x="113049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130493" y="2102053"/>
                  </a:lnTo>
                  <a:cubicBezTo>
                    <a:pt x="1130493" y="2058353"/>
                    <a:pt x="1165832" y="2022634"/>
                    <a:pt x="1209912" y="2022634"/>
                  </a:cubicBezTo>
                  <a:lnTo>
                    <a:pt x="1209912" y="79418"/>
                  </a:lnTo>
                  <a:cubicBezTo>
                    <a:pt x="1166212" y="79418"/>
                    <a:pt x="1130493" y="44079"/>
                    <a:pt x="113049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1"/>
            <p:cNvSpPr txBox="1"/>
            <p:nvPr/>
          </p:nvSpPr>
          <p:spPr>
            <a:xfrm>
              <a:off x="38100" y="-57150"/>
              <a:ext cx="1133712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11"/>
          <p:cNvSpPr/>
          <p:nvPr/>
        </p:nvSpPr>
        <p:spPr>
          <a:xfrm>
            <a:off x="3008409" y="7913296"/>
            <a:ext cx="1598885" cy="1634536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E6E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1"/>
          <p:cNvSpPr/>
          <p:nvPr/>
        </p:nvSpPr>
        <p:spPr>
          <a:xfrm>
            <a:off x="8351664" y="7879897"/>
            <a:ext cx="1598885" cy="1634536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E6E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1"/>
          <p:cNvSpPr/>
          <p:nvPr/>
        </p:nvSpPr>
        <p:spPr>
          <a:xfrm>
            <a:off x="13617368" y="7913296"/>
            <a:ext cx="1598885" cy="1634536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E6E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4" name="Google Shape;294;p11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95" name="Google Shape;295;p11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96" name="Google Shape;296;p11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97" name="Google Shape;297;p11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1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9" name="Google Shape;299;p11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00" name="Google Shape;300;p11"/>
          <p:cNvSpPr/>
          <p:nvPr/>
        </p:nvSpPr>
        <p:spPr>
          <a:xfrm>
            <a:off x="2379068" y="6091340"/>
            <a:ext cx="2857500" cy="550069"/>
          </a:xfrm>
          <a:custGeom>
            <a:rect b="b" l="l" r="r" t="t"/>
            <a:pathLst>
              <a:path extrusionOk="0" h="550069" w="2857500">
                <a:moveTo>
                  <a:pt x="0" y="0"/>
                </a:moveTo>
                <a:lnTo>
                  <a:pt x="2857500" y="0"/>
                </a:lnTo>
                <a:lnTo>
                  <a:pt x="2857500" y="550069"/>
                </a:lnTo>
                <a:lnTo>
                  <a:pt x="0" y="55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1"/>
          <p:cNvSpPr/>
          <p:nvPr/>
        </p:nvSpPr>
        <p:spPr>
          <a:xfrm>
            <a:off x="7748309" y="6127838"/>
            <a:ext cx="2857500" cy="550069"/>
          </a:xfrm>
          <a:custGeom>
            <a:rect b="b" l="l" r="r" t="t"/>
            <a:pathLst>
              <a:path extrusionOk="0" h="550069" w="2857500">
                <a:moveTo>
                  <a:pt x="0" y="0"/>
                </a:moveTo>
                <a:lnTo>
                  <a:pt x="2857500" y="0"/>
                </a:lnTo>
                <a:lnTo>
                  <a:pt x="2857500" y="550069"/>
                </a:lnTo>
                <a:lnTo>
                  <a:pt x="0" y="55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1"/>
          <p:cNvSpPr txBox="1"/>
          <p:nvPr/>
        </p:nvSpPr>
        <p:spPr>
          <a:xfrm>
            <a:off x="1726260" y="6944607"/>
            <a:ext cx="4157938" cy="63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15" u="none" cap="none" strike="noStrike">
                <a:solidFill>
                  <a:srgbClr val="BF78FE"/>
                </a:solidFill>
                <a:latin typeface="Noto Sans TC"/>
                <a:ea typeface="Noto Sans TC"/>
                <a:cs typeface="Noto Sans TC"/>
                <a:sym typeface="Noto Sans TC"/>
              </a:rPr>
              <a:t>科技課</a:t>
            </a:r>
            <a:endParaRPr/>
          </a:p>
        </p:txBody>
      </p:sp>
      <p:sp>
        <p:nvSpPr>
          <p:cNvPr id="303" name="Google Shape;303;p11"/>
          <p:cNvSpPr txBox="1"/>
          <p:nvPr/>
        </p:nvSpPr>
        <p:spPr>
          <a:xfrm>
            <a:off x="1943193" y="8524800"/>
            <a:ext cx="3781221" cy="5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52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X2</a:t>
            </a:r>
            <a:endParaRPr/>
          </a:p>
        </p:txBody>
      </p:sp>
      <p:sp>
        <p:nvSpPr>
          <p:cNvPr id="304" name="Google Shape;304;p11"/>
          <p:cNvSpPr txBox="1"/>
          <p:nvPr/>
        </p:nvSpPr>
        <p:spPr>
          <a:xfrm>
            <a:off x="7286449" y="8491402"/>
            <a:ext cx="3781221" cy="5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52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X2</a:t>
            </a:r>
            <a:endParaRPr/>
          </a:p>
        </p:txBody>
      </p:sp>
      <p:sp>
        <p:nvSpPr>
          <p:cNvPr id="305" name="Google Shape;305;p11"/>
          <p:cNvSpPr txBox="1"/>
          <p:nvPr/>
        </p:nvSpPr>
        <p:spPr>
          <a:xfrm>
            <a:off x="12552152" y="8524800"/>
            <a:ext cx="3781221" cy="5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52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X1</a:t>
            </a:r>
            <a:endParaRPr/>
          </a:p>
        </p:txBody>
      </p:sp>
      <p:sp>
        <p:nvSpPr>
          <p:cNvPr id="306" name="Google Shape;306;p11"/>
          <p:cNvSpPr txBox="1"/>
          <p:nvPr/>
        </p:nvSpPr>
        <p:spPr>
          <a:xfrm>
            <a:off x="7098091" y="6944607"/>
            <a:ext cx="4157938" cy="63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15" u="none" cap="none" strike="noStrike">
                <a:solidFill>
                  <a:srgbClr val="BF78FE"/>
                </a:solidFill>
                <a:latin typeface="Noto Sans TC"/>
                <a:ea typeface="Noto Sans TC"/>
                <a:cs typeface="Noto Sans TC"/>
                <a:sym typeface="Noto Sans TC"/>
              </a:rPr>
              <a:t>價值課</a:t>
            </a:r>
            <a:endParaRPr/>
          </a:p>
        </p:txBody>
      </p:sp>
      <p:sp>
        <p:nvSpPr>
          <p:cNvPr id="307" name="Google Shape;307;p11"/>
          <p:cNvSpPr txBox="1"/>
          <p:nvPr/>
        </p:nvSpPr>
        <p:spPr>
          <a:xfrm>
            <a:off x="12363794" y="6944607"/>
            <a:ext cx="4157938" cy="63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15" u="none" cap="none" strike="noStrike">
                <a:solidFill>
                  <a:srgbClr val="BF78FE"/>
                </a:solidFill>
                <a:latin typeface="Noto Sans TC"/>
                <a:ea typeface="Noto Sans TC"/>
                <a:cs typeface="Noto Sans TC"/>
                <a:sym typeface="Noto Sans TC"/>
              </a:rPr>
              <a:t>實踐課</a:t>
            </a:r>
            <a:endParaRPr/>
          </a:p>
        </p:txBody>
      </p:sp>
      <p:sp>
        <p:nvSpPr>
          <p:cNvPr id="308" name="Google Shape;308;p11"/>
          <p:cNvSpPr/>
          <p:nvPr/>
        </p:nvSpPr>
        <p:spPr>
          <a:xfrm>
            <a:off x="7576466" y="3429128"/>
            <a:ext cx="3201187" cy="2891739"/>
          </a:xfrm>
          <a:custGeom>
            <a:rect b="b" l="l" r="r" t="t"/>
            <a:pathLst>
              <a:path extrusionOk="0" h="2891739" w="3201187">
                <a:moveTo>
                  <a:pt x="0" y="0"/>
                </a:moveTo>
                <a:lnTo>
                  <a:pt x="3201187" y="0"/>
                </a:lnTo>
                <a:lnTo>
                  <a:pt x="3201187" y="2891739"/>
                </a:lnTo>
                <a:lnTo>
                  <a:pt x="0" y="2891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11"/>
          <p:cNvSpPr/>
          <p:nvPr/>
        </p:nvSpPr>
        <p:spPr>
          <a:xfrm>
            <a:off x="2558392" y="3332050"/>
            <a:ext cx="2493673" cy="3156547"/>
          </a:xfrm>
          <a:custGeom>
            <a:rect b="b" l="l" r="r" t="t"/>
            <a:pathLst>
              <a:path extrusionOk="0" h="3156547" w="2493673">
                <a:moveTo>
                  <a:pt x="0" y="0"/>
                </a:moveTo>
                <a:lnTo>
                  <a:pt x="2493673" y="0"/>
                </a:lnTo>
                <a:lnTo>
                  <a:pt x="2493673" y="3156547"/>
                </a:lnTo>
                <a:lnTo>
                  <a:pt x="0" y="315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11"/>
          <p:cNvSpPr/>
          <p:nvPr/>
        </p:nvSpPr>
        <p:spPr>
          <a:xfrm>
            <a:off x="13056992" y="6108788"/>
            <a:ext cx="2857500" cy="550069"/>
          </a:xfrm>
          <a:custGeom>
            <a:rect b="b" l="l" r="r" t="t"/>
            <a:pathLst>
              <a:path extrusionOk="0" h="550069" w="2857500">
                <a:moveTo>
                  <a:pt x="0" y="0"/>
                </a:moveTo>
                <a:lnTo>
                  <a:pt x="2857500" y="0"/>
                </a:lnTo>
                <a:lnTo>
                  <a:pt x="2857500" y="550069"/>
                </a:lnTo>
                <a:lnTo>
                  <a:pt x="0" y="55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11"/>
          <p:cNvSpPr/>
          <p:nvPr/>
        </p:nvSpPr>
        <p:spPr>
          <a:xfrm>
            <a:off x="13617095" y="3284425"/>
            <a:ext cx="1651335" cy="3043935"/>
          </a:xfrm>
          <a:custGeom>
            <a:rect b="b" l="l" r="r" t="t"/>
            <a:pathLst>
              <a:path extrusionOk="0" h="3043935" w="1651335">
                <a:moveTo>
                  <a:pt x="0" y="0"/>
                </a:moveTo>
                <a:lnTo>
                  <a:pt x="1651335" y="0"/>
                </a:lnTo>
                <a:lnTo>
                  <a:pt x="1651335" y="3043935"/>
                </a:lnTo>
                <a:lnTo>
                  <a:pt x="0" y="3043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12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2335" l="0" r="0" t="-35320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2"/>
          <p:cNvSpPr txBox="1"/>
          <p:nvPr/>
        </p:nvSpPr>
        <p:spPr>
          <a:xfrm>
            <a:off x="7439208" y="2736676"/>
            <a:ext cx="8695221" cy="3838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</a:t>
            </a:r>
            <a:endParaRPr/>
          </a:p>
          <a:p>
            <a:pPr indent="0" lvl="0" marL="0" marR="0" rtl="0" algn="l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有甚麼生活例子?</a:t>
            </a:r>
            <a:endParaRPr/>
          </a:p>
        </p:txBody>
      </p:sp>
      <p:sp>
        <p:nvSpPr>
          <p:cNvPr id="319" name="Google Shape;319;p12"/>
          <p:cNvSpPr/>
          <p:nvPr/>
        </p:nvSpPr>
        <p:spPr>
          <a:xfrm>
            <a:off x="12873238" y="6461029"/>
            <a:ext cx="4939223" cy="3527428"/>
          </a:xfrm>
          <a:custGeom>
            <a:rect b="b" l="l" r="r" t="t"/>
            <a:pathLst>
              <a:path extrusionOk="0" h="3527428" w="4939223">
                <a:moveTo>
                  <a:pt x="0" y="0"/>
                </a:moveTo>
                <a:lnTo>
                  <a:pt x="4939223" y="0"/>
                </a:lnTo>
                <a:lnTo>
                  <a:pt x="4939223" y="3527428"/>
                </a:lnTo>
                <a:lnTo>
                  <a:pt x="0" y="35274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5" name="Google Shape;325;p13"/>
          <p:cNvSpPr/>
          <p:nvPr/>
        </p:nvSpPr>
        <p:spPr>
          <a:xfrm>
            <a:off x="936337" y="3705968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0100" r="-77575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3"/>
          <p:cNvSpPr/>
          <p:nvPr/>
        </p:nvSpPr>
        <p:spPr>
          <a:xfrm>
            <a:off x="965053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77406" r="-56966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3"/>
          <p:cNvSpPr/>
          <p:nvPr/>
        </p:nvSpPr>
        <p:spPr>
          <a:xfrm>
            <a:off x="1399125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6763" r="-6763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3"/>
          <p:cNvSpPr txBox="1"/>
          <p:nvPr/>
        </p:nvSpPr>
        <p:spPr>
          <a:xfrm>
            <a:off x="936337" y="1563502"/>
            <a:ext cx="10898139" cy="1326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人工智能的例子</a:t>
            </a:r>
            <a:endParaRPr/>
          </a:p>
        </p:txBody>
      </p:sp>
      <p:grpSp>
        <p:nvGrpSpPr>
          <p:cNvPr id="329" name="Google Shape;329;p13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30" name="Google Shape;330;p13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31" name="Google Shape;331;p13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32" name="Google Shape;332;p13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13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4" name="Google Shape;334;p13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35" name="Google Shape;335;p13"/>
          <p:cNvSpPr/>
          <p:nvPr/>
        </p:nvSpPr>
        <p:spPr>
          <a:xfrm>
            <a:off x="10321860" y="21599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36" name="Google Shape;336;p13"/>
          <p:cNvSpPr/>
          <p:nvPr/>
        </p:nvSpPr>
        <p:spPr>
          <a:xfrm>
            <a:off x="5311109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55992" r="-41671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14"/>
          <p:cNvSpPr/>
          <p:nvPr/>
        </p:nvSpPr>
        <p:spPr>
          <a:xfrm>
            <a:off x="936337" y="3705968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0100" r="-77575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4"/>
          <p:cNvSpPr/>
          <p:nvPr/>
        </p:nvSpPr>
        <p:spPr>
          <a:xfrm>
            <a:off x="5311109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55992" r="-41671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4"/>
          <p:cNvSpPr/>
          <p:nvPr/>
        </p:nvSpPr>
        <p:spPr>
          <a:xfrm>
            <a:off x="965053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77406" r="-56966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4"/>
          <p:cNvSpPr/>
          <p:nvPr/>
        </p:nvSpPr>
        <p:spPr>
          <a:xfrm>
            <a:off x="1399125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6763" r="-6763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4"/>
          <p:cNvSpPr txBox="1"/>
          <p:nvPr/>
        </p:nvSpPr>
        <p:spPr>
          <a:xfrm>
            <a:off x="936337" y="1563502"/>
            <a:ext cx="10898139" cy="1326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人工智能的例子</a:t>
            </a:r>
            <a:endParaRPr/>
          </a:p>
        </p:txBody>
      </p:sp>
      <p:grpSp>
        <p:nvGrpSpPr>
          <p:cNvPr id="347" name="Google Shape;347;p1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48" name="Google Shape;348;p1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49" name="Google Shape;349;p1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50" name="Google Shape;350;p1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2" name="Google Shape;352;p1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53" name="Google Shape;353;p14"/>
          <p:cNvSpPr/>
          <p:nvPr/>
        </p:nvSpPr>
        <p:spPr>
          <a:xfrm>
            <a:off x="10321860" y="21599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54" name="Google Shape;354;p14"/>
          <p:cNvSpPr txBox="1"/>
          <p:nvPr/>
        </p:nvSpPr>
        <p:spPr>
          <a:xfrm>
            <a:off x="936337" y="8779209"/>
            <a:ext cx="3449904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聊天機械人</a:t>
            </a:r>
            <a:endParaRPr/>
          </a:p>
        </p:txBody>
      </p:sp>
      <p:sp>
        <p:nvSpPr>
          <p:cNvPr id="355" name="Google Shape;355;p14"/>
          <p:cNvSpPr txBox="1"/>
          <p:nvPr/>
        </p:nvSpPr>
        <p:spPr>
          <a:xfrm>
            <a:off x="5632232" y="8779209"/>
            <a:ext cx="2718161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自動駕駛</a:t>
            </a:r>
            <a:endParaRPr/>
          </a:p>
        </p:txBody>
      </p:sp>
      <p:sp>
        <p:nvSpPr>
          <p:cNvPr id="356" name="Google Shape;356;p14"/>
          <p:cNvSpPr txBox="1"/>
          <p:nvPr/>
        </p:nvSpPr>
        <p:spPr>
          <a:xfrm>
            <a:off x="9971659" y="8779209"/>
            <a:ext cx="2718161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圖像生成</a:t>
            </a:r>
            <a:endParaRPr/>
          </a:p>
        </p:txBody>
      </p:sp>
      <p:sp>
        <p:nvSpPr>
          <p:cNvPr id="357" name="Google Shape;357;p14"/>
          <p:cNvSpPr txBox="1"/>
          <p:nvPr/>
        </p:nvSpPr>
        <p:spPr>
          <a:xfrm>
            <a:off x="14312379" y="8779209"/>
            <a:ext cx="2718161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深度偽造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15"/>
          <p:cNvSpPr/>
          <p:nvPr/>
        </p:nvSpPr>
        <p:spPr>
          <a:xfrm>
            <a:off x="-66675" y="3299125"/>
            <a:ext cx="12514342" cy="6980975"/>
          </a:xfrm>
          <a:custGeom>
            <a:rect b="b" l="l" r="r" t="t"/>
            <a:pathLst>
              <a:path extrusionOk="0" h="2272083" w="3780768">
                <a:moveTo>
                  <a:pt x="54751" y="0"/>
                </a:moveTo>
                <a:lnTo>
                  <a:pt x="3726018" y="0"/>
                </a:lnTo>
                <a:cubicBezTo>
                  <a:pt x="3740538" y="0"/>
                  <a:pt x="3754464" y="5768"/>
                  <a:pt x="3764732" y="16036"/>
                </a:cubicBezTo>
                <a:cubicBezTo>
                  <a:pt x="3775000" y="26304"/>
                  <a:pt x="3780768" y="40230"/>
                  <a:pt x="3780768" y="54751"/>
                </a:cubicBezTo>
                <a:lnTo>
                  <a:pt x="3780768" y="2217332"/>
                </a:lnTo>
                <a:cubicBezTo>
                  <a:pt x="3780768" y="2231853"/>
                  <a:pt x="3775000" y="2245779"/>
                  <a:pt x="3764732" y="2256047"/>
                </a:cubicBezTo>
                <a:cubicBezTo>
                  <a:pt x="3754464" y="2266315"/>
                  <a:pt x="3740538" y="2272083"/>
                  <a:pt x="3726018" y="2272083"/>
                </a:cubicBezTo>
                <a:lnTo>
                  <a:pt x="54751" y="2272083"/>
                </a:lnTo>
                <a:cubicBezTo>
                  <a:pt x="40230" y="2272083"/>
                  <a:pt x="26304" y="2266315"/>
                  <a:pt x="16036" y="2256047"/>
                </a:cubicBezTo>
                <a:cubicBezTo>
                  <a:pt x="5768" y="2245779"/>
                  <a:pt x="0" y="2231853"/>
                  <a:pt x="0" y="2217332"/>
                </a:cubicBezTo>
                <a:lnTo>
                  <a:pt x="0" y="54751"/>
                </a:lnTo>
                <a:cubicBezTo>
                  <a:pt x="0" y="40230"/>
                  <a:pt x="5768" y="26304"/>
                  <a:pt x="16036" y="16036"/>
                </a:cubicBezTo>
                <a:cubicBezTo>
                  <a:pt x="26304" y="5768"/>
                  <a:pt x="40230" y="0"/>
                  <a:pt x="54751" y="0"/>
                </a:cubicBezTo>
                <a:close/>
              </a:path>
            </a:pathLst>
          </a:custGeom>
          <a:gradFill>
            <a:gsLst>
              <a:gs pos="0">
                <a:srgbClr val="004AAD"/>
              </a:gs>
              <a:gs pos="100000">
                <a:srgbClr val="CB6CE6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8" name="Google Shape;368;p15"/>
          <p:cNvCxnSpPr/>
          <p:nvPr/>
        </p:nvCxnSpPr>
        <p:spPr>
          <a:xfrm>
            <a:off x="7747978" y="2798136"/>
            <a:ext cx="442400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oval"/>
            <a:tailEnd len="sm" w="sm" type="none"/>
          </a:ln>
        </p:spPr>
      </p:cxnSp>
      <p:sp>
        <p:nvSpPr>
          <p:cNvPr id="369" name="Google Shape;369;p15"/>
          <p:cNvSpPr/>
          <p:nvPr/>
        </p:nvSpPr>
        <p:spPr>
          <a:xfrm>
            <a:off x="12171983" y="0"/>
            <a:ext cx="6116017" cy="10275036"/>
          </a:xfrm>
          <a:custGeom>
            <a:rect b="b" l="l" r="r" t="t"/>
            <a:pathLst>
              <a:path extrusionOk="0" h="1005328" w="598402">
                <a:moveTo>
                  <a:pt x="0" y="0"/>
                </a:moveTo>
                <a:lnTo>
                  <a:pt x="598402" y="0"/>
                </a:lnTo>
                <a:lnTo>
                  <a:pt x="598402" y="1005328"/>
                </a:lnTo>
                <a:lnTo>
                  <a:pt x="0" y="100532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2411" r="-22413" t="0"/>
            </a:stretch>
          </a:blipFill>
          <a:ln>
            <a:noFill/>
          </a:ln>
        </p:spPr>
      </p:sp>
      <p:sp>
        <p:nvSpPr>
          <p:cNvPr id="370" name="Google Shape;370;p15"/>
          <p:cNvSpPr txBox="1"/>
          <p:nvPr/>
        </p:nvSpPr>
        <p:spPr>
          <a:xfrm>
            <a:off x="0" y="612759"/>
            <a:ext cx="9399540" cy="1148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「她」並不存在</a:t>
            </a:r>
            <a:endParaRPr/>
          </a:p>
        </p:txBody>
      </p:sp>
      <p:sp>
        <p:nvSpPr>
          <p:cNvPr id="371" name="Google Shape;371;p15"/>
          <p:cNvSpPr/>
          <p:nvPr/>
        </p:nvSpPr>
        <p:spPr>
          <a:xfrm>
            <a:off x="7592919" y="3980182"/>
            <a:ext cx="4427727" cy="2763512"/>
          </a:xfrm>
          <a:custGeom>
            <a:rect b="b" l="l" r="r" t="t"/>
            <a:pathLst>
              <a:path extrusionOk="0" h="2763512" w="4427727">
                <a:moveTo>
                  <a:pt x="0" y="0"/>
                </a:moveTo>
                <a:lnTo>
                  <a:pt x="4427727" y="0"/>
                </a:lnTo>
                <a:lnTo>
                  <a:pt x="4427727" y="2763512"/>
                </a:lnTo>
                <a:lnTo>
                  <a:pt x="0" y="2763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24" l="0" r="0" t="-1839"/>
            </a:stretch>
          </a:blipFill>
          <a:ln cap="rnd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5"/>
          <p:cNvSpPr/>
          <p:nvPr/>
        </p:nvSpPr>
        <p:spPr>
          <a:xfrm>
            <a:off x="7592919" y="7021929"/>
            <a:ext cx="4427727" cy="2763512"/>
          </a:xfrm>
          <a:custGeom>
            <a:rect b="b" l="l" r="r" t="t"/>
            <a:pathLst>
              <a:path extrusionOk="0" h="2763512" w="4427727">
                <a:moveTo>
                  <a:pt x="0" y="0"/>
                </a:moveTo>
                <a:lnTo>
                  <a:pt x="4427727" y="0"/>
                </a:lnTo>
                <a:lnTo>
                  <a:pt x="4427727" y="2763512"/>
                </a:lnTo>
                <a:lnTo>
                  <a:pt x="0" y="2763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0955" r="0" t="0"/>
            </a:stretch>
          </a:blipFill>
          <a:ln cap="rnd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15"/>
          <p:cNvSpPr/>
          <p:nvPr/>
        </p:nvSpPr>
        <p:spPr>
          <a:xfrm>
            <a:off x="700093" y="2506208"/>
            <a:ext cx="1650269" cy="467631"/>
          </a:xfrm>
          <a:custGeom>
            <a:rect b="b" l="l" r="r" t="t"/>
            <a:pathLst>
              <a:path extrusionOk="0" h="467631" w="1650269">
                <a:moveTo>
                  <a:pt x="0" y="0"/>
                </a:moveTo>
                <a:lnTo>
                  <a:pt x="1650269" y="0"/>
                </a:lnTo>
                <a:lnTo>
                  <a:pt x="1650269" y="467631"/>
                </a:lnTo>
                <a:lnTo>
                  <a:pt x="0" y="467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74" name="Google Shape;374;p15"/>
          <p:cNvSpPr txBox="1"/>
          <p:nvPr/>
        </p:nvSpPr>
        <p:spPr>
          <a:xfrm>
            <a:off x="2366795" y="2376306"/>
            <a:ext cx="5231400" cy="803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18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「她」是IMMA</a:t>
            </a:r>
            <a:endParaRPr/>
          </a:p>
        </p:txBody>
      </p:sp>
      <p:sp>
        <p:nvSpPr>
          <p:cNvPr id="375" name="Google Shape;375;p15"/>
          <p:cNvSpPr txBox="1"/>
          <p:nvPr/>
        </p:nvSpPr>
        <p:spPr>
          <a:xfrm>
            <a:off x="199300" y="4208775"/>
            <a:ext cx="7246500" cy="51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Imma是一位來自日本的AI 模特兒，</a:t>
            </a:r>
            <a:endParaRPr/>
          </a:p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透過人工智能（AI）的深僞技術</a:t>
            </a:r>
            <a:r>
              <a:rPr lang="en-US" sz="2899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</a:t>
            </a: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Deepfake）逼真呈現猶如真人般的外貌。</a:t>
            </a:r>
            <a:endParaRPr/>
          </a:p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她擁有自己的社交媒體Instagram，影響力絕不亞於網路紅人。更成為新一代的廣告寵兒，為Skii、Coach 等世界知名品牌代言廣告。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381" name="Google Shape;381;p16"/>
          <p:cNvGrpSpPr/>
          <p:nvPr/>
        </p:nvGrpSpPr>
        <p:grpSpPr>
          <a:xfrm>
            <a:off x="2560626" y="2139080"/>
            <a:ext cx="11991123" cy="7256512"/>
            <a:chOff x="0" y="-95250"/>
            <a:chExt cx="3158156" cy="1911180"/>
          </a:xfrm>
        </p:grpSpPr>
        <p:sp>
          <p:nvSpPr>
            <p:cNvPr id="382" name="Google Shape;382;p16"/>
            <p:cNvSpPr/>
            <p:nvPr/>
          </p:nvSpPr>
          <p:spPr>
            <a:xfrm>
              <a:off x="0" y="0"/>
              <a:ext cx="3158156" cy="1815930"/>
            </a:xfrm>
            <a:custGeom>
              <a:rect b="b" l="l" r="r" t="t"/>
              <a:pathLst>
                <a:path extrusionOk="0" h="1815930" w="3158156">
                  <a:moveTo>
                    <a:pt x="38093" y="0"/>
                  </a:moveTo>
                  <a:lnTo>
                    <a:pt x="3120063" y="0"/>
                  </a:lnTo>
                  <a:cubicBezTo>
                    <a:pt x="3130166" y="0"/>
                    <a:pt x="3139855" y="4013"/>
                    <a:pt x="3146999" y="11157"/>
                  </a:cubicBezTo>
                  <a:cubicBezTo>
                    <a:pt x="3154143" y="18301"/>
                    <a:pt x="3158156" y="27990"/>
                    <a:pt x="3158156" y="38093"/>
                  </a:cubicBezTo>
                  <a:lnTo>
                    <a:pt x="3158156" y="1777837"/>
                  </a:lnTo>
                  <a:cubicBezTo>
                    <a:pt x="3158156" y="1798875"/>
                    <a:pt x="3141101" y="1815930"/>
                    <a:pt x="3120063" y="1815930"/>
                  </a:cubicBezTo>
                  <a:lnTo>
                    <a:pt x="38093" y="1815930"/>
                  </a:lnTo>
                  <a:cubicBezTo>
                    <a:pt x="27990" y="1815930"/>
                    <a:pt x="18301" y="1811917"/>
                    <a:pt x="11157" y="1804773"/>
                  </a:cubicBezTo>
                  <a:cubicBezTo>
                    <a:pt x="4013" y="1797629"/>
                    <a:pt x="0" y="1787940"/>
                    <a:pt x="0" y="1777837"/>
                  </a:cubicBezTo>
                  <a:lnTo>
                    <a:pt x="0" y="38093"/>
                  </a:lnTo>
                  <a:cubicBezTo>
                    <a:pt x="0" y="17055"/>
                    <a:pt x="17055" y="0"/>
                    <a:pt x="3809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6"/>
            <p:cNvSpPr txBox="1"/>
            <p:nvPr/>
          </p:nvSpPr>
          <p:spPr>
            <a:xfrm>
              <a:off x="0" y="-95250"/>
              <a:ext cx="3158156" cy="1911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4" name="Google Shape;384;p16"/>
          <p:cNvSpPr/>
          <p:nvPr/>
        </p:nvSpPr>
        <p:spPr>
          <a:xfrm>
            <a:off x="14882200" y="6053800"/>
            <a:ext cx="3405800" cy="3341791"/>
          </a:xfrm>
          <a:custGeom>
            <a:rect b="b" l="l" r="r" t="t"/>
            <a:pathLst>
              <a:path extrusionOk="0" h="3341791" w="3405800">
                <a:moveTo>
                  <a:pt x="0" y="0"/>
                </a:moveTo>
                <a:lnTo>
                  <a:pt x="3405800" y="0"/>
                </a:lnTo>
                <a:lnTo>
                  <a:pt x="3405800" y="3341792"/>
                </a:lnTo>
                <a:lnTo>
                  <a:pt x="0" y="3341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2014"/>
            </a:stretch>
          </a:blipFill>
          <a:ln>
            <a:noFill/>
          </a:ln>
        </p:spPr>
      </p:sp>
      <p:sp>
        <p:nvSpPr>
          <p:cNvPr id="385" name="Google Shape;385;p16"/>
          <p:cNvSpPr/>
          <p:nvPr/>
        </p:nvSpPr>
        <p:spPr>
          <a:xfrm>
            <a:off x="2821428" y="2744273"/>
            <a:ext cx="11445025" cy="6437827"/>
          </a:xfrm>
          <a:custGeom>
            <a:rect b="b" l="l" r="r" t="t"/>
            <a:pathLst>
              <a:path extrusionOk="0" h="6437827" w="11445025">
                <a:moveTo>
                  <a:pt x="0" y="0"/>
                </a:moveTo>
                <a:lnTo>
                  <a:pt x="11445026" y="0"/>
                </a:lnTo>
                <a:lnTo>
                  <a:pt x="11445026" y="6437827"/>
                </a:lnTo>
                <a:lnTo>
                  <a:pt x="0" y="64378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6" name="Google Shape;386;p16"/>
          <p:cNvSpPr txBox="1"/>
          <p:nvPr/>
        </p:nvSpPr>
        <p:spPr>
          <a:xfrm>
            <a:off x="0" y="873922"/>
            <a:ext cx="18288000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甚麼是DEEP FAKE (深度偽造)？</a:t>
            </a:r>
            <a:endParaRPr/>
          </a:p>
        </p:txBody>
      </p:sp>
      <p:pic>
        <p:nvPicPr>
          <p:cNvPr id="387" name="Google Shape;387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097329" y="2909667"/>
            <a:ext cx="3113726" cy="311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3" name="Google Shape;393;p17"/>
          <p:cNvSpPr/>
          <p:nvPr/>
        </p:nvSpPr>
        <p:spPr>
          <a:xfrm>
            <a:off x="786040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08" l="0" r="0" t="-608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7"/>
          <p:cNvSpPr/>
          <p:nvPr/>
        </p:nvSpPr>
        <p:spPr>
          <a:xfrm>
            <a:off x="5084620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8652" l="-22394" r="-22394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7"/>
          <p:cNvSpPr/>
          <p:nvPr/>
        </p:nvSpPr>
        <p:spPr>
          <a:xfrm>
            <a:off x="9537938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313" l="-1344" r="0" t="-10113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7"/>
          <p:cNvSpPr/>
          <p:nvPr/>
        </p:nvSpPr>
        <p:spPr>
          <a:xfrm>
            <a:off x="13898893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21418" r="-21418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7" name="Google Shape;397;p17"/>
          <p:cNvGrpSpPr/>
          <p:nvPr/>
        </p:nvGrpSpPr>
        <p:grpSpPr>
          <a:xfrm>
            <a:off x="-66675" y="-8039804"/>
            <a:ext cx="18456813" cy="8784455"/>
            <a:chOff x="0" y="-250794"/>
            <a:chExt cx="29573487" cy="11861268"/>
          </a:xfrm>
        </p:grpSpPr>
        <p:sp>
          <p:nvSpPr>
            <p:cNvPr id="398" name="Google Shape;398;p17"/>
            <p:cNvSpPr/>
            <p:nvPr/>
          </p:nvSpPr>
          <p:spPr>
            <a:xfrm>
              <a:off x="3408549" y="5169875"/>
              <a:ext cx="24933273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99" name="Google Shape;399;p17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00" name="Google Shape;400;p17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17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2" name="Google Shape;402;p17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03" name="Google Shape;403;p17"/>
          <p:cNvSpPr/>
          <p:nvPr/>
        </p:nvSpPr>
        <p:spPr>
          <a:xfrm>
            <a:off x="786040" y="1463006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04" name="Google Shape;404;p17"/>
          <p:cNvSpPr txBox="1"/>
          <p:nvPr/>
        </p:nvSpPr>
        <p:spPr>
          <a:xfrm>
            <a:off x="786040" y="2230106"/>
            <a:ext cx="15223362" cy="2602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體驗活動：不存在的人類</a:t>
            </a:r>
            <a:endParaRPr/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2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05" name="Google Shape;405;p17"/>
          <p:cNvSpPr/>
          <p:nvPr/>
        </p:nvSpPr>
        <p:spPr>
          <a:xfrm>
            <a:off x="14764159" y="1028700"/>
            <a:ext cx="2490484" cy="2456240"/>
          </a:xfrm>
          <a:custGeom>
            <a:rect b="b" l="l" r="r" t="t"/>
            <a:pathLst>
              <a:path extrusionOk="0" h="2456240" w="2490484">
                <a:moveTo>
                  <a:pt x="0" y="0"/>
                </a:moveTo>
                <a:lnTo>
                  <a:pt x="2490485" y="0"/>
                </a:lnTo>
                <a:lnTo>
                  <a:pt x="2490485" y="2456240"/>
                </a:lnTo>
                <a:lnTo>
                  <a:pt x="0" y="24562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oogle Shape;410;p18"/>
          <p:cNvGrpSpPr/>
          <p:nvPr/>
        </p:nvGrpSpPr>
        <p:grpSpPr>
          <a:xfrm>
            <a:off x="-405224" y="-287988"/>
            <a:ext cx="20343151" cy="10903719"/>
            <a:chOff x="0" y="-28575"/>
            <a:chExt cx="6180972" cy="3312937"/>
          </a:xfrm>
        </p:grpSpPr>
        <p:sp>
          <p:nvSpPr>
            <p:cNvPr id="411" name="Google Shape;411;p18"/>
            <p:cNvSpPr/>
            <p:nvPr/>
          </p:nvSpPr>
          <p:spPr>
            <a:xfrm>
              <a:off x="0" y="0"/>
              <a:ext cx="6180972" cy="3284362"/>
            </a:xfrm>
            <a:custGeom>
              <a:rect b="b" l="l" r="r" t="t"/>
              <a:pathLst>
                <a:path extrusionOk="0" h="3284362" w="6180972">
                  <a:moveTo>
                    <a:pt x="0" y="0"/>
                  </a:moveTo>
                  <a:lnTo>
                    <a:pt x="6180972" y="0"/>
                  </a:lnTo>
                  <a:lnTo>
                    <a:pt x="6180972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412" name="Google Shape;412;p18"/>
            <p:cNvSpPr txBox="1"/>
            <p:nvPr/>
          </p:nvSpPr>
          <p:spPr>
            <a:xfrm>
              <a:off x="0" y="-28575"/>
              <a:ext cx="6180971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Google Shape;413;p18"/>
          <p:cNvGrpSpPr/>
          <p:nvPr/>
        </p:nvGrpSpPr>
        <p:grpSpPr>
          <a:xfrm>
            <a:off x="375800" y="2419550"/>
            <a:ext cx="19545925" cy="8107002"/>
            <a:chOff x="0" y="-28575"/>
            <a:chExt cx="6084903" cy="2463161"/>
          </a:xfrm>
        </p:grpSpPr>
        <p:sp>
          <p:nvSpPr>
            <p:cNvPr id="414" name="Google Shape;414;p18"/>
            <p:cNvSpPr/>
            <p:nvPr/>
          </p:nvSpPr>
          <p:spPr>
            <a:xfrm>
              <a:off x="0" y="0"/>
              <a:ext cx="6084903" cy="2434586"/>
            </a:xfrm>
            <a:custGeom>
              <a:rect b="b" l="l" r="r" t="t"/>
              <a:pathLst>
                <a:path extrusionOk="0" h="2434586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400567"/>
                  </a:lnTo>
                  <a:cubicBezTo>
                    <a:pt x="6084903" y="2409589"/>
                    <a:pt x="6081319" y="2418242"/>
                    <a:pt x="6074939" y="2424622"/>
                  </a:cubicBezTo>
                  <a:cubicBezTo>
                    <a:pt x="6068559" y="2431002"/>
                    <a:pt x="6059906" y="2434586"/>
                    <a:pt x="6050884" y="2434586"/>
                  </a:cubicBezTo>
                  <a:lnTo>
                    <a:pt x="34019" y="2434586"/>
                  </a:lnTo>
                  <a:cubicBezTo>
                    <a:pt x="24996" y="2434586"/>
                    <a:pt x="16344" y="2431002"/>
                    <a:pt x="9964" y="2424622"/>
                  </a:cubicBezTo>
                  <a:cubicBezTo>
                    <a:pt x="3584" y="2418242"/>
                    <a:pt x="0" y="2409589"/>
                    <a:pt x="0" y="2400567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8"/>
            <p:cNvSpPr txBox="1"/>
            <p:nvPr/>
          </p:nvSpPr>
          <p:spPr>
            <a:xfrm>
              <a:off x="0" y="-28575"/>
              <a:ext cx="6084903" cy="2463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16" name="Google Shape;416;p18"/>
          <p:cNvCxnSpPr/>
          <p:nvPr/>
        </p:nvCxnSpPr>
        <p:spPr>
          <a:xfrm>
            <a:off x="6983884" y="5334719"/>
            <a:ext cx="442400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oval"/>
            <a:tailEnd len="sm" w="sm" type="none"/>
          </a:ln>
        </p:spPr>
      </p:cxnSp>
      <p:sp>
        <p:nvSpPr>
          <p:cNvPr id="417" name="Google Shape;417;p18"/>
          <p:cNvSpPr txBox="1"/>
          <p:nvPr/>
        </p:nvSpPr>
        <p:spPr>
          <a:xfrm>
            <a:off x="1683702" y="416955"/>
            <a:ext cx="8636341" cy="2250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THIS PERSON DOES NOT EXIST</a:t>
            </a:r>
            <a:endParaRPr/>
          </a:p>
        </p:txBody>
      </p:sp>
      <p:sp>
        <p:nvSpPr>
          <p:cNvPr id="418" name="Google Shape;418;p18"/>
          <p:cNvSpPr/>
          <p:nvPr/>
        </p:nvSpPr>
        <p:spPr>
          <a:xfrm>
            <a:off x="11407889" y="664155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3"/>
                </a:lnTo>
                <a:lnTo>
                  <a:pt x="0" y="476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19" name="Google Shape;419;p18"/>
          <p:cNvSpPr/>
          <p:nvPr/>
        </p:nvSpPr>
        <p:spPr>
          <a:xfrm>
            <a:off x="11407889" y="3380285"/>
            <a:ext cx="6072161" cy="6553200"/>
          </a:xfrm>
          <a:custGeom>
            <a:rect b="b" l="l" r="r" t="t"/>
            <a:pathLst>
              <a:path extrusionOk="0" h="6553200" w="6072161">
                <a:moveTo>
                  <a:pt x="0" y="0"/>
                </a:moveTo>
                <a:lnTo>
                  <a:pt x="6072161" y="0"/>
                </a:lnTo>
                <a:lnTo>
                  <a:pt x="6072161" y="6553200"/>
                </a:lnTo>
                <a:lnTo>
                  <a:pt x="0" y="6553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8598" l="-86990" r="-89933" t="-15736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8"/>
          <p:cNvSpPr txBox="1"/>
          <p:nvPr/>
        </p:nvSpPr>
        <p:spPr>
          <a:xfrm>
            <a:off x="475172" y="4823152"/>
            <a:ext cx="11053401" cy="4237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31" u="none" cap="none" strike="noStrike">
                <a:solidFill>
                  <a:srgbClr val="1F2374"/>
                </a:solidFill>
                <a:latin typeface="Noto Sans TC"/>
                <a:ea typeface="Noto Sans TC"/>
                <a:cs typeface="Noto Sans TC"/>
                <a:sym typeface="Noto Sans TC"/>
              </a:rPr>
              <a:t>  </a:t>
            </a: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方法：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選擇性別 (GENDER)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選擇年齡 (AGE)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選擇種族 (ETHNICITY)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刷新圖像 (REFRESH IMAGE)</a:t>
            </a:r>
            <a:endParaRPr/>
          </a:p>
        </p:txBody>
      </p:sp>
      <p:sp>
        <p:nvSpPr>
          <p:cNvPr id="421" name="Google Shape;421;p18"/>
          <p:cNvSpPr/>
          <p:nvPr/>
        </p:nvSpPr>
        <p:spPr>
          <a:xfrm>
            <a:off x="8007234" y="5876708"/>
            <a:ext cx="2273532" cy="2273532"/>
          </a:xfrm>
          <a:custGeom>
            <a:rect b="b" l="l" r="r" t="t"/>
            <a:pathLst>
              <a:path extrusionOk="0" h="2273532" w="2273532">
                <a:moveTo>
                  <a:pt x="0" y="0"/>
                </a:moveTo>
                <a:lnTo>
                  <a:pt x="2273532" y="0"/>
                </a:lnTo>
                <a:lnTo>
                  <a:pt x="2273532" y="2273532"/>
                </a:lnTo>
                <a:lnTo>
                  <a:pt x="0" y="2273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2" name="Google Shape;422;p18"/>
          <p:cNvSpPr/>
          <p:nvPr/>
        </p:nvSpPr>
        <p:spPr>
          <a:xfrm>
            <a:off x="703981" y="3380285"/>
            <a:ext cx="9230616" cy="1038444"/>
          </a:xfrm>
          <a:custGeom>
            <a:rect b="b" l="l" r="r" t="t"/>
            <a:pathLst>
              <a:path extrusionOk="0" h="1038444" w="9230616">
                <a:moveTo>
                  <a:pt x="0" y="0"/>
                </a:moveTo>
                <a:lnTo>
                  <a:pt x="9230616" y="0"/>
                </a:lnTo>
                <a:lnTo>
                  <a:pt x="9230616" y="1038444"/>
                </a:lnTo>
                <a:lnTo>
                  <a:pt x="0" y="1038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3" name="Google Shape;423;p18"/>
          <p:cNvSpPr txBox="1"/>
          <p:nvPr/>
        </p:nvSpPr>
        <p:spPr>
          <a:xfrm>
            <a:off x="375801" y="219727"/>
            <a:ext cx="1199773" cy="24640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9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網站</a:t>
            </a:r>
            <a:endParaRPr/>
          </a:p>
        </p:txBody>
      </p:sp>
      <p:sp>
        <p:nvSpPr>
          <p:cNvPr id="424" name="Google Shape;424;p18"/>
          <p:cNvSpPr txBox="1"/>
          <p:nvPr/>
        </p:nvSpPr>
        <p:spPr>
          <a:xfrm>
            <a:off x="1191688" y="3541629"/>
            <a:ext cx="7367982" cy="6120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36" u="sng" cap="none" strike="noStrike">
                <a:solidFill>
                  <a:srgbClr val="8B36DD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this-person-does-not-exist.com/zh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9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19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469" l="-9560" r="-443" t="-6571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9"/>
          <p:cNvSpPr txBox="1"/>
          <p:nvPr/>
        </p:nvSpPr>
        <p:spPr>
          <a:xfrm>
            <a:off x="1517112" y="2559609"/>
            <a:ext cx="15020139" cy="494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提及元宇宙，</a:t>
            </a:r>
            <a:endParaRPr/>
          </a:p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你會想起甚麼？</a:t>
            </a:r>
            <a:endParaRPr/>
          </a:p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07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11832740" y="6111024"/>
            <a:ext cx="5253939" cy="3508788"/>
          </a:xfrm>
          <a:custGeom>
            <a:rect b="b" l="l" r="r" t="t"/>
            <a:pathLst>
              <a:path extrusionOk="0" h="3508788" w="5253939">
                <a:moveTo>
                  <a:pt x="0" y="0"/>
                </a:moveTo>
                <a:lnTo>
                  <a:pt x="5253939" y="0"/>
                </a:lnTo>
                <a:lnTo>
                  <a:pt x="5253939" y="3508788"/>
                </a:lnTo>
                <a:lnTo>
                  <a:pt x="0" y="3508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4446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0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2" name="Google Shape;442;p20"/>
          <p:cNvSpPr/>
          <p:nvPr/>
        </p:nvSpPr>
        <p:spPr>
          <a:xfrm>
            <a:off x="936337" y="3705968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0005" r="-57893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5311109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92427" r="-42733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0"/>
          <p:cNvSpPr/>
          <p:nvPr/>
        </p:nvSpPr>
        <p:spPr>
          <a:xfrm>
            <a:off x="965053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1319" l="-7472" r="-108556" t="-621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0"/>
          <p:cNvSpPr/>
          <p:nvPr/>
        </p:nvSpPr>
        <p:spPr>
          <a:xfrm>
            <a:off x="1399125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772" l="-140825" r="-30008" t="-752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0"/>
          <p:cNvSpPr txBox="1"/>
          <p:nvPr/>
        </p:nvSpPr>
        <p:spPr>
          <a:xfrm>
            <a:off x="936337" y="1563502"/>
            <a:ext cx="10898139" cy="1326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元宇宙的特性</a:t>
            </a:r>
            <a:endParaRPr/>
          </a:p>
        </p:txBody>
      </p:sp>
      <p:grpSp>
        <p:nvGrpSpPr>
          <p:cNvPr id="447" name="Google Shape;447;p20"/>
          <p:cNvGrpSpPr/>
          <p:nvPr/>
        </p:nvGrpSpPr>
        <p:grpSpPr>
          <a:xfrm>
            <a:off x="-3083425" y="-8039810"/>
            <a:ext cx="22397211" cy="8895951"/>
            <a:chOff x="0" y="-250794"/>
            <a:chExt cx="29862948" cy="11861268"/>
          </a:xfrm>
        </p:grpSpPr>
        <p:sp>
          <p:nvSpPr>
            <p:cNvPr id="448" name="Google Shape;448;p20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449" name="Google Shape;449;p20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50" name="Google Shape;450;p20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0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2" name="Google Shape;452;p20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53" name="Google Shape;453;p20"/>
          <p:cNvSpPr/>
          <p:nvPr/>
        </p:nvSpPr>
        <p:spPr>
          <a:xfrm>
            <a:off x="9536974" y="21599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54" name="Google Shape;454;p20"/>
          <p:cNvSpPr txBox="1"/>
          <p:nvPr/>
        </p:nvSpPr>
        <p:spPr>
          <a:xfrm>
            <a:off x="14345431" y="8596228"/>
            <a:ext cx="2652057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多樣性</a:t>
            </a:r>
            <a:endParaRPr/>
          </a:p>
        </p:txBody>
      </p:sp>
      <p:sp>
        <p:nvSpPr>
          <p:cNvPr id="455" name="Google Shape;455;p20"/>
          <p:cNvSpPr txBox="1"/>
          <p:nvPr/>
        </p:nvSpPr>
        <p:spPr>
          <a:xfrm>
            <a:off x="936337" y="8596228"/>
            <a:ext cx="3550464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隨時隨地</a:t>
            </a:r>
            <a:endParaRPr/>
          </a:p>
        </p:txBody>
      </p:sp>
      <p:sp>
        <p:nvSpPr>
          <p:cNvPr id="456" name="Google Shape;456;p20"/>
          <p:cNvSpPr txBox="1"/>
          <p:nvPr/>
        </p:nvSpPr>
        <p:spPr>
          <a:xfrm>
            <a:off x="10004710" y="8596228"/>
            <a:ext cx="2652057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低延遲</a:t>
            </a:r>
            <a:endParaRPr/>
          </a:p>
        </p:txBody>
      </p:sp>
      <p:sp>
        <p:nvSpPr>
          <p:cNvPr id="457" name="Google Shape;457;p20"/>
          <p:cNvSpPr txBox="1"/>
          <p:nvPr/>
        </p:nvSpPr>
        <p:spPr>
          <a:xfrm>
            <a:off x="5740586" y="8596228"/>
            <a:ext cx="2652057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沉浸式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3" name="Google Shape;463;p21"/>
          <p:cNvSpPr/>
          <p:nvPr/>
        </p:nvSpPr>
        <p:spPr>
          <a:xfrm>
            <a:off x="786040" y="4832759"/>
            <a:ext cx="7298995" cy="4425541"/>
          </a:xfrm>
          <a:custGeom>
            <a:rect b="b" l="l" r="r" t="t"/>
            <a:pathLst>
              <a:path extrusionOk="0" h="1005328" w="1658077">
                <a:moveTo>
                  <a:pt x="35003" y="0"/>
                </a:moveTo>
                <a:lnTo>
                  <a:pt x="1623074" y="0"/>
                </a:lnTo>
                <a:cubicBezTo>
                  <a:pt x="1632357" y="0"/>
                  <a:pt x="1641260" y="3688"/>
                  <a:pt x="1647825" y="10252"/>
                </a:cubicBezTo>
                <a:cubicBezTo>
                  <a:pt x="1654389" y="16816"/>
                  <a:pt x="1658077" y="25719"/>
                  <a:pt x="1658077" y="35003"/>
                </a:cubicBezTo>
                <a:lnTo>
                  <a:pt x="1658077" y="970326"/>
                </a:lnTo>
                <a:cubicBezTo>
                  <a:pt x="1658077" y="989657"/>
                  <a:pt x="1642406" y="1005328"/>
                  <a:pt x="1623074" y="1005328"/>
                </a:cubicBezTo>
                <a:lnTo>
                  <a:pt x="35003" y="1005328"/>
                </a:lnTo>
                <a:cubicBezTo>
                  <a:pt x="15671" y="1005328"/>
                  <a:pt x="0" y="989657"/>
                  <a:pt x="0" y="970326"/>
                </a:cubicBezTo>
                <a:lnTo>
                  <a:pt x="0" y="35003"/>
                </a:lnTo>
                <a:cubicBezTo>
                  <a:pt x="0" y="15671"/>
                  <a:pt x="15671" y="0"/>
                  <a:pt x="35003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516" r="-3516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4" name="Google Shape;464;p21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465" name="Google Shape;465;p21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466" name="Google Shape;466;p21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67" name="Google Shape;467;p21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1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9" name="Google Shape;469;p21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70" name="Google Shape;470;p21"/>
          <p:cNvSpPr/>
          <p:nvPr/>
        </p:nvSpPr>
        <p:spPr>
          <a:xfrm>
            <a:off x="786040" y="1463006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71" name="Google Shape;471;p21"/>
          <p:cNvSpPr txBox="1"/>
          <p:nvPr/>
        </p:nvSpPr>
        <p:spPr>
          <a:xfrm>
            <a:off x="786040" y="2230106"/>
            <a:ext cx="15223362" cy="38790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體驗活動：裸眼3D技術</a:t>
            </a:r>
            <a:endParaRPr/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2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2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72" name="Google Shape;472;p21"/>
          <p:cNvSpPr/>
          <p:nvPr/>
        </p:nvSpPr>
        <p:spPr>
          <a:xfrm>
            <a:off x="14319403" y="1277738"/>
            <a:ext cx="2344615" cy="2324100"/>
          </a:xfrm>
          <a:custGeom>
            <a:rect b="b" l="l" r="r" t="t"/>
            <a:pathLst>
              <a:path extrusionOk="0" h="2324100" w="2344615">
                <a:moveTo>
                  <a:pt x="0" y="0"/>
                </a:moveTo>
                <a:lnTo>
                  <a:pt x="2344616" y="0"/>
                </a:lnTo>
                <a:lnTo>
                  <a:pt x="2344616" y="2324100"/>
                </a:lnTo>
                <a:lnTo>
                  <a:pt x="0" y="2324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3" name="Google Shape;473;p21"/>
          <p:cNvSpPr/>
          <p:nvPr/>
        </p:nvSpPr>
        <p:spPr>
          <a:xfrm>
            <a:off x="8937597" y="4832759"/>
            <a:ext cx="7298995" cy="4425541"/>
          </a:xfrm>
          <a:custGeom>
            <a:rect b="b" l="l" r="r" t="t"/>
            <a:pathLst>
              <a:path extrusionOk="0" h="1005328" w="1658077">
                <a:moveTo>
                  <a:pt x="35003" y="0"/>
                </a:moveTo>
                <a:lnTo>
                  <a:pt x="1623074" y="0"/>
                </a:lnTo>
                <a:cubicBezTo>
                  <a:pt x="1632357" y="0"/>
                  <a:pt x="1641260" y="3688"/>
                  <a:pt x="1647825" y="10252"/>
                </a:cubicBezTo>
                <a:cubicBezTo>
                  <a:pt x="1654389" y="16816"/>
                  <a:pt x="1658077" y="25719"/>
                  <a:pt x="1658077" y="35003"/>
                </a:cubicBezTo>
                <a:lnTo>
                  <a:pt x="1658077" y="970326"/>
                </a:lnTo>
                <a:cubicBezTo>
                  <a:pt x="1658077" y="989657"/>
                  <a:pt x="1642406" y="1005328"/>
                  <a:pt x="1623074" y="1005328"/>
                </a:cubicBezTo>
                <a:lnTo>
                  <a:pt x="35003" y="1005328"/>
                </a:lnTo>
                <a:cubicBezTo>
                  <a:pt x="15671" y="1005328"/>
                  <a:pt x="0" y="989657"/>
                  <a:pt x="0" y="970326"/>
                </a:cubicBezTo>
                <a:lnTo>
                  <a:pt x="0" y="35003"/>
                </a:lnTo>
                <a:cubicBezTo>
                  <a:pt x="0" y="15671"/>
                  <a:pt x="15671" y="0"/>
                  <a:pt x="35003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5637" r="-1975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79" name="Google Shape;479;p22"/>
          <p:cNvGrpSpPr/>
          <p:nvPr/>
        </p:nvGrpSpPr>
        <p:grpSpPr>
          <a:xfrm>
            <a:off x="9934597" y="-287988"/>
            <a:ext cx="11625903" cy="10903719"/>
            <a:chOff x="0" y="-28575"/>
            <a:chExt cx="3532363" cy="3312937"/>
          </a:xfrm>
        </p:grpSpPr>
        <p:sp>
          <p:nvSpPr>
            <p:cNvPr id="480" name="Google Shape;480;p22"/>
            <p:cNvSpPr/>
            <p:nvPr/>
          </p:nvSpPr>
          <p:spPr>
            <a:xfrm>
              <a:off x="0" y="0"/>
              <a:ext cx="3532363" cy="3284362"/>
            </a:xfrm>
            <a:custGeom>
              <a:rect b="b" l="l" r="r" t="t"/>
              <a:pathLst>
                <a:path extrusionOk="0" h="3284362" w="3532363">
                  <a:moveTo>
                    <a:pt x="0" y="0"/>
                  </a:moveTo>
                  <a:lnTo>
                    <a:pt x="3532363" y="0"/>
                  </a:lnTo>
                  <a:lnTo>
                    <a:pt x="3532363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481" name="Google Shape;481;p22"/>
            <p:cNvSpPr txBox="1"/>
            <p:nvPr/>
          </p:nvSpPr>
          <p:spPr>
            <a:xfrm>
              <a:off x="0" y="-28575"/>
              <a:ext cx="3532363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22"/>
          <p:cNvGrpSpPr/>
          <p:nvPr/>
        </p:nvGrpSpPr>
        <p:grpSpPr>
          <a:xfrm>
            <a:off x="-726401" y="2913006"/>
            <a:ext cx="20026961" cy="8106888"/>
            <a:chOff x="0" y="-28575"/>
            <a:chExt cx="6084903" cy="2463161"/>
          </a:xfrm>
        </p:grpSpPr>
        <p:sp>
          <p:nvSpPr>
            <p:cNvPr id="483" name="Google Shape;483;p22"/>
            <p:cNvSpPr/>
            <p:nvPr/>
          </p:nvSpPr>
          <p:spPr>
            <a:xfrm>
              <a:off x="0" y="0"/>
              <a:ext cx="6084903" cy="2434586"/>
            </a:xfrm>
            <a:custGeom>
              <a:rect b="b" l="l" r="r" t="t"/>
              <a:pathLst>
                <a:path extrusionOk="0" h="2434586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400567"/>
                  </a:lnTo>
                  <a:cubicBezTo>
                    <a:pt x="6084903" y="2409589"/>
                    <a:pt x="6081319" y="2418242"/>
                    <a:pt x="6074939" y="2424622"/>
                  </a:cubicBezTo>
                  <a:cubicBezTo>
                    <a:pt x="6068559" y="2431002"/>
                    <a:pt x="6059906" y="2434586"/>
                    <a:pt x="6050884" y="2434586"/>
                  </a:cubicBezTo>
                  <a:lnTo>
                    <a:pt x="34019" y="2434586"/>
                  </a:lnTo>
                  <a:cubicBezTo>
                    <a:pt x="24996" y="2434586"/>
                    <a:pt x="16344" y="2431002"/>
                    <a:pt x="9964" y="2424622"/>
                  </a:cubicBezTo>
                  <a:cubicBezTo>
                    <a:pt x="3584" y="2418242"/>
                    <a:pt x="0" y="2409589"/>
                    <a:pt x="0" y="2400567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2"/>
            <p:cNvSpPr txBox="1"/>
            <p:nvPr/>
          </p:nvSpPr>
          <p:spPr>
            <a:xfrm>
              <a:off x="0" y="-28575"/>
              <a:ext cx="6084903" cy="2463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5" name="Google Shape;485;p22"/>
          <p:cNvSpPr txBox="1"/>
          <p:nvPr/>
        </p:nvSpPr>
        <p:spPr>
          <a:xfrm>
            <a:off x="703981" y="702255"/>
            <a:ext cx="11600184" cy="15185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2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裸眼3D技術</a:t>
            </a:r>
            <a:endParaRPr/>
          </a:p>
        </p:txBody>
      </p:sp>
      <p:sp>
        <p:nvSpPr>
          <p:cNvPr id="486" name="Google Shape;486;p22"/>
          <p:cNvSpPr/>
          <p:nvPr/>
        </p:nvSpPr>
        <p:spPr>
          <a:xfrm>
            <a:off x="10820599" y="284053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487" name="Google Shape;487;p22"/>
          <p:cNvGrpSpPr/>
          <p:nvPr/>
        </p:nvGrpSpPr>
        <p:grpSpPr>
          <a:xfrm>
            <a:off x="703981" y="3730458"/>
            <a:ext cx="224053" cy="241084"/>
            <a:chOff x="0" y="0"/>
            <a:chExt cx="755382" cy="812800"/>
          </a:xfrm>
        </p:grpSpPr>
        <p:sp>
          <p:nvSpPr>
            <p:cNvPr id="488" name="Google Shape;488;p22"/>
            <p:cNvSpPr/>
            <p:nvPr/>
          </p:nvSpPr>
          <p:spPr>
            <a:xfrm>
              <a:off x="0" y="0"/>
              <a:ext cx="755382" cy="812800"/>
            </a:xfrm>
            <a:custGeom>
              <a:rect b="b" l="l" r="r" t="t"/>
              <a:pathLst>
                <a:path extrusionOk="0" h="812800" w="755382">
                  <a:moveTo>
                    <a:pt x="377691" y="0"/>
                  </a:moveTo>
                  <a:cubicBezTo>
                    <a:pt x="169098" y="0"/>
                    <a:pt x="0" y="181951"/>
                    <a:pt x="0" y="406400"/>
                  </a:cubicBezTo>
                  <a:cubicBezTo>
                    <a:pt x="0" y="630849"/>
                    <a:pt x="169098" y="812800"/>
                    <a:pt x="377691" y="812800"/>
                  </a:cubicBezTo>
                  <a:cubicBezTo>
                    <a:pt x="586284" y="812800"/>
                    <a:pt x="755382" y="630849"/>
                    <a:pt x="755382" y="406400"/>
                  </a:cubicBezTo>
                  <a:cubicBezTo>
                    <a:pt x="755382" y="181951"/>
                    <a:pt x="586284" y="0"/>
                    <a:pt x="3776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2"/>
            <p:cNvSpPr txBox="1"/>
            <p:nvPr/>
          </p:nvSpPr>
          <p:spPr>
            <a:xfrm>
              <a:off x="70817" y="38100"/>
              <a:ext cx="613748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0" name="Google Shape;490;p22"/>
          <p:cNvGrpSpPr/>
          <p:nvPr/>
        </p:nvGrpSpPr>
        <p:grpSpPr>
          <a:xfrm>
            <a:off x="703981" y="5948327"/>
            <a:ext cx="224053" cy="241084"/>
            <a:chOff x="0" y="0"/>
            <a:chExt cx="755382" cy="812800"/>
          </a:xfrm>
        </p:grpSpPr>
        <p:sp>
          <p:nvSpPr>
            <p:cNvPr id="491" name="Google Shape;491;p22"/>
            <p:cNvSpPr/>
            <p:nvPr/>
          </p:nvSpPr>
          <p:spPr>
            <a:xfrm>
              <a:off x="0" y="0"/>
              <a:ext cx="755382" cy="812800"/>
            </a:xfrm>
            <a:custGeom>
              <a:rect b="b" l="l" r="r" t="t"/>
              <a:pathLst>
                <a:path extrusionOk="0" h="812800" w="755382">
                  <a:moveTo>
                    <a:pt x="377691" y="0"/>
                  </a:moveTo>
                  <a:cubicBezTo>
                    <a:pt x="169098" y="0"/>
                    <a:pt x="0" y="181951"/>
                    <a:pt x="0" y="406400"/>
                  </a:cubicBezTo>
                  <a:cubicBezTo>
                    <a:pt x="0" y="630849"/>
                    <a:pt x="169098" y="812800"/>
                    <a:pt x="377691" y="812800"/>
                  </a:cubicBezTo>
                  <a:cubicBezTo>
                    <a:pt x="586284" y="812800"/>
                    <a:pt x="755382" y="630849"/>
                    <a:pt x="755382" y="406400"/>
                  </a:cubicBezTo>
                  <a:cubicBezTo>
                    <a:pt x="755382" y="181951"/>
                    <a:pt x="586284" y="0"/>
                    <a:pt x="3776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2"/>
            <p:cNvSpPr txBox="1"/>
            <p:nvPr/>
          </p:nvSpPr>
          <p:spPr>
            <a:xfrm>
              <a:off x="70817" y="38100"/>
              <a:ext cx="613748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3" name="Google Shape;493;p22"/>
          <p:cNvGrpSpPr/>
          <p:nvPr/>
        </p:nvGrpSpPr>
        <p:grpSpPr>
          <a:xfrm>
            <a:off x="703981" y="8089912"/>
            <a:ext cx="224053" cy="241084"/>
            <a:chOff x="0" y="0"/>
            <a:chExt cx="755382" cy="812800"/>
          </a:xfrm>
        </p:grpSpPr>
        <p:sp>
          <p:nvSpPr>
            <p:cNvPr id="494" name="Google Shape;494;p22"/>
            <p:cNvSpPr/>
            <p:nvPr/>
          </p:nvSpPr>
          <p:spPr>
            <a:xfrm>
              <a:off x="0" y="0"/>
              <a:ext cx="755382" cy="812800"/>
            </a:xfrm>
            <a:custGeom>
              <a:rect b="b" l="l" r="r" t="t"/>
              <a:pathLst>
                <a:path extrusionOk="0" h="812800" w="755382">
                  <a:moveTo>
                    <a:pt x="377691" y="0"/>
                  </a:moveTo>
                  <a:cubicBezTo>
                    <a:pt x="169098" y="0"/>
                    <a:pt x="0" y="181951"/>
                    <a:pt x="0" y="406400"/>
                  </a:cubicBezTo>
                  <a:cubicBezTo>
                    <a:pt x="0" y="630849"/>
                    <a:pt x="169098" y="812800"/>
                    <a:pt x="377691" y="812800"/>
                  </a:cubicBezTo>
                  <a:cubicBezTo>
                    <a:pt x="586284" y="812800"/>
                    <a:pt x="755382" y="630849"/>
                    <a:pt x="755382" y="406400"/>
                  </a:cubicBezTo>
                  <a:cubicBezTo>
                    <a:pt x="755382" y="181951"/>
                    <a:pt x="586284" y="0"/>
                    <a:pt x="3776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2"/>
            <p:cNvSpPr txBox="1"/>
            <p:nvPr/>
          </p:nvSpPr>
          <p:spPr>
            <a:xfrm>
              <a:off x="70817" y="38100"/>
              <a:ext cx="613748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6" name="Google Shape;496;p22"/>
          <p:cNvSpPr/>
          <p:nvPr/>
        </p:nvSpPr>
        <p:spPr>
          <a:xfrm>
            <a:off x="9910848" y="3971542"/>
            <a:ext cx="7793762" cy="5407300"/>
          </a:xfrm>
          <a:custGeom>
            <a:rect b="b" l="l" r="r" t="t"/>
            <a:pathLst>
              <a:path extrusionOk="0" h="5407300" w="7793762">
                <a:moveTo>
                  <a:pt x="0" y="0"/>
                </a:moveTo>
                <a:lnTo>
                  <a:pt x="7793762" y="0"/>
                </a:lnTo>
                <a:lnTo>
                  <a:pt x="7793762" y="5407300"/>
                </a:lnTo>
                <a:lnTo>
                  <a:pt x="0" y="5407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087" l="-14109" r="-12399" t="0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p22"/>
          <p:cNvSpPr/>
          <p:nvPr/>
        </p:nvSpPr>
        <p:spPr>
          <a:xfrm>
            <a:off x="7915119" y="760457"/>
            <a:ext cx="1494122" cy="1494122"/>
          </a:xfrm>
          <a:custGeom>
            <a:rect b="b" l="l" r="r" t="t"/>
            <a:pathLst>
              <a:path extrusionOk="0" h="1494122" w="1494122">
                <a:moveTo>
                  <a:pt x="0" y="0"/>
                </a:moveTo>
                <a:lnTo>
                  <a:pt x="1494122" y="0"/>
                </a:lnTo>
                <a:lnTo>
                  <a:pt x="1494122" y="1494122"/>
                </a:lnTo>
                <a:lnTo>
                  <a:pt x="0" y="149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8" name="Google Shape;498;p22"/>
          <p:cNvSpPr txBox="1"/>
          <p:nvPr/>
        </p:nvSpPr>
        <p:spPr>
          <a:xfrm>
            <a:off x="1178435" y="3526686"/>
            <a:ext cx="3843822" cy="551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45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視差屏障技術</a:t>
            </a:r>
            <a:endParaRPr/>
          </a:p>
        </p:txBody>
      </p:sp>
      <p:sp>
        <p:nvSpPr>
          <p:cNvPr id="499" name="Google Shape;499;p22"/>
          <p:cNvSpPr txBox="1"/>
          <p:nvPr/>
        </p:nvSpPr>
        <p:spPr>
          <a:xfrm>
            <a:off x="1178435" y="5728437"/>
            <a:ext cx="5954541" cy="551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45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光學透鏡技術</a:t>
            </a:r>
            <a:endParaRPr/>
          </a:p>
        </p:txBody>
      </p:sp>
      <p:sp>
        <p:nvSpPr>
          <p:cNvPr id="500" name="Google Shape;500;p22"/>
          <p:cNvSpPr txBox="1"/>
          <p:nvPr/>
        </p:nvSpPr>
        <p:spPr>
          <a:xfrm>
            <a:off x="1178435" y="7886140"/>
            <a:ext cx="5954541" cy="551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45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體積顯示技術</a:t>
            </a:r>
            <a:endParaRPr/>
          </a:p>
        </p:txBody>
      </p:sp>
      <p:sp>
        <p:nvSpPr>
          <p:cNvPr id="501" name="Google Shape;501;p22"/>
          <p:cNvSpPr txBox="1"/>
          <p:nvPr/>
        </p:nvSpPr>
        <p:spPr>
          <a:xfrm>
            <a:off x="1178435" y="4325365"/>
            <a:ext cx="8484763" cy="1499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在液晶顯示器前面加上一個特殊的光柵或遮罩，能</a:t>
            </a:r>
            <a:endParaRPr/>
          </a:p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夠控制左右眼看到的光線，從而產生立體視覺效果</a:t>
            </a:r>
            <a:endParaRPr/>
          </a:p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8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02" name="Google Shape;502;p22"/>
          <p:cNvSpPr txBox="1"/>
          <p:nvPr/>
        </p:nvSpPr>
        <p:spPr>
          <a:xfrm>
            <a:off x="1178435" y="6532625"/>
            <a:ext cx="7963945" cy="1401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在顯示器上加入一層透鏡陣列，通過透鏡的折射作用，分別引導左右眼看到不同的畫面，產生立體感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03" name="Google Shape;503;p22"/>
          <p:cNvSpPr txBox="1"/>
          <p:nvPr/>
        </p:nvSpPr>
        <p:spPr>
          <a:xfrm>
            <a:off x="1180055" y="8694344"/>
            <a:ext cx="7963945" cy="1401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通過快速旋轉的顯示面板或激光掃描的方式，在空間中直接渲染出立體的影像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04" name="Google Shape;504;p22"/>
          <p:cNvSpPr txBox="1"/>
          <p:nvPr/>
        </p:nvSpPr>
        <p:spPr>
          <a:xfrm>
            <a:off x="10726612" y="748490"/>
            <a:ext cx="6730349" cy="18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97" u="none" cap="none" strike="noStrike">
                <a:solidFill>
                  <a:srgbClr val="F1F2F2"/>
                </a:solidFill>
                <a:latin typeface="Noto Sans TC"/>
                <a:ea typeface="Noto Sans TC"/>
                <a:cs typeface="Noto Sans TC"/>
                <a:sym typeface="Noto Sans TC"/>
              </a:rPr>
              <a:t>是一種可以在不需要使用任何特殊眼鏡或其他輔助設備的情況下，在顯示器上創造出 3D 立體效果的技術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10" name="Google Shape;510;p23"/>
          <p:cNvGrpSpPr/>
          <p:nvPr/>
        </p:nvGrpSpPr>
        <p:grpSpPr>
          <a:xfrm rot="741471">
            <a:off x="12430578" y="-755896"/>
            <a:ext cx="8229600" cy="12298343"/>
            <a:chOff x="0" y="-28575"/>
            <a:chExt cx="2167467" cy="3239070"/>
          </a:xfrm>
        </p:grpSpPr>
        <p:sp>
          <p:nvSpPr>
            <p:cNvPr id="511" name="Google Shape;511;p23"/>
            <p:cNvSpPr/>
            <p:nvPr/>
          </p:nvSpPr>
          <p:spPr>
            <a:xfrm>
              <a:off x="0" y="0"/>
              <a:ext cx="2167467" cy="3210495"/>
            </a:xfrm>
            <a:custGeom>
              <a:rect b="b" l="l" r="r" t="t"/>
              <a:pathLst>
                <a:path extrusionOk="0" h="3210495" w="2167467">
                  <a:moveTo>
                    <a:pt x="30104" y="0"/>
                  </a:moveTo>
                  <a:lnTo>
                    <a:pt x="2137363" y="0"/>
                  </a:lnTo>
                  <a:cubicBezTo>
                    <a:pt x="2153989" y="0"/>
                    <a:pt x="2167467" y="13478"/>
                    <a:pt x="2167467" y="30104"/>
                  </a:cubicBezTo>
                  <a:lnTo>
                    <a:pt x="2167467" y="3180391"/>
                  </a:lnTo>
                  <a:cubicBezTo>
                    <a:pt x="2167467" y="3188375"/>
                    <a:pt x="2164295" y="3196032"/>
                    <a:pt x="2158650" y="3201677"/>
                  </a:cubicBezTo>
                  <a:cubicBezTo>
                    <a:pt x="2153004" y="3207323"/>
                    <a:pt x="2145347" y="3210495"/>
                    <a:pt x="2137363" y="3210495"/>
                  </a:cubicBezTo>
                  <a:lnTo>
                    <a:pt x="30104" y="3210495"/>
                  </a:lnTo>
                  <a:cubicBezTo>
                    <a:pt x="22120" y="3210495"/>
                    <a:pt x="14463" y="3207323"/>
                    <a:pt x="8817" y="3201677"/>
                  </a:cubicBezTo>
                  <a:cubicBezTo>
                    <a:pt x="3172" y="3196032"/>
                    <a:pt x="0" y="3188375"/>
                    <a:pt x="0" y="3180391"/>
                  </a:cubicBezTo>
                  <a:lnTo>
                    <a:pt x="0" y="30104"/>
                  </a:lnTo>
                  <a:cubicBezTo>
                    <a:pt x="0" y="22120"/>
                    <a:pt x="3172" y="14463"/>
                    <a:pt x="8817" y="8817"/>
                  </a:cubicBezTo>
                  <a:cubicBezTo>
                    <a:pt x="14463" y="3172"/>
                    <a:pt x="22120" y="0"/>
                    <a:pt x="30104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3"/>
            <p:cNvSpPr txBox="1"/>
            <p:nvPr/>
          </p:nvSpPr>
          <p:spPr>
            <a:xfrm>
              <a:off x="0" y="-28575"/>
              <a:ext cx="2167467" cy="32390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3" name="Google Shape;513;p23"/>
          <p:cNvGrpSpPr/>
          <p:nvPr/>
        </p:nvGrpSpPr>
        <p:grpSpPr>
          <a:xfrm>
            <a:off x="11301189" y="653599"/>
            <a:ext cx="5358682" cy="5114659"/>
            <a:chOff x="-366471" y="-11891"/>
            <a:chExt cx="15572971" cy="14863810"/>
          </a:xfrm>
        </p:grpSpPr>
        <p:sp>
          <p:nvSpPr>
            <p:cNvPr id="514" name="Google Shape;514;p23"/>
            <p:cNvSpPr/>
            <p:nvPr/>
          </p:nvSpPr>
          <p:spPr>
            <a:xfrm>
              <a:off x="-366471" y="-11891"/>
              <a:ext cx="15572971" cy="14863810"/>
            </a:xfrm>
            <a:custGeom>
              <a:rect b="b" l="l" r="r" t="t"/>
              <a:pathLst>
                <a:path extrusionOk="0" h="14863810" w="15572971">
                  <a:moveTo>
                    <a:pt x="7786486" y="11891"/>
                  </a:moveTo>
                  <a:cubicBezTo>
                    <a:pt x="5127664" y="0"/>
                    <a:pt x="2665709" y="1411641"/>
                    <a:pt x="1332855" y="3712286"/>
                  </a:cubicBezTo>
                  <a:cubicBezTo>
                    <a:pt x="0" y="6012931"/>
                    <a:pt x="0" y="8850880"/>
                    <a:pt x="1332855" y="11151525"/>
                  </a:cubicBezTo>
                  <a:cubicBezTo>
                    <a:pt x="2665709" y="13452170"/>
                    <a:pt x="5127664" y="14863811"/>
                    <a:pt x="7786486" y="14851920"/>
                  </a:cubicBezTo>
                  <a:cubicBezTo>
                    <a:pt x="10445306" y="14863811"/>
                    <a:pt x="12907262" y="13452170"/>
                    <a:pt x="14240117" y="11151525"/>
                  </a:cubicBezTo>
                  <a:cubicBezTo>
                    <a:pt x="15572971" y="8850880"/>
                    <a:pt x="15572971" y="6012931"/>
                    <a:pt x="14240117" y="3712286"/>
                  </a:cubicBezTo>
                  <a:cubicBezTo>
                    <a:pt x="12907262" y="1411641"/>
                    <a:pt x="10445306" y="0"/>
                    <a:pt x="7786486" y="11891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3"/>
            <p:cNvSpPr/>
            <p:nvPr/>
          </p:nvSpPr>
          <p:spPr>
            <a:xfrm>
              <a:off x="-156193" y="188812"/>
              <a:ext cx="15152415" cy="14462405"/>
            </a:xfrm>
            <a:custGeom>
              <a:rect b="b" l="l" r="r" t="t"/>
              <a:pathLst>
                <a:path extrusionOk="0" h="14462405" w="15152415">
                  <a:moveTo>
                    <a:pt x="7576208" y="11570"/>
                  </a:moveTo>
                  <a:cubicBezTo>
                    <a:pt x="4989189" y="0"/>
                    <a:pt x="2593721" y="1373519"/>
                    <a:pt x="1296860" y="3612034"/>
                  </a:cubicBezTo>
                  <a:cubicBezTo>
                    <a:pt x="0" y="5850548"/>
                    <a:pt x="0" y="8611857"/>
                    <a:pt x="1296860" y="10850372"/>
                  </a:cubicBezTo>
                  <a:cubicBezTo>
                    <a:pt x="2593721" y="13088886"/>
                    <a:pt x="4989189" y="14462405"/>
                    <a:pt x="7576208" y="14450835"/>
                  </a:cubicBezTo>
                  <a:cubicBezTo>
                    <a:pt x="10163226" y="14462405"/>
                    <a:pt x="12558694" y="13088886"/>
                    <a:pt x="13855555" y="10850372"/>
                  </a:cubicBezTo>
                  <a:cubicBezTo>
                    <a:pt x="15152416" y="8611857"/>
                    <a:pt x="15152416" y="5850548"/>
                    <a:pt x="13855555" y="3612034"/>
                  </a:cubicBezTo>
                  <a:cubicBezTo>
                    <a:pt x="12558694" y="1373519"/>
                    <a:pt x="10163226" y="0"/>
                    <a:pt x="7576208" y="1157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223301" y="551024"/>
              <a:ext cx="14393427" cy="13737979"/>
            </a:xfrm>
            <a:custGeom>
              <a:rect b="b" l="l" r="r" t="t"/>
              <a:pathLst>
                <a:path extrusionOk="0" h="13737979" w="14393427">
                  <a:moveTo>
                    <a:pt x="7196714" y="10990"/>
                  </a:moveTo>
                  <a:cubicBezTo>
                    <a:pt x="4739280" y="0"/>
                    <a:pt x="2463801" y="1304719"/>
                    <a:pt x="1231900" y="3431106"/>
                  </a:cubicBezTo>
                  <a:cubicBezTo>
                    <a:pt x="0" y="5557493"/>
                    <a:pt x="0" y="8180487"/>
                    <a:pt x="1231900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7" y="13737980"/>
                    <a:pt x="11929626" y="12433261"/>
                    <a:pt x="13161527" y="10306874"/>
                  </a:cubicBezTo>
                  <a:cubicBezTo>
                    <a:pt x="14393427" y="8180487"/>
                    <a:pt x="14393427" y="5557493"/>
                    <a:pt x="13161527" y="3431106"/>
                  </a:cubicBezTo>
                  <a:cubicBezTo>
                    <a:pt x="11929626" y="1304719"/>
                    <a:pt x="9654147" y="0"/>
                    <a:pt x="7196714" y="1099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38813" r="-38815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7" name="Google Shape;517;p23"/>
          <p:cNvSpPr/>
          <p:nvPr/>
        </p:nvSpPr>
        <p:spPr>
          <a:xfrm>
            <a:off x="-777386" y="6356823"/>
            <a:ext cx="11987277" cy="9742387"/>
          </a:xfrm>
          <a:custGeom>
            <a:rect b="b" l="l" r="r" t="t"/>
            <a:pathLst>
              <a:path extrusionOk="0" h="9742387" w="11987277">
                <a:moveTo>
                  <a:pt x="0" y="0"/>
                </a:moveTo>
                <a:lnTo>
                  <a:pt x="11987277" y="0"/>
                </a:lnTo>
                <a:lnTo>
                  <a:pt x="11987277" y="9742387"/>
                </a:lnTo>
                <a:lnTo>
                  <a:pt x="0" y="97423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8" name="Google Shape;518;p23"/>
          <p:cNvSpPr/>
          <p:nvPr/>
        </p:nvSpPr>
        <p:spPr>
          <a:xfrm>
            <a:off x="13516297" y="6000750"/>
            <a:ext cx="4771703" cy="4286250"/>
          </a:xfrm>
          <a:custGeom>
            <a:rect b="b" l="l" r="r" t="t"/>
            <a:pathLst>
              <a:path extrusionOk="0" h="4286250" w="4771703">
                <a:moveTo>
                  <a:pt x="0" y="0"/>
                </a:moveTo>
                <a:lnTo>
                  <a:pt x="4771703" y="0"/>
                </a:lnTo>
                <a:lnTo>
                  <a:pt x="4771703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5026" t="-844"/>
            </a:stretch>
          </a:blipFill>
          <a:ln>
            <a:noFill/>
          </a:ln>
        </p:spPr>
      </p:sp>
      <p:grpSp>
        <p:nvGrpSpPr>
          <p:cNvPr id="519" name="Google Shape;519;p23"/>
          <p:cNvGrpSpPr/>
          <p:nvPr/>
        </p:nvGrpSpPr>
        <p:grpSpPr>
          <a:xfrm rot="-5399766">
            <a:off x="2813409" y="-1971602"/>
            <a:ext cx="2290557" cy="11485195"/>
            <a:chOff x="0" y="-28575"/>
            <a:chExt cx="660400" cy="3311344"/>
          </a:xfrm>
        </p:grpSpPr>
        <p:sp>
          <p:nvSpPr>
            <p:cNvPr id="520" name="Google Shape;520;p23"/>
            <p:cNvSpPr/>
            <p:nvPr/>
          </p:nvSpPr>
          <p:spPr>
            <a:xfrm>
              <a:off x="0" y="0"/>
              <a:ext cx="660400" cy="3282769"/>
            </a:xfrm>
            <a:custGeom>
              <a:rect b="b" l="l" r="r" t="t"/>
              <a:pathLst>
                <a:path extrusionOk="0" h="3282769" w="660400">
                  <a:moveTo>
                    <a:pt x="220252" y="3263700"/>
                  </a:moveTo>
                  <a:cubicBezTo>
                    <a:pt x="254109" y="3275214"/>
                    <a:pt x="292600" y="3282769"/>
                    <a:pt x="330378" y="3282769"/>
                  </a:cubicBezTo>
                  <a:cubicBezTo>
                    <a:pt x="368157" y="3282769"/>
                    <a:pt x="404509" y="3276292"/>
                    <a:pt x="438009" y="3264778"/>
                  </a:cubicBezTo>
                  <a:cubicBezTo>
                    <a:pt x="438723" y="3264419"/>
                    <a:pt x="439435" y="3264419"/>
                    <a:pt x="440148" y="3264059"/>
                  </a:cubicBezTo>
                  <a:cubicBezTo>
                    <a:pt x="565955" y="3218004"/>
                    <a:pt x="658618" y="3096390"/>
                    <a:pt x="660400" y="2899402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897250"/>
                  </a:lnTo>
                  <a:cubicBezTo>
                    <a:pt x="1782" y="3097109"/>
                    <a:pt x="93019" y="3218724"/>
                    <a:pt x="220252" y="3263700"/>
                  </a:cubicBezTo>
                  <a:close/>
                </a:path>
              </a:pathLst>
            </a:custGeom>
            <a:gradFill>
              <a:gsLst>
                <a:gs pos="0">
                  <a:srgbClr val="F600FE">
                    <a:alpha val="20000"/>
                  </a:srgbClr>
                </a:gs>
                <a:gs pos="25000">
                  <a:srgbClr val="C900FE">
                    <a:alpha val="20000"/>
                  </a:srgbClr>
                </a:gs>
                <a:gs pos="50000">
                  <a:srgbClr val="A136FF">
                    <a:alpha val="20000"/>
                  </a:srgbClr>
                </a:gs>
                <a:gs pos="75000">
                  <a:srgbClr val="5142F0">
                    <a:alpha val="20000"/>
                  </a:srgbClr>
                </a:gs>
                <a:gs pos="100000">
                  <a:srgbClr val="0033D9">
                    <a:alpha val="20000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3"/>
            <p:cNvSpPr txBox="1"/>
            <p:nvPr/>
          </p:nvSpPr>
          <p:spPr>
            <a:xfrm>
              <a:off x="0" y="-28575"/>
              <a:ext cx="660400" cy="3184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2" name="Google Shape;522;p23"/>
          <p:cNvSpPr txBox="1"/>
          <p:nvPr/>
        </p:nvSpPr>
        <p:spPr>
          <a:xfrm>
            <a:off x="886338" y="741874"/>
            <a:ext cx="12021028" cy="133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元宇宙仍有一段距離……</a:t>
            </a:r>
            <a:endParaRPr/>
          </a:p>
        </p:txBody>
      </p:sp>
      <p:sp>
        <p:nvSpPr>
          <p:cNvPr id="523" name="Google Shape;523;p23"/>
          <p:cNvSpPr txBox="1"/>
          <p:nvPr/>
        </p:nvSpPr>
        <p:spPr>
          <a:xfrm>
            <a:off x="886338" y="2638653"/>
            <a:ext cx="8958419" cy="2083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2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0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元宇宙的應用未完全普及，基於不同原因：</a:t>
            </a:r>
            <a:endParaRPr/>
          </a:p>
        </p:txBody>
      </p:sp>
      <p:grpSp>
        <p:nvGrpSpPr>
          <p:cNvPr id="524" name="Google Shape;524;p23"/>
          <p:cNvGrpSpPr/>
          <p:nvPr/>
        </p:nvGrpSpPr>
        <p:grpSpPr>
          <a:xfrm>
            <a:off x="1028700" y="5548356"/>
            <a:ext cx="5595350" cy="3698512"/>
            <a:chOff x="0" y="-28575"/>
            <a:chExt cx="1437082" cy="949908"/>
          </a:xfrm>
        </p:grpSpPr>
        <p:sp>
          <p:nvSpPr>
            <p:cNvPr id="525" name="Google Shape;525;p23"/>
            <p:cNvSpPr/>
            <p:nvPr/>
          </p:nvSpPr>
          <p:spPr>
            <a:xfrm>
              <a:off x="0" y="0"/>
              <a:ext cx="1437082" cy="921333"/>
            </a:xfrm>
            <a:custGeom>
              <a:rect b="b" l="l" r="r" t="t"/>
              <a:pathLst>
                <a:path extrusionOk="0" h="921333" w="1437082">
                  <a:moveTo>
                    <a:pt x="65031" y="0"/>
                  </a:moveTo>
                  <a:lnTo>
                    <a:pt x="1372051" y="0"/>
                  </a:lnTo>
                  <a:cubicBezTo>
                    <a:pt x="1407967" y="0"/>
                    <a:pt x="1437082" y="29115"/>
                    <a:pt x="1437082" y="65031"/>
                  </a:cubicBezTo>
                  <a:lnTo>
                    <a:pt x="1437082" y="856302"/>
                  </a:lnTo>
                  <a:cubicBezTo>
                    <a:pt x="1437082" y="873549"/>
                    <a:pt x="1430231" y="890090"/>
                    <a:pt x="1418035" y="902286"/>
                  </a:cubicBezTo>
                  <a:cubicBezTo>
                    <a:pt x="1405839" y="914481"/>
                    <a:pt x="1389299" y="921333"/>
                    <a:pt x="1372051" y="921333"/>
                  </a:cubicBezTo>
                  <a:lnTo>
                    <a:pt x="65031" y="921333"/>
                  </a:lnTo>
                  <a:cubicBezTo>
                    <a:pt x="47784" y="921333"/>
                    <a:pt x="31243" y="914481"/>
                    <a:pt x="19047" y="902286"/>
                  </a:cubicBezTo>
                  <a:cubicBezTo>
                    <a:pt x="6851" y="890090"/>
                    <a:pt x="0" y="873549"/>
                    <a:pt x="0" y="856302"/>
                  </a:cubicBezTo>
                  <a:lnTo>
                    <a:pt x="0" y="65031"/>
                  </a:lnTo>
                  <a:cubicBezTo>
                    <a:pt x="0" y="47784"/>
                    <a:pt x="6851" y="31243"/>
                    <a:pt x="19047" y="19047"/>
                  </a:cubicBezTo>
                  <a:cubicBezTo>
                    <a:pt x="31243" y="6851"/>
                    <a:pt x="47784" y="0"/>
                    <a:pt x="65031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3"/>
            <p:cNvSpPr txBox="1"/>
            <p:nvPr/>
          </p:nvSpPr>
          <p:spPr>
            <a:xfrm>
              <a:off x="0" y="-28575"/>
              <a:ext cx="1437082" cy="9499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7" name="Google Shape;527;p23"/>
          <p:cNvSpPr/>
          <p:nvPr/>
        </p:nvSpPr>
        <p:spPr>
          <a:xfrm>
            <a:off x="3551305" y="5909757"/>
            <a:ext cx="1052792" cy="884346"/>
          </a:xfrm>
          <a:custGeom>
            <a:rect b="b" l="l" r="r" t="t"/>
            <a:pathLst>
              <a:path extrusionOk="0" h="884346" w="1052792">
                <a:moveTo>
                  <a:pt x="0" y="0"/>
                </a:moveTo>
                <a:lnTo>
                  <a:pt x="1052792" y="0"/>
                </a:lnTo>
                <a:lnTo>
                  <a:pt x="1052792" y="884345"/>
                </a:lnTo>
                <a:lnTo>
                  <a:pt x="0" y="8843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8" name="Google Shape;528;p23"/>
          <p:cNvSpPr txBox="1"/>
          <p:nvPr/>
        </p:nvSpPr>
        <p:spPr>
          <a:xfrm>
            <a:off x="1464566" y="5985876"/>
            <a:ext cx="1953480" cy="656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9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硬件限制</a:t>
            </a:r>
            <a:endParaRPr/>
          </a:p>
        </p:txBody>
      </p:sp>
      <p:sp>
        <p:nvSpPr>
          <p:cNvPr id="529" name="Google Shape;529;p23"/>
          <p:cNvSpPr txBox="1"/>
          <p:nvPr/>
        </p:nvSpPr>
        <p:spPr>
          <a:xfrm>
            <a:off x="1359791" y="6836386"/>
            <a:ext cx="4723617" cy="2067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5676" lvl="1" marL="531351" marR="0" rtl="0" algn="just">
              <a:lnSpc>
                <a:spcPct val="1699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61"/>
              <a:buFont typeface="Arial"/>
              <a:buChar char="•"/>
            </a:pPr>
            <a:r>
              <a:rPr b="0" i="0" lang="en-US" sz="246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裝置的效率未能達至百分百的低延遲配戴裝置時的不適感</a:t>
            </a:r>
            <a:endParaRPr/>
          </a:p>
          <a:p>
            <a:pPr indent="-265676" lvl="1" marL="531351" marR="0" rtl="0" algn="just">
              <a:lnSpc>
                <a:spcPct val="1699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61"/>
              <a:buFont typeface="Arial"/>
              <a:buChar char="•"/>
            </a:pPr>
            <a:r>
              <a:rPr b="0" i="0" lang="en-US" sz="246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但隨著未來科技的進步，定能逐步克服</a:t>
            </a:r>
            <a:endParaRPr/>
          </a:p>
        </p:txBody>
      </p:sp>
      <p:grpSp>
        <p:nvGrpSpPr>
          <p:cNvPr id="530" name="Google Shape;530;p23"/>
          <p:cNvGrpSpPr/>
          <p:nvPr/>
        </p:nvGrpSpPr>
        <p:grpSpPr>
          <a:xfrm>
            <a:off x="7312016" y="6087321"/>
            <a:ext cx="5595350" cy="3619970"/>
            <a:chOff x="0" y="-28575"/>
            <a:chExt cx="1437082" cy="929735"/>
          </a:xfrm>
        </p:grpSpPr>
        <p:sp>
          <p:nvSpPr>
            <p:cNvPr id="531" name="Google Shape;531;p23"/>
            <p:cNvSpPr/>
            <p:nvPr/>
          </p:nvSpPr>
          <p:spPr>
            <a:xfrm>
              <a:off x="0" y="0"/>
              <a:ext cx="1437082" cy="901160"/>
            </a:xfrm>
            <a:custGeom>
              <a:rect b="b" l="l" r="r" t="t"/>
              <a:pathLst>
                <a:path extrusionOk="0" h="901160" w="1437082">
                  <a:moveTo>
                    <a:pt x="65031" y="0"/>
                  </a:moveTo>
                  <a:lnTo>
                    <a:pt x="1372051" y="0"/>
                  </a:lnTo>
                  <a:cubicBezTo>
                    <a:pt x="1407967" y="0"/>
                    <a:pt x="1437082" y="29115"/>
                    <a:pt x="1437082" y="65031"/>
                  </a:cubicBezTo>
                  <a:lnTo>
                    <a:pt x="1437082" y="836130"/>
                  </a:lnTo>
                  <a:cubicBezTo>
                    <a:pt x="1437082" y="853377"/>
                    <a:pt x="1430231" y="869918"/>
                    <a:pt x="1418035" y="882113"/>
                  </a:cubicBezTo>
                  <a:cubicBezTo>
                    <a:pt x="1405839" y="894309"/>
                    <a:pt x="1389299" y="901160"/>
                    <a:pt x="1372051" y="901160"/>
                  </a:cubicBezTo>
                  <a:lnTo>
                    <a:pt x="65031" y="901160"/>
                  </a:lnTo>
                  <a:cubicBezTo>
                    <a:pt x="47784" y="901160"/>
                    <a:pt x="31243" y="894309"/>
                    <a:pt x="19047" y="882113"/>
                  </a:cubicBezTo>
                  <a:cubicBezTo>
                    <a:pt x="6851" y="869918"/>
                    <a:pt x="0" y="853377"/>
                    <a:pt x="0" y="836130"/>
                  </a:cubicBezTo>
                  <a:lnTo>
                    <a:pt x="0" y="65031"/>
                  </a:lnTo>
                  <a:cubicBezTo>
                    <a:pt x="0" y="47784"/>
                    <a:pt x="6851" y="31243"/>
                    <a:pt x="19047" y="19047"/>
                  </a:cubicBezTo>
                  <a:cubicBezTo>
                    <a:pt x="31243" y="6851"/>
                    <a:pt x="47784" y="0"/>
                    <a:pt x="65031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3"/>
            <p:cNvSpPr txBox="1"/>
            <p:nvPr/>
          </p:nvSpPr>
          <p:spPr>
            <a:xfrm>
              <a:off x="0" y="-28575"/>
              <a:ext cx="1437082" cy="929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3" name="Google Shape;533;p23"/>
          <p:cNvSpPr/>
          <p:nvPr/>
        </p:nvSpPr>
        <p:spPr>
          <a:xfrm>
            <a:off x="9729938" y="6351930"/>
            <a:ext cx="958556" cy="958556"/>
          </a:xfrm>
          <a:custGeom>
            <a:rect b="b" l="l" r="r" t="t"/>
            <a:pathLst>
              <a:path extrusionOk="0" h="958556" w="958556">
                <a:moveTo>
                  <a:pt x="0" y="0"/>
                </a:moveTo>
                <a:lnTo>
                  <a:pt x="958556" y="0"/>
                </a:lnTo>
                <a:lnTo>
                  <a:pt x="958556" y="958556"/>
                </a:lnTo>
                <a:lnTo>
                  <a:pt x="0" y="9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4" name="Google Shape;534;p23"/>
          <p:cNvSpPr txBox="1"/>
          <p:nvPr/>
        </p:nvSpPr>
        <p:spPr>
          <a:xfrm>
            <a:off x="7747882" y="7254560"/>
            <a:ext cx="4723617" cy="2148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7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6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部分高端的 VR 眼鏡、手套等硬件設備價格較高，並非大眾消費者能夠負擔，令元宇宙未能完全在社會普及應用</a:t>
            </a:r>
            <a:endParaRPr/>
          </a:p>
        </p:txBody>
      </p:sp>
      <p:sp>
        <p:nvSpPr>
          <p:cNvPr id="535" name="Google Shape;535;p23"/>
          <p:cNvSpPr txBox="1"/>
          <p:nvPr/>
        </p:nvSpPr>
        <p:spPr>
          <a:xfrm>
            <a:off x="7747882" y="6523854"/>
            <a:ext cx="1953480" cy="656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9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價錢限制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541" name="Google Shape;541;p24"/>
          <p:cNvGrpSpPr/>
          <p:nvPr/>
        </p:nvGrpSpPr>
        <p:grpSpPr>
          <a:xfrm>
            <a:off x="2665667" y="1943282"/>
            <a:ext cx="9567987" cy="7642946"/>
            <a:chOff x="0" y="-95250"/>
            <a:chExt cx="2519964" cy="2012957"/>
          </a:xfrm>
        </p:grpSpPr>
        <p:sp>
          <p:nvSpPr>
            <p:cNvPr id="542" name="Google Shape;542;p24"/>
            <p:cNvSpPr/>
            <p:nvPr/>
          </p:nvSpPr>
          <p:spPr>
            <a:xfrm>
              <a:off x="0" y="0"/>
              <a:ext cx="2519964" cy="1917707"/>
            </a:xfrm>
            <a:custGeom>
              <a:rect b="b" l="l" r="r" t="t"/>
              <a:pathLst>
                <a:path extrusionOk="0" h="1917707" w="2519964">
                  <a:moveTo>
                    <a:pt x="47740" y="0"/>
                  </a:moveTo>
                  <a:lnTo>
                    <a:pt x="2472224" y="0"/>
                  </a:lnTo>
                  <a:cubicBezTo>
                    <a:pt x="2498590" y="0"/>
                    <a:pt x="2519964" y="21374"/>
                    <a:pt x="2519964" y="47740"/>
                  </a:cubicBezTo>
                  <a:lnTo>
                    <a:pt x="2519964" y="1869967"/>
                  </a:lnTo>
                  <a:cubicBezTo>
                    <a:pt x="2519964" y="1882629"/>
                    <a:pt x="2514934" y="1894771"/>
                    <a:pt x="2505981" y="1903724"/>
                  </a:cubicBezTo>
                  <a:cubicBezTo>
                    <a:pt x="2497028" y="1912677"/>
                    <a:pt x="2484886" y="1917707"/>
                    <a:pt x="2472224" y="1917707"/>
                  </a:cubicBezTo>
                  <a:lnTo>
                    <a:pt x="47740" y="1917707"/>
                  </a:lnTo>
                  <a:cubicBezTo>
                    <a:pt x="35078" y="1917707"/>
                    <a:pt x="22936" y="1912677"/>
                    <a:pt x="13983" y="1903724"/>
                  </a:cubicBezTo>
                  <a:cubicBezTo>
                    <a:pt x="5030" y="1894771"/>
                    <a:pt x="0" y="1882629"/>
                    <a:pt x="0" y="1869967"/>
                  </a:cubicBezTo>
                  <a:lnTo>
                    <a:pt x="0" y="47740"/>
                  </a:lnTo>
                  <a:cubicBezTo>
                    <a:pt x="0" y="35078"/>
                    <a:pt x="5030" y="22936"/>
                    <a:pt x="13983" y="13983"/>
                  </a:cubicBezTo>
                  <a:cubicBezTo>
                    <a:pt x="22936" y="5030"/>
                    <a:pt x="35078" y="0"/>
                    <a:pt x="4774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4"/>
            <p:cNvSpPr txBox="1"/>
            <p:nvPr/>
          </p:nvSpPr>
          <p:spPr>
            <a:xfrm>
              <a:off x="0" y="-95250"/>
              <a:ext cx="2519964" cy="2012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44" name="Google Shape;544;p24"/>
          <p:cNvCxnSpPr/>
          <p:nvPr/>
        </p:nvCxnSpPr>
        <p:spPr>
          <a:xfrm rot="10800000">
            <a:off x="13438470" y="586956"/>
            <a:ext cx="0" cy="9401068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cxnSp>
        <p:nvCxnSpPr>
          <p:cNvPr id="545" name="Google Shape;545;p24"/>
          <p:cNvCxnSpPr/>
          <p:nvPr/>
        </p:nvCxnSpPr>
        <p:spPr>
          <a:xfrm>
            <a:off x="13347999" y="2090719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546" name="Google Shape;546;p24"/>
          <p:cNvCxnSpPr/>
          <p:nvPr/>
        </p:nvCxnSpPr>
        <p:spPr>
          <a:xfrm>
            <a:off x="13347963" y="4352927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547" name="Google Shape;547;p24"/>
          <p:cNvCxnSpPr/>
          <p:nvPr/>
        </p:nvCxnSpPr>
        <p:spPr>
          <a:xfrm>
            <a:off x="13347927" y="6617029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548" name="Google Shape;548;p24"/>
          <p:cNvCxnSpPr/>
          <p:nvPr/>
        </p:nvCxnSpPr>
        <p:spPr>
          <a:xfrm>
            <a:off x="13347891" y="8731728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sp>
        <p:nvSpPr>
          <p:cNvPr id="549" name="Google Shape;549;p24"/>
          <p:cNvSpPr/>
          <p:nvPr/>
        </p:nvSpPr>
        <p:spPr>
          <a:xfrm>
            <a:off x="14348009" y="1028700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5286" l="-30397" r="-10606" t="-18544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4"/>
          <p:cNvSpPr/>
          <p:nvPr/>
        </p:nvSpPr>
        <p:spPr>
          <a:xfrm>
            <a:off x="14348009" y="3306497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310" l="-4250" r="-7892" t="-16623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4"/>
          <p:cNvSpPr/>
          <p:nvPr/>
        </p:nvSpPr>
        <p:spPr>
          <a:xfrm>
            <a:off x="14390214" y="5584294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915" l="-1815" r="-9104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14390214" y="7862091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1815" r="-1815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3" name="Google Shape;553;p24"/>
          <p:cNvGrpSpPr/>
          <p:nvPr/>
        </p:nvGrpSpPr>
        <p:grpSpPr>
          <a:xfrm>
            <a:off x="13148055" y="1781254"/>
            <a:ext cx="580830" cy="580830"/>
            <a:chOff x="0" y="0"/>
            <a:chExt cx="812800" cy="812800"/>
          </a:xfrm>
        </p:grpSpPr>
        <p:sp>
          <p:nvSpPr>
            <p:cNvPr id="554" name="Google Shape;554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6" name="Google Shape;556;p24"/>
          <p:cNvGrpSpPr/>
          <p:nvPr/>
        </p:nvGrpSpPr>
        <p:grpSpPr>
          <a:xfrm>
            <a:off x="13148055" y="4064406"/>
            <a:ext cx="580830" cy="580830"/>
            <a:chOff x="0" y="0"/>
            <a:chExt cx="812800" cy="812800"/>
          </a:xfrm>
        </p:grpSpPr>
        <p:sp>
          <p:nvSpPr>
            <p:cNvPr id="557" name="Google Shape;557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9" name="Google Shape;559;p24"/>
          <p:cNvGrpSpPr/>
          <p:nvPr/>
        </p:nvGrpSpPr>
        <p:grpSpPr>
          <a:xfrm>
            <a:off x="13148055" y="6328509"/>
            <a:ext cx="580830" cy="580830"/>
            <a:chOff x="0" y="0"/>
            <a:chExt cx="812800" cy="812800"/>
          </a:xfrm>
        </p:grpSpPr>
        <p:sp>
          <p:nvSpPr>
            <p:cNvPr id="560" name="Google Shape;560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2" name="Google Shape;562;p24"/>
          <p:cNvGrpSpPr/>
          <p:nvPr/>
        </p:nvGrpSpPr>
        <p:grpSpPr>
          <a:xfrm>
            <a:off x="13148055" y="8443208"/>
            <a:ext cx="580830" cy="580830"/>
            <a:chOff x="0" y="0"/>
            <a:chExt cx="812800" cy="812800"/>
          </a:xfrm>
        </p:grpSpPr>
        <p:sp>
          <p:nvSpPr>
            <p:cNvPr id="563" name="Google Shape;563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5" name="Google Shape;565;p24"/>
          <p:cNvSpPr txBox="1"/>
          <p:nvPr/>
        </p:nvSpPr>
        <p:spPr>
          <a:xfrm>
            <a:off x="3590175" y="2614700"/>
            <a:ext cx="8567400" cy="7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數十年前初代的電腦，外形笨重，更必需連接電線定點才可以上網。</a:t>
            </a:r>
            <a:endParaRPr/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時至今天已經發展成無線上網，小小的手機已經成為生活不可缺失的一部分。</a:t>
            </a:r>
            <a:endParaRPr/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所以不論人工智能及元宇宙如何發展，我們都應學習科技素養，待科技發展完全成熟之時，便可以正確地擁抱新興科技世界。</a:t>
            </a:r>
            <a:endParaRPr/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595160" y="5584294"/>
            <a:ext cx="2815034" cy="3905250"/>
          </a:xfrm>
          <a:custGeom>
            <a:rect b="b" l="l" r="r" t="t"/>
            <a:pathLst>
              <a:path extrusionOk="0" h="3905250" w="2815034">
                <a:moveTo>
                  <a:pt x="0" y="0"/>
                </a:moveTo>
                <a:lnTo>
                  <a:pt x="2815035" y="0"/>
                </a:lnTo>
                <a:lnTo>
                  <a:pt x="2815035" y="3905250"/>
                </a:lnTo>
                <a:lnTo>
                  <a:pt x="0" y="3905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7" name="Google Shape;567;p24"/>
          <p:cNvSpPr txBox="1"/>
          <p:nvPr/>
        </p:nvSpPr>
        <p:spPr>
          <a:xfrm>
            <a:off x="1555216" y="948999"/>
            <a:ext cx="4818475" cy="10054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總結：</a:t>
            </a:r>
            <a:endParaRPr/>
          </a:p>
        </p:txBody>
      </p:sp>
      <p:sp>
        <p:nvSpPr>
          <p:cNvPr id="568" name="Google Shape;568;p24"/>
          <p:cNvSpPr txBox="1"/>
          <p:nvPr/>
        </p:nvSpPr>
        <p:spPr>
          <a:xfrm>
            <a:off x="5403267" y="1100981"/>
            <a:ext cx="6696224" cy="764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84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擁抱新興科技世界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574" name="Google Shape;574;p25"/>
          <p:cNvSpPr/>
          <p:nvPr/>
        </p:nvSpPr>
        <p:spPr>
          <a:xfrm>
            <a:off x="2735038" y="-1265462"/>
            <a:ext cx="12817925" cy="12817925"/>
          </a:xfrm>
          <a:custGeom>
            <a:rect b="b" l="l" r="r" t="t"/>
            <a:pathLst>
              <a:path extrusionOk="0" h="12817925" w="12817925">
                <a:moveTo>
                  <a:pt x="0" y="0"/>
                </a:moveTo>
                <a:lnTo>
                  <a:pt x="12817924" y="0"/>
                </a:lnTo>
                <a:lnTo>
                  <a:pt x="12817924" y="12817924"/>
                </a:lnTo>
                <a:lnTo>
                  <a:pt x="0" y="12817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25"/>
          <p:cNvSpPr/>
          <p:nvPr/>
        </p:nvSpPr>
        <p:spPr>
          <a:xfrm>
            <a:off x="4791650" y="791150"/>
            <a:ext cx="8704699" cy="8704699"/>
          </a:xfrm>
          <a:custGeom>
            <a:rect b="b" l="l" r="r" t="t"/>
            <a:pathLst>
              <a:path extrusionOk="0" h="8704699" w="8704699">
                <a:moveTo>
                  <a:pt x="0" y="0"/>
                </a:moveTo>
                <a:lnTo>
                  <a:pt x="8704700" y="0"/>
                </a:lnTo>
                <a:lnTo>
                  <a:pt x="8704700" y="8704700"/>
                </a:lnTo>
                <a:lnTo>
                  <a:pt x="0" y="8704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6" name="Google Shape;576;p25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7" name="Google Shape;577;p25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8" name="Google Shape;578;p25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9" name="Google Shape;579;p25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0" name="Google Shape;580;p25"/>
          <p:cNvSpPr txBox="1"/>
          <p:nvPr/>
        </p:nvSpPr>
        <p:spPr>
          <a:xfrm>
            <a:off x="5262962" y="2764500"/>
            <a:ext cx="7455600" cy="13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</a:t>
            </a:r>
            <a:r>
              <a:rPr lang="en-US"/>
              <a:t> </a:t>
            </a:r>
            <a:r>
              <a:rPr b="0" i="0" lang="en-US" sz="86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581" name="Google Shape;581;p25"/>
          <p:cNvSpPr txBox="1"/>
          <p:nvPr/>
        </p:nvSpPr>
        <p:spPr>
          <a:xfrm>
            <a:off x="6903188" y="4790540"/>
            <a:ext cx="12312073" cy="2716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教學短片</a:t>
            </a:r>
            <a:endParaRPr/>
          </a:p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8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582" name="Google Shape;582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26026" y="5942336"/>
            <a:ext cx="3129469" cy="3129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