
<file path=[Content_Types].xml><?xml version="1.0" encoding="utf-8"?>
<Types xmlns="http://schemas.openxmlformats.org/package/2006/content-types">
  <Default ContentType="application/x-fontdata" Extension="fntdata"/>
  <Default ContentType="image/gif" Extension="gif"/>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0"/>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x="18288000" cy="10287000"/>
  <p:notesSz cx="6858000" cy="9144000"/>
  <p:embeddedFontLst>
    <p:embeddedFont>
      <p:font typeface="Noto Sans T Chinese" charset="1" panose="020B0500000000000000"/>
      <p:regular r:id="rId27"/>
    </p:embeddedFont>
    <p:embeddedFont>
      <p:font typeface="Noto Sans T Chinese Bold" charset="1" panose="020B0800000000000000"/>
      <p:regular r:id="rId28"/>
    </p:embeddedFont>
    <p:embeddedFont>
      <p:font typeface="Computer Says No" charset="1" panose="00000400000000000000"/>
      <p:regular r:id="rId29"/>
    </p:embeddedFont>
    <p:embeddedFont>
      <p:font typeface="Montserrat Bold" charset="1" panose="00000800000000000000"/>
      <p:regular r:id="rId37"/>
    </p:embeddedFont>
    <p:embeddedFont>
      <p:font typeface="Roboto Condensed Bold" charset="1" panose="02000000000000000000"/>
      <p:regular r:id="rId38"/>
    </p:embeddedFont>
    <p:embeddedFont>
      <p:font typeface="Mokoto" charset="1" panose="00000000000000000000"/>
      <p:regular r:id="rId40"/>
    </p:embeddedFont>
    <p:embeddedFont>
      <p:font typeface="Montserrat Medium" charset="1" panose="00000600000000000000"/>
      <p:regular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notesMasters/notesMaster1.xml" Type="http://schemas.openxmlformats.org/officeDocument/2006/relationships/notesMaster"/><Relationship Id="rId31" Target="theme/theme2.xml" Type="http://schemas.openxmlformats.org/officeDocument/2006/relationships/theme"/><Relationship Id="rId32" Target="notesSlides/notesSlide1.xml" Type="http://schemas.openxmlformats.org/officeDocument/2006/relationships/notesSlide"/><Relationship Id="rId33" Target="notesSlides/notesSlide2.xml" Type="http://schemas.openxmlformats.org/officeDocument/2006/relationships/notesSlide"/><Relationship Id="rId34" Target="notesSlides/notesSlide3.xml" Type="http://schemas.openxmlformats.org/officeDocument/2006/relationships/notesSlide"/><Relationship Id="rId35" Target="notesSlides/notesSlide4.xml" Type="http://schemas.openxmlformats.org/officeDocument/2006/relationships/notesSlide"/><Relationship Id="rId36" Target="notesSlides/notesSlide5.xml" Type="http://schemas.openxmlformats.org/officeDocument/2006/relationships/notesSlide"/><Relationship Id="rId37" Target="fonts/font37.fntdata" Type="http://schemas.openxmlformats.org/officeDocument/2006/relationships/font"/><Relationship Id="rId38" Target="fonts/font38.fntdata" Type="http://schemas.openxmlformats.org/officeDocument/2006/relationships/font"/><Relationship Id="rId39" Target="notesSlides/notesSlide6.xml" Type="http://schemas.openxmlformats.org/officeDocument/2006/relationships/notesSlide"/><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https://youtu.be/VQJYLJWmHYE?si=OpVXuRIZmPfmEoA5</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https://youtu.be/VQJYLJWmHYE?si=OpVXuRIZmPfmEoA5</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https://youtu.be/VQJYLJWmHYE?si=OpVXuRIZmPfmEoA5</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鯨魚和獅子哪一種動物壽命較長？</a:t>
            </a:r>
          </a:p>
          <a:p>
            <a:r>
              <a:rPr lang="en-US"/>
              <a:t/>
            </a:r>
          </a:p>
          <a:p>
            <a:r>
              <a:rPr lang="en-US"/>
              <a:t>What is the difference between banana and dragon fruit?</a:t>
            </a:r>
          </a:p>
          <a:p>
            <a:r>
              <a:rPr lang="en-US"/>
              <a:t/>
            </a:r>
          </a:p>
          <a:p>
            <a:r>
              <a:rPr lang="en-US"/>
              <a:t>What is the difference between a whale and a lion?</a:t>
            </a:r>
          </a:p>
          <a:p>
            <a:r>
              <a:rPr lang="en-US"/>
              <a:t/>
            </a:r>
          </a:p>
          <a:p>
            <a:r>
              <a:rPr lang="en-US"/>
              <a:t>The difference between Trump and Qin Shihuang?</a:t>
            </a:r>
          </a:p>
          <a:p>
            <a:r>
              <a:rPr lang="en-US"/>
              <a:t/>
            </a:r>
          </a:p>
          <a:p>
            <a:r>
              <a:rPr lang="en-US"/>
              <a:t>What is the difference between badminton and diving?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寫一個200字的日記 ，題目是同家人度過的一天</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https://docs.google.com/forms/d/e/1FAIpQLScmpS3965lxOQkVMpOhCjHGK3q2FjoXfHwsn9pdtG7UDRlK_w/viewform</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10.jpe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 Id="rId6" Target="../media/image13.png" Type="http://schemas.openxmlformats.org/officeDocument/2006/relationships/image"/><Relationship Id="rId7" Target="../media/image1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2.png" Type="http://schemas.openxmlformats.org/officeDocument/2006/relationships/image"/><Relationship Id="rId11" Target="../media/image23.png" Type="http://schemas.openxmlformats.org/officeDocument/2006/relationships/image"/><Relationship Id="rId12" Target="../media/image24.svg" Type="http://schemas.openxmlformats.org/officeDocument/2006/relationships/image"/><Relationship Id="rId13" Target="../media/image25.png" Type="http://schemas.openxmlformats.org/officeDocument/2006/relationships/image"/><Relationship Id="rId14" Target="../media/image26.svg" Type="http://schemas.openxmlformats.org/officeDocument/2006/relationships/image"/><Relationship Id="rId2" Target="../media/image9.jpeg" Type="http://schemas.openxmlformats.org/officeDocument/2006/relationships/image"/><Relationship Id="rId3" Target="../media/image15.jpeg" Type="http://schemas.openxmlformats.org/officeDocument/2006/relationships/image"/><Relationship Id="rId4" Target="../media/image16.jpe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19.png" Type="http://schemas.openxmlformats.org/officeDocument/2006/relationships/image"/><Relationship Id="rId8" Target="../media/image20.jpeg" Type="http://schemas.openxmlformats.org/officeDocument/2006/relationships/image"/><Relationship Id="rId9" Target="../media/image21.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svg" Type="http://schemas.openxmlformats.org/officeDocument/2006/relationships/image"/><Relationship Id="rId11" Target="../media/image29.png" Type="http://schemas.openxmlformats.org/officeDocument/2006/relationships/image"/><Relationship Id="rId12" Target="../media/image30.png" Type="http://schemas.openxmlformats.org/officeDocument/2006/relationships/image"/><Relationship Id="rId2" Target="../media/image9.jpeg" Type="http://schemas.openxmlformats.org/officeDocument/2006/relationships/image"/><Relationship Id="rId3" Target="../media/image15.jpeg" Type="http://schemas.openxmlformats.org/officeDocument/2006/relationships/image"/><Relationship Id="rId4" Target="../media/image19.png" Type="http://schemas.openxmlformats.org/officeDocument/2006/relationships/image"/><Relationship Id="rId5" Target="../media/image25.png" Type="http://schemas.openxmlformats.org/officeDocument/2006/relationships/image"/><Relationship Id="rId6" Target="../media/image26.svg" Type="http://schemas.openxmlformats.org/officeDocument/2006/relationships/image"/><Relationship Id="rId7" Target="../media/image17.png" Type="http://schemas.openxmlformats.org/officeDocument/2006/relationships/image"/><Relationship Id="rId8" Target="../media/image18.svg" Type="http://schemas.openxmlformats.org/officeDocument/2006/relationships/image"/><Relationship Id="rId9" Target="../media/image2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svg" Type="http://schemas.openxmlformats.org/officeDocument/2006/relationships/image"/><Relationship Id="rId11" Target="../media/image32.png" Type="http://schemas.openxmlformats.org/officeDocument/2006/relationships/image"/><Relationship Id="rId12" Target="../media/image30.png" Type="http://schemas.openxmlformats.org/officeDocument/2006/relationships/image"/><Relationship Id="rId2" Target="../media/image9.jpeg" Type="http://schemas.openxmlformats.org/officeDocument/2006/relationships/image"/><Relationship Id="rId3" Target="../media/image31.jpeg" Type="http://schemas.openxmlformats.org/officeDocument/2006/relationships/image"/><Relationship Id="rId4" Target="../media/image19.pn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2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svg" Type="http://schemas.openxmlformats.org/officeDocument/2006/relationships/image"/><Relationship Id="rId11" Target="../media/image34.png" Type="http://schemas.openxmlformats.org/officeDocument/2006/relationships/image"/><Relationship Id="rId12" Target="../media/image30.png" Type="http://schemas.openxmlformats.org/officeDocument/2006/relationships/image"/><Relationship Id="rId2" Target="../media/image9.jpeg" Type="http://schemas.openxmlformats.org/officeDocument/2006/relationships/image"/><Relationship Id="rId3" Target="../media/image33.jpeg" Type="http://schemas.openxmlformats.org/officeDocument/2006/relationships/image"/><Relationship Id="rId4" Target="../media/image19.png" Type="http://schemas.openxmlformats.org/officeDocument/2006/relationships/image"/><Relationship Id="rId5" Target="../media/image25.png" Type="http://schemas.openxmlformats.org/officeDocument/2006/relationships/image"/><Relationship Id="rId6" Target="../media/image26.svg" Type="http://schemas.openxmlformats.org/officeDocument/2006/relationships/image"/><Relationship Id="rId7" Target="../media/image17.png" Type="http://schemas.openxmlformats.org/officeDocument/2006/relationships/image"/><Relationship Id="rId8" Target="../media/image18.svg" Type="http://schemas.openxmlformats.org/officeDocument/2006/relationships/image"/><Relationship Id="rId9" Target="../media/image2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7.png" Type="http://schemas.openxmlformats.org/officeDocument/2006/relationships/image"/><Relationship Id="rId11" Target="../media/image38.png" Type="http://schemas.openxmlformats.org/officeDocument/2006/relationships/image"/><Relationship Id="rId12" Target="../media/image30.png" Type="http://schemas.openxmlformats.org/officeDocument/2006/relationships/image"/><Relationship Id="rId2" Target="../media/image9.jpeg" Type="http://schemas.openxmlformats.org/officeDocument/2006/relationships/image"/><Relationship Id="rId3" Target="../media/image35.png" Type="http://schemas.openxmlformats.org/officeDocument/2006/relationships/image"/><Relationship Id="rId4" Target="../media/image19.pn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36.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39.png" Type="http://schemas.openxmlformats.org/officeDocument/2006/relationships/image"/><Relationship Id="rId4" Target="../media/image40.png" Type="http://schemas.openxmlformats.org/officeDocument/2006/relationships/image"/><Relationship Id="rId5" Target="../media/image41.jpeg" Type="http://schemas.openxmlformats.org/officeDocument/2006/relationships/image"/><Relationship Id="rId6" Target="https://youtu.be/VQJYLJWmHYE?si=OpVXuRIZmPfmEoA5" TargetMode="External" Type="http://schemas.openxmlformats.org/officeDocument/2006/relationships/video"/></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39.png" Type="http://schemas.openxmlformats.org/officeDocument/2006/relationships/image"/><Relationship Id="rId4" Target="../media/image42.png" Type="http://schemas.openxmlformats.org/officeDocument/2006/relationships/image"/><Relationship Id="rId5" Target="../media/image43.svg" Type="http://schemas.openxmlformats.org/officeDocument/2006/relationships/image"/><Relationship Id="rId6" Target="../media/image44.png" Type="http://schemas.openxmlformats.org/officeDocument/2006/relationships/image"/><Relationship Id="rId7" Target="../media/image45.svg" Type="http://schemas.openxmlformats.org/officeDocument/2006/relationships/image"/><Relationship Id="rId8" Target="../media/image46.png" Type="http://schemas.openxmlformats.org/officeDocument/2006/relationships/image"/><Relationship Id="rId9" Target="../media/image47.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7.png" Type="http://schemas.openxmlformats.org/officeDocument/2006/relationships/image"/><Relationship Id="rId2" Target="../notesSlides/notesSlide3.xml" Type="http://schemas.openxmlformats.org/officeDocument/2006/relationships/notesSlide"/><Relationship Id="rId3" Target="../media/image39.png" Type="http://schemas.openxmlformats.org/officeDocument/2006/relationships/image"/><Relationship Id="rId4" Target="../media/image42.png" Type="http://schemas.openxmlformats.org/officeDocument/2006/relationships/image"/><Relationship Id="rId5" Target="../media/image43.svg" Type="http://schemas.openxmlformats.org/officeDocument/2006/relationships/image"/><Relationship Id="rId6" Target="../media/image44.png" Type="http://schemas.openxmlformats.org/officeDocument/2006/relationships/image"/><Relationship Id="rId7" Target="../media/image45.svg" Type="http://schemas.openxmlformats.org/officeDocument/2006/relationships/image"/><Relationship Id="rId8" Target="../media/image46.png" Type="http://schemas.openxmlformats.org/officeDocument/2006/relationships/image"/><Relationship Id="rId9" Target="../media/image48.gif"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https://zh.wikipedia.org/wiki/%E8%81%8A%E5%A4%A9%E6%A9%9F%E5%99%A8%E4%BA%BA" TargetMode="External" Type="http://schemas.openxmlformats.org/officeDocument/2006/relationships/hyperlink"/><Relationship Id="rId11" Target="https://zh.wikipedia.org/wiki/OpenAI" TargetMode="External" Type="http://schemas.openxmlformats.org/officeDocument/2006/relationships/hyperlink"/><Relationship Id="rId12" Target="../media/image48.gif" Type="http://schemas.openxmlformats.org/officeDocument/2006/relationships/image"/><Relationship Id="rId2" Target="../media/image9.jpeg" Type="http://schemas.openxmlformats.org/officeDocument/2006/relationships/image"/><Relationship Id="rId3" Target="../media/image49.png" Type="http://schemas.openxmlformats.org/officeDocument/2006/relationships/image"/><Relationship Id="rId4" Target="../media/image50.svg" Type="http://schemas.openxmlformats.org/officeDocument/2006/relationships/image"/><Relationship Id="rId5" Target="../media/image51.jpeg" Type="http://schemas.openxmlformats.org/officeDocument/2006/relationships/image"/><Relationship Id="rId6" Target="../media/image52.png" Type="http://schemas.openxmlformats.org/officeDocument/2006/relationships/image"/><Relationship Id="rId7" Target="https://zh.wikipedia.org/wiki/%E4%BA%BA%E5%B7%A5%E6%99%BA%E8%83%BD" TargetMode="External" Type="http://schemas.openxmlformats.org/officeDocument/2006/relationships/hyperlink"/><Relationship Id="rId8" Target="https://zh.wikipedia.org/wiki/OpenAI" TargetMode="External" Type="http://schemas.openxmlformats.org/officeDocument/2006/relationships/hyperlink"/><Relationship Id="rId9" Target="https://zh.wikipedia.org/wiki/%E4%BA%BA%E5%B7%A5%E6%99%BA%E8%83%BD" TargetMode="External" Type="http://schemas.openxmlformats.org/officeDocument/2006/relationships/hyperlink"/></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4.svg" Type="http://schemas.openxmlformats.org/officeDocument/2006/relationships/image"/><Relationship Id="rId11" Target="../media/image55.jpeg" Type="http://schemas.openxmlformats.org/officeDocument/2006/relationships/image"/><Relationship Id="rId12" Target="../media/image56.jpeg" Type="http://schemas.openxmlformats.org/officeDocument/2006/relationships/image"/><Relationship Id="rId13" Target="../media/image57.png" Type="http://schemas.openxmlformats.org/officeDocument/2006/relationships/image"/><Relationship Id="rId14" Target="../media/image58.jpeg" Type="http://schemas.openxmlformats.org/officeDocument/2006/relationships/image"/><Relationship Id="rId15" Target="../media/image59.jpeg" Type="http://schemas.openxmlformats.org/officeDocument/2006/relationships/image"/><Relationship Id="rId2" Target="../notesSlides/notesSlide4.xml" Type="http://schemas.openxmlformats.org/officeDocument/2006/relationships/notesSlide"/><Relationship Id="rId3" Target="../media/image9.jpeg" Type="http://schemas.openxmlformats.org/officeDocument/2006/relationships/image"/><Relationship Id="rId4" Target="../media/image49.png" Type="http://schemas.openxmlformats.org/officeDocument/2006/relationships/image"/><Relationship Id="rId5" Target="../media/image50.svg" Type="http://schemas.openxmlformats.org/officeDocument/2006/relationships/image"/><Relationship Id="rId6" Target="../media/image48.gif" Type="http://schemas.openxmlformats.org/officeDocument/2006/relationships/image"/><Relationship Id="rId7" Target="../media/image17.png" Type="http://schemas.openxmlformats.org/officeDocument/2006/relationships/image"/><Relationship Id="rId8" Target="../media/image18.svg" Type="http://schemas.openxmlformats.org/officeDocument/2006/relationships/image"/><Relationship Id="rId9" Target="../media/image5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9.jpeg" Type="http://schemas.openxmlformats.org/officeDocument/2006/relationships/image"/><Relationship Id="rId4" Target="../media/image49.png" Type="http://schemas.openxmlformats.org/officeDocument/2006/relationships/image"/><Relationship Id="rId5" Target="../media/image50.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media/image60.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4.png" Type="http://schemas.openxmlformats.org/officeDocument/2006/relationships/image"/><Relationship Id="rId2" Target="../media/image9.jpeg" Type="http://schemas.openxmlformats.org/officeDocument/2006/relationships/image"/><Relationship Id="rId3" Target="../media/image49.png" Type="http://schemas.openxmlformats.org/officeDocument/2006/relationships/image"/><Relationship Id="rId4" Target="../media/image50.sv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61.png" Type="http://schemas.openxmlformats.org/officeDocument/2006/relationships/image"/><Relationship Id="rId8" Target="../media/image62.svg" Type="http://schemas.openxmlformats.org/officeDocument/2006/relationships/image"/><Relationship Id="rId9" Target="../media/image63.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9.png" Type="http://schemas.openxmlformats.org/officeDocument/2006/relationships/image"/><Relationship Id="rId3" Target="../media/image65.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66.jpeg" Type="http://schemas.openxmlformats.org/officeDocument/2006/relationships/image"/><Relationship Id="rId4" Target="../media/image67.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9.png" Type="http://schemas.openxmlformats.org/officeDocument/2006/relationships/image"/><Relationship Id="rId3" Target="../media/image68.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9.png" Type="http://schemas.openxmlformats.org/officeDocument/2006/relationships/image"/><Relationship Id="rId3" Target="../media/image69.png" Type="http://schemas.openxmlformats.org/officeDocument/2006/relationships/image"/><Relationship Id="rId4" Target="../media/image70.png" Type="http://schemas.openxmlformats.org/officeDocument/2006/relationships/image"/><Relationship Id="rId5" Target="../media/image71.png" Type="http://schemas.openxmlformats.org/officeDocument/2006/relationships/image"/><Relationship Id="rId6" Target="../media/image72.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9.png" Type="http://schemas.openxmlformats.org/officeDocument/2006/relationships/image"/><Relationship Id="rId3" Target="../media/image73.png" Type="http://schemas.openxmlformats.org/officeDocument/2006/relationships/image"/><Relationship Id="rId4" Target="../media/image74.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1.png" Type="http://schemas.openxmlformats.org/officeDocument/2006/relationships/image"/><Relationship Id="rId11" Target="../media/image82.svg" Type="http://schemas.openxmlformats.org/officeDocument/2006/relationships/image"/><Relationship Id="rId12" Target="../media/image83.png" Type="http://schemas.openxmlformats.org/officeDocument/2006/relationships/image"/><Relationship Id="rId13" Target="../media/image84.svg" Type="http://schemas.openxmlformats.org/officeDocument/2006/relationships/image"/><Relationship Id="rId14" Target="../media/image85.png" Type="http://schemas.openxmlformats.org/officeDocument/2006/relationships/image"/><Relationship Id="rId15" Target="../media/image86.svg" Type="http://schemas.openxmlformats.org/officeDocument/2006/relationships/image"/><Relationship Id="rId16" Target="../media/image87.png" Type="http://schemas.openxmlformats.org/officeDocument/2006/relationships/image"/><Relationship Id="rId17" Target="../media/image88.svg" Type="http://schemas.openxmlformats.org/officeDocument/2006/relationships/image"/><Relationship Id="rId18" Target="../media/image89.png" Type="http://schemas.openxmlformats.org/officeDocument/2006/relationships/image"/><Relationship Id="rId19" Target="../media/image90.svg" Type="http://schemas.openxmlformats.org/officeDocument/2006/relationships/image"/><Relationship Id="rId2" Target="../notesSlides/notesSlide6.xml" Type="http://schemas.openxmlformats.org/officeDocument/2006/relationships/notesSlide"/><Relationship Id="rId20" Target="../media/image91.png" Type="http://schemas.openxmlformats.org/officeDocument/2006/relationships/image"/><Relationship Id="rId21" Target="../media/image92.svg" Type="http://schemas.openxmlformats.org/officeDocument/2006/relationships/image"/><Relationship Id="rId22" Target="../media/image48.gif" Type="http://schemas.openxmlformats.org/officeDocument/2006/relationships/image"/><Relationship Id="rId23" Target="../media/image93.png" Type="http://schemas.openxmlformats.org/officeDocument/2006/relationships/image"/><Relationship Id="rId24" Target="../media/image94.png" Type="http://schemas.openxmlformats.org/officeDocument/2006/relationships/image"/><Relationship Id="rId3" Target="../media/image39.png" Type="http://schemas.openxmlformats.org/officeDocument/2006/relationships/image"/><Relationship Id="rId4" Target="../media/image75.png" Type="http://schemas.openxmlformats.org/officeDocument/2006/relationships/image"/><Relationship Id="rId5" Target="../media/image76.svg" Type="http://schemas.openxmlformats.org/officeDocument/2006/relationships/image"/><Relationship Id="rId6" Target="../media/image77.png" Type="http://schemas.openxmlformats.org/officeDocument/2006/relationships/image"/><Relationship Id="rId7" Target="../media/image78.svg" Type="http://schemas.openxmlformats.org/officeDocument/2006/relationships/image"/><Relationship Id="rId8" Target="../media/image79.png" Type="http://schemas.openxmlformats.org/officeDocument/2006/relationships/image"/><Relationship Id="rId9" Target="../media/image80.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9.png" Type="http://schemas.openxmlformats.org/officeDocument/2006/relationships/image"/><Relationship Id="rId3" Target="../media/image7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57150"/>
            <a:ext cx="18389600" cy="10344150"/>
          </a:xfrm>
          <a:custGeom>
            <a:avLst/>
            <a:gdLst/>
            <a:ahLst/>
            <a:cxnLst/>
            <a:rect r="r" b="b" t="t" l="l"/>
            <a:pathLst>
              <a:path h="10344150" w="18389600">
                <a:moveTo>
                  <a:pt x="0" y="0"/>
                </a:moveTo>
                <a:lnTo>
                  <a:pt x="18389600" y="0"/>
                </a:lnTo>
                <a:lnTo>
                  <a:pt x="18389600" y="10344150"/>
                </a:lnTo>
                <a:lnTo>
                  <a:pt x="0" y="10344150"/>
                </a:lnTo>
                <a:lnTo>
                  <a:pt x="0" y="0"/>
                </a:lnTo>
                <a:close/>
              </a:path>
            </a:pathLst>
          </a:custGeom>
          <a:blipFill>
            <a:blip r:embed="rId2"/>
            <a:stretch>
              <a:fillRect l="0" t="0" r="0" b="0"/>
            </a:stretch>
          </a:blipFill>
        </p:spPr>
      </p:sp>
      <p:grpSp>
        <p:nvGrpSpPr>
          <p:cNvPr name="Group 3" id="3"/>
          <p:cNvGrpSpPr/>
          <p:nvPr/>
        </p:nvGrpSpPr>
        <p:grpSpPr>
          <a:xfrm rot="0">
            <a:off x="767486" y="5563272"/>
            <a:ext cx="1038980" cy="1038980"/>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5960DC">
                    <a:alpha val="100000"/>
                  </a:srgbClr>
                </a:gs>
                <a:gs pos="100000">
                  <a:srgbClr val="FF99FF">
                    <a:alpha val="100000"/>
                  </a:srgbClr>
                </a:gs>
              </a:gsLst>
              <a:lin ang="0"/>
            </a:gradFill>
          </p:spPr>
        </p:sp>
        <p:sp>
          <p:nvSpPr>
            <p:cNvPr name="TextBox 5" id="5"/>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767486" y="8648700"/>
            <a:ext cx="5836596" cy="1028700"/>
          </a:xfrm>
          <a:custGeom>
            <a:avLst/>
            <a:gdLst/>
            <a:ahLst/>
            <a:cxnLst/>
            <a:rect r="r" b="b" t="t" l="l"/>
            <a:pathLst>
              <a:path h="1028700" w="5836596">
                <a:moveTo>
                  <a:pt x="0" y="0"/>
                </a:moveTo>
                <a:lnTo>
                  <a:pt x="5836596" y="0"/>
                </a:lnTo>
                <a:lnTo>
                  <a:pt x="5836596" y="1028700"/>
                </a:lnTo>
                <a:lnTo>
                  <a:pt x="0" y="1028700"/>
                </a:lnTo>
                <a:lnTo>
                  <a:pt x="0" y="0"/>
                </a:lnTo>
                <a:close/>
              </a:path>
            </a:pathLst>
          </a:custGeom>
          <a:blipFill>
            <a:blip r:embed="rId3"/>
            <a:stretch>
              <a:fillRect l="0" t="0" r="0" b="0"/>
            </a:stretch>
          </a:blipFill>
        </p:spPr>
      </p:sp>
      <p:grpSp>
        <p:nvGrpSpPr>
          <p:cNvPr name="Group 7" id="7"/>
          <p:cNvGrpSpPr/>
          <p:nvPr/>
        </p:nvGrpSpPr>
        <p:grpSpPr>
          <a:xfrm rot="0">
            <a:off x="8992127" y="8923123"/>
            <a:ext cx="8575911" cy="479853"/>
            <a:chOff x="0" y="0"/>
            <a:chExt cx="11434548" cy="639804"/>
          </a:xfrm>
        </p:grpSpPr>
        <p:sp>
          <p:nvSpPr>
            <p:cNvPr name="TextBox 8" id="8"/>
            <p:cNvSpPr txBox="true"/>
            <p:nvPr/>
          </p:nvSpPr>
          <p:spPr>
            <a:xfrm rot="0">
              <a:off x="222633" y="-57150"/>
              <a:ext cx="10939118" cy="696954"/>
            </a:xfrm>
            <a:prstGeom prst="rect">
              <a:avLst/>
            </a:prstGeom>
          </p:spPr>
          <p:txBody>
            <a:bodyPr anchor="t" rtlCol="false" tIns="0" lIns="0" bIns="0" rIns="0">
              <a:spAutoFit/>
            </a:bodyPr>
            <a:lstStyle/>
            <a:p>
              <a:pPr algn="ctr">
                <a:lnSpc>
                  <a:spcPts val="4500"/>
                </a:lnSpc>
                <a:spcBef>
                  <a:spcPct val="0"/>
                </a:spcBef>
              </a:pPr>
              <a:r>
                <a:rPr lang="en-US" sz="3214" spc="80">
                  <a:solidFill>
                    <a:srgbClr val="FFFFFF"/>
                  </a:solidFill>
                  <a:latin typeface="Noto Sans T Chinese"/>
                  <a:ea typeface="Noto Sans T Chinese"/>
                  <a:cs typeface="Noto Sans T Chinese"/>
                  <a:sym typeface="Noto Sans T Chinese"/>
                </a:rPr>
                <a:t>Project NEXT 新興科技素養及價值教育計劃</a:t>
              </a:r>
            </a:p>
          </p:txBody>
        </p:sp>
        <p:sp>
          <p:nvSpPr>
            <p:cNvPr name="Freeform 9" id="9"/>
            <p:cNvSpPr/>
            <p:nvPr/>
          </p:nvSpPr>
          <p:spPr>
            <a:xfrm flipH="false" flipV="false" rot="0">
              <a:off x="0" y="208585"/>
              <a:ext cx="222633" cy="222633"/>
            </a:xfrm>
            <a:custGeom>
              <a:avLst/>
              <a:gdLst/>
              <a:ahLst/>
              <a:cxnLst/>
              <a:rect r="r" b="b" t="t" l="l"/>
              <a:pathLst>
                <a:path h="222633" w="222633">
                  <a:moveTo>
                    <a:pt x="0" y="0"/>
                  </a:moveTo>
                  <a:lnTo>
                    <a:pt x="222633" y="0"/>
                  </a:lnTo>
                  <a:lnTo>
                    <a:pt x="222633" y="222634"/>
                  </a:lnTo>
                  <a:lnTo>
                    <a:pt x="0" y="22263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11211915" y="208585"/>
              <a:ext cx="222633" cy="222633"/>
            </a:xfrm>
            <a:custGeom>
              <a:avLst/>
              <a:gdLst/>
              <a:ahLst/>
              <a:cxnLst/>
              <a:rect r="r" b="b" t="t" l="l"/>
              <a:pathLst>
                <a:path h="222633" w="222633">
                  <a:moveTo>
                    <a:pt x="0" y="0"/>
                  </a:moveTo>
                  <a:lnTo>
                    <a:pt x="222633" y="0"/>
                  </a:lnTo>
                  <a:lnTo>
                    <a:pt x="222633" y="222634"/>
                  </a:lnTo>
                  <a:lnTo>
                    <a:pt x="0" y="22263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Freeform 11" id="11"/>
          <p:cNvSpPr/>
          <p:nvPr/>
        </p:nvSpPr>
        <p:spPr>
          <a:xfrm flipH="false" flipV="false" rot="0">
            <a:off x="8992127" y="-714465"/>
            <a:ext cx="9293504" cy="8763000"/>
          </a:xfrm>
          <a:custGeom>
            <a:avLst/>
            <a:gdLst/>
            <a:ahLst/>
            <a:cxnLst/>
            <a:rect r="r" b="b" t="t" l="l"/>
            <a:pathLst>
              <a:path h="8763000" w="9293504">
                <a:moveTo>
                  <a:pt x="0" y="0"/>
                </a:moveTo>
                <a:lnTo>
                  <a:pt x="9293504" y="0"/>
                </a:lnTo>
                <a:lnTo>
                  <a:pt x="9293504" y="8763000"/>
                </a:lnTo>
                <a:lnTo>
                  <a:pt x="0" y="8763000"/>
                </a:lnTo>
                <a:lnTo>
                  <a:pt x="0" y="0"/>
                </a:lnTo>
                <a:close/>
              </a:path>
            </a:pathLst>
          </a:custGeom>
          <a:blipFill>
            <a:blip r:embed="rId6"/>
            <a:stretch>
              <a:fillRect l="0" t="0" r="0" b="0"/>
            </a:stretch>
          </a:blipFill>
        </p:spPr>
      </p:sp>
      <p:sp>
        <p:nvSpPr>
          <p:cNvPr name="Freeform 12" id="12"/>
          <p:cNvSpPr/>
          <p:nvPr/>
        </p:nvSpPr>
        <p:spPr>
          <a:xfrm flipH="false" flipV="false" rot="0">
            <a:off x="15757224" y="484557"/>
            <a:ext cx="1116673" cy="133597"/>
          </a:xfrm>
          <a:custGeom>
            <a:avLst/>
            <a:gdLst/>
            <a:ahLst/>
            <a:cxnLst/>
            <a:rect r="r" b="b" t="t" l="l"/>
            <a:pathLst>
              <a:path h="133597" w="1116673">
                <a:moveTo>
                  <a:pt x="0" y="0"/>
                </a:moveTo>
                <a:lnTo>
                  <a:pt x="1116673" y="0"/>
                </a:lnTo>
                <a:lnTo>
                  <a:pt x="1116673" y="133598"/>
                </a:lnTo>
                <a:lnTo>
                  <a:pt x="0" y="133598"/>
                </a:lnTo>
                <a:lnTo>
                  <a:pt x="0" y="0"/>
                </a:lnTo>
                <a:close/>
              </a:path>
            </a:pathLst>
          </a:custGeom>
          <a:blipFill>
            <a:blip r:embed="rId7">
              <a:alphaModFix amt="63000"/>
            </a:blip>
            <a:stretch>
              <a:fillRect l="0" t="0" r="0" b="0"/>
            </a:stretch>
          </a:blipFill>
        </p:spPr>
      </p:sp>
      <p:sp>
        <p:nvSpPr>
          <p:cNvPr name="Freeform 13" id="13"/>
          <p:cNvSpPr/>
          <p:nvPr/>
        </p:nvSpPr>
        <p:spPr>
          <a:xfrm flipH="false" flipV="false" rot="0">
            <a:off x="11460247" y="5978862"/>
            <a:ext cx="1162373" cy="1524000"/>
          </a:xfrm>
          <a:custGeom>
            <a:avLst/>
            <a:gdLst/>
            <a:ahLst/>
            <a:cxnLst/>
            <a:rect r="r" b="b" t="t" l="l"/>
            <a:pathLst>
              <a:path h="1524000" w="1162373">
                <a:moveTo>
                  <a:pt x="0" y="0"/>
                </a:moveTo>
                <a:lnTo>
                  <a:pt x="1162373" y="0"/>
                </a:lnTo>
                <a:lnTo>
                  <a:pt x="1162373" y="1524000"/>
                </a:lnTo>
                <a:lnTo>
                  <a:pt x="0" y="1524000"/>
                </a:lnTo>
                <a:lnTo>
                  <a:pt x="0" y="0"/>
                </a:lnTo>
                <a:close/>
              </a:path>
            </a:pathLst>
          </a:custGeom>
          <a:blipFill>
            <a:blip r:embed="rId8"/>
            <a:stretch>
              <a:fillRect l="0" t="0" r="0" b="0"/>
            </a:stretch>
          </a:blipFill>
        </p:spPr>
      </p:sp>
      <p:sp>
        <p:nvSpPr>
          <p:cNvPr name="TextBox 14" id="14"/>
          <p:cNvSpPr txBox="true"/>
          <p:nvPr/>
        </p:nvSpPr>
        <p:spPr>
          <a:xfrm rot="0">
            <a:off x="869155" y="2902743"/>
            <a:ext cx="11923826" cy="3699510"/>
          </a:xfrm>
          <a:prstGeom prst="rect">
            <a:avLst/>
          </a:prstGeom>
        </p:spPr>
        <p:txBody>
          <a:bodyPr anchor="t" rtlCol="false" tIns="0" lIns="0" bIns="0" rIns="0">
            <a:spAutoFit/>
          </a:bodyPr>
          <a:lstStyle/>
          <a:p>
            <a:pPr algn="l">
              <a:lnSpc>
                <a:spcPts val="15119"/>
              </a:lnSpc>
            </a:pPr>
            <a:r>
              <a:rPr lang="en-US" b="true" sz="9000" spc="405">
                <a:solidFill>
                  <a:srgbClr val="FFFFFF"/>
                </a:solidFill>
                <a:latin typeface="Noto Sans T Chinese Bold"/>
                <a:ea typeface="Noto Sans T Chinese Bold"/>
                <a:cs typeface="Noto Sans T Chinese Bold"/>
                <a:sym typeface="Noto Sans T Chinese Bold"/>
              </a:rPr>
              <a:t>人工智能。科技課一</a:t>
            </a:r>
          </a:p>
          <a:p>
            <a:pPr algn="l">
              <a:lnSpc>
                <a:spcPts val="15119"/>
              </a:lnSpc>
            </a:pPr>
            <a:r>
              <a:rPr lang="en-US" b="true" sz="9000" spc="405">
                <a:solidFill>
                  <a:srgbClr val="5D53D8"/>
                </a:solidFill>
                <a:latin typeface="Noto Sans T Chinese Bold"/>
                <a:ea typeface="Noto Sans T Chinese Bold"/>
                <a:cs typeface="Noto Sans T Chinese Bold"/>
                <a:sym typeface="Noto Sans T Chinese Bold"/>
              </a:rPr>
              <a:t>    </a:t>
            </a:r>
            <a:r>
              <a:rPr lang="en-US" b="true" sz="9000" spc="405">
                <a:solidFill>
                  <a:srgbClr val="8B36DD"/>
                </a:solidFill>
                <a:latin typeface="Noto Sans T Chinese Bold"/>
                <a:ea typeface="Noto Sans T Chinese Bold"/>
                <a:cs typeface="Noto Sans T Chinese Bold"/>
                <a:sym typeface="Noto Sans T Chinese Bold"/>
              </a:rPr>
              <a:t>人工智能時代</a:t>
            </a:r>
          </a:p>
        </p:txBody>
      </p:sp>
      <p:sp>
        <p:nvSpPr>
          <p:cNvPr name="Freeform 15" id="15"/>
          <p:cNvSpPr/>
          <p:nvPr/>
        </p:nvSpPr>
        <p:spPr>
          <a:xfrm flipH="false" flipV="false" rot="0">
            <a:off x="745526" y="551356"/>
            <a:ext cx="5802368" cy="1500612"/>
          </a:xfrm>
          <a:custGeom>
            <a:avLst/>
            <a:gdLst/>
            <a:ahLst/>
            <a:cxnLst/>
            <a:rect r="r" b="b" t="t" l="l"/>
            <a:pathLst>
              <a:path h="1500612" w="5802368">
                <a:moveTo>
                  <a:pt x="0" y="0"/>
                </a:moveTo>
                <a:lnTo>
                  <a:pt x="5802368" y="0"/>
                </a:lnTo>
                <a:lnTo>
                  <a:pt x="5802368" y="1500612"/>
                </a:lnTo>
                <a:lnTo>
                  <a:pt x="0" y="1500612"/>
                </a:lnTo>
                <a:lnTo>
                  <a:pt x="0" y="0"/>
                </a:lnTo>
                <a:close/>
              </a:path>
            </a:pathLst>
          </a:custGeom>
          <a:blipFill>
            <a:blip r:embed="rId9"/>
            <a:stretch>
              <a:fillRect l="0" t="0" r="0" b="0"/>
            </a:stretch>
          </a:blipFill>
        </p:spPr>
      </p:sp>
      <p:sp>
        <p:nvSpPr>
          <p:cNvPr name="TextBox 16" id="16"/>
          <p:cNvSpPr txBox="true"/>
          <p:nvPr/>
        </p:nvSpPr>
        <p:spPr>
          <a:xfrm rot="0">
            <a:off x="869155" y="8730546"/>
            <a:ext cx="2621610" cy="779282"/>
          </a:xfrm>
          <a:prstGeom prst="rect">
            <a:avLst/>
          </a:prstGeom>
        </p:spPr>
        <p:txBody>
          <a:bodyPr anchor="t" rtlCol="false" tIns="0" lIns="0" bIns="0" rIns="0">
            <a:spAutoFit/>
          </a:bodyPr>
          <a:lstStyle/>
          <a:p>
            <a:pPr algn="l">
              <a:lnSpc>
                <a:spcPts val="6397"/>
              </a:lnSpc>
            </a:pPr>
            <a:r>
              <a:rPr lang="en-US" sz="4569" spc="205">
                <a:solidFill>
                  <a:srgbClr val="7453D4"/>
                </a:solidFill>
                <a:latin typeface="Noto Sans T Chinese"/>
                <a:ea typeface="Noto Sans T Chinese"/>
                <a:cs typeface="Noto Sans T Chinese"/>
                <a:sym typeface="Noto Sans T Chinese"/>
              </a:rPr>
              <a:t>教學簡報</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6675" y="-66675"/>
            <a:ext cx="18457333" cy="10382250"/>
          </a:xfrm>
          <a:custGeom>
            <a:avLst/>
            <a:gdLst/>
            <a:ahLst/>
            <a:cxnLst/>
            <a:rect r="r" b="b" t="t" l="l"/>
            <a:pathLst>
              <a:path h="10382250" w="18457333">
                <a:moveTo>
                  <a:pt x="0" y="0"/>
                </a:moveTo>
                <a:lnTo>
                  <a:pt x="18457333" y="0"/>
                </a:lnTo>
                <a:lnTo>
                  <a:pt x="18457333" y="10382250"/>
                </a:lnTo>
                <a:lnTo>
                  <a:pt x="0" y="10382250"/>
                </a:lnTo>
                <a:lnTo>
                  <a:pt x="0" y="0"/>
                </a:lnTo>
                <a:close/>
              </a:path>
            </a:pathLst>
          </a:custGeom>
          <a:blipFill>
            <a:blip r:embed="rId2"/>
            <a:stretch>
              <a:fillRect l="0" t="0" r="0" b="0"/>
            </a:stretch>
          </a:blipFill>
        </p:spPr>
      </p:sp>
      <p:grpSp>
        <p:nvGrpSpPr>
          <p:cNvPr name="Group 3" id="3"/>
          <p:cNvGrpSpPr/>
          <p:nvPr/>
        </p:nvGrpSpPr>
        <p:grpSpPr>
          <a:xfrm rot="0">
            <a:off x="13454432" y="1727734"/>
            <a:ext cx="7133684" cy="8688806"/>
            <a:chOff x="0" y="0"/>
            <a:chExt cx="2167467" cy="2639968"/>
          </a:xfrm>
        </p:grpSpPr>
        <p:sp>
          <p:nvSpPr>
            <p:cNvPr name="Freeform 4" id="4"/>
            <p:cNvSpPr/>
            <p:nvPr/>
          </p:nvSpPr>
          <p:spPr>
            <a:xfrm flipH="false" flipV="false" rot="0">
              <a:off x="0" y="0"/>
              <a:ext cx="2167467" cy="2639968"/>
            </a:xfrm>
            <a:custGeom>
              <a:avLst/>
              <a:gdLst/>
              <a:ahLst/>
              <a:cxnLst/>
              <a:rect r="r" b="b" t="t" l="l"/>
              <a:pathLst>
                <a:path h="2639968" w="2167467">
                  <a:moveTo>
                    <a:pt x="95503" y="0"/>
                  </a:moveTo>
                  <a:lnTo>
                    <a:pt x="2071964" y="0"/>
                  </a:lnTo>
                  <a:cubicBezTo>
                    <a:pt x="2124708" y="0"/>
                    <a:pt x="2167467" y="42758"/>
                    <a:pt x="2167467" y="95503"/>
                  </a:cubicBezTo>
                  <a:lnTo>
                    <a:pt x="2167467" y="2544465"/>
                  </a:lnTo>
                  <a:cubicBezTo>
                    <a:pt x="2167467" y="2597210"/>
                    <a:pt x="2124708" y="2639968"/>
                    <a:pt x="2071964" y="2639968"/>
                  </a:cubicBezTo>
                  <a:lnTo>
                    <a:pt x="95503" y="2639968"/>
                  </a:lnTo>
                  <a:cubicBezTo>
                    <a:pt x="42758" y="2639968"/>
                    <a:pt x="0" y="2597210"/>
                    <a:pt x="0" y="2544465"/>
                  </a:cubicBezTo>
                  <a:lnTo>
                    <a:pt x="0" y="95503"/>
                  </a:lnTo>
                  <a:cubicBezTo>
                    <a:pt x="0" y="42758"/>
                    <a:pt x="42758" y="0"/>
                    <a:pt x="95503" y="0"/>
                  </a:cubicBezTo>
                  <a:close/>
                </a:path>
              </a:pathLst>
            </a:custGeom>
            <a:gradFill rotWithShape="true">
              <a:gsLst>
                <a:gs pos="0">
                  <a:srgbClr val="004AAD">
                    <a:alpha val="100000"/>
                  </a:srgbClr>
                </a:gs>
                <a:gs pos="100000">
                  <a:srgbClr val="CB6CE6">
                    <a:alpha val="100000"/>
                  </a:srgbClr>
                </a:gs>
              </a:gsLst>
              <a:lin ang="0"/>
            </a:gradFill>
          </p:spPr>
        </p:sp>
        <p:sp>
          <p:nvSpPr>
            <p:cNvPr name="TextBox 5" id="5"/>
            <p:cNvSpPr txBox="true"/>
            <p:nvPr/>
          </p:nvSpPr>
          <p:spPr>
            <a:xfrm>
              <a:off x="0" y="-28575"/>
              <a:ext cx="2167467" cy="2668543"/>
            </a:xfrm>
            <a:prstGeom prst="rect">
              <a:avLst/>
            </a:prstGeom>
          </p:spPr>
          <p:txBody>
            <a:bodyPr anchor="ctr" rtlCol="false" tIns="50800" lIns="50800" bIns="50800" rIns="50800"/>
            <a:lstStyle/>
            <a:p>
              <a:pPr algn="ctr">
                <a:lnSpc>
                  <a:spcPts val="2799"/>
                </a:lnSpc>
              </a:pPr>
            </a:p>
          </p:txBody>
        </p:sp>
      </p:grpSp>
      <p:grpSp>
        <p:nvGrpSpPr>
          <p:cNvPr name="Group 6" id="6"/>
          <p:cNvGrpSpPr/>
          <p:nvPr/>
        </p:nvGrpSpPr>
        <p:grpSpPr>
          <a:xfrm rot="0">
            <a:off x="11319788" y="2910242"/>
            <a:ext cx="5833953" cy="5995794"/>
            <a:chOff x="0" y="0"/>
            <a:chExt cx="7778603" cy="7994392"/>
          </a:xfrm>
        </p:grpSpPr>
        <p:grpSp>
          <p:nvGrpSpPr>
            <p:cNvPr name="Group 7" id="7"/>
            <p:cNvGrpSpPr>
              <a:grpSpLocks noChangeAspect="true"/>
            </p:cNvGrpSpPr>
            <p:nvPr/>
          </p:nvGrpSpPr>
          <p:grpSpPr>
            <a:xfrm rot="0">
              <a:off x="38100" y="0"/>
              <a:ext cx="7740503" cy="7994392"/>
              <a:chOff x="0" y="0"/>
              <a:chExt cx="6350000" cy="6558280"/>
            </a:xfrm>
          </p:grpSpPr>
          <p:sp>
            <p:nvSpPr>
              <p:cNvPr name="Freeform 8" id="8"/>
              <p:cNvSpPr/>
              <p:nvPr/>
            </p:nvSpPr>
            <p:spPr>
              <a:xfrm flipH="false" flipV="false" rot="0">
                <a:off x="74930" y="74930"/>
                <a:ext cx="6200140" cy="6408420"/>
              </a:xfrm>
              <a:custGeom>
                <a:avLst/>
                <a:gdLst/>
                <a:ahLst/>
                <a:cxnLst/>
                <a:rect r="r" b="b" t="t" l="l"/>
                <a:pathLst>
                  <a:path h="6408420" w="620014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3"/>
                <a:stretch>
                  <a:fillRect l="-1679" t="0" r="-1679" b="0"/>
                </a:stretch>
              </a:blipFill>
            </p:spPr>
          </p:sp>
          <p:sp>
            <p:nvSpPr>
              <p:cNvPr name="Freeform 9" id="9"/>
              <p:cNvSpPr/>
              <p:nvPr/>
            </p:nvSpPr>
            <p:spPr>
              <a:xfrm flipH="false" flipV="false" rot="0">
                <a:off x="0" y="0"/>
                <a:ext cx="6350000" cy="6558280"/>
              </a:xfrm>
              <a:custGeom>
                <a:avLst/>
                <a:gdLst/>
                <a:ahLst/>
                <a:cxnLst/>
                <a:rect r="r" b="b" t="t" l="l"/>
                <a:pathLst>
                  <a:path h="6558280" w="635000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gradFill rotWithShape="true">
                <a:gsLst>
                  <a:gs pos="0">
                    <a:srgbClr val="004AAD">
                      <a:alpha val="100000"/>
                    </a:srgbClr>
                  </a:gs>
                  <a:gs pos="100000">
                    <a:srgbClr val="CB6CE6">
                      <a:alpha val="100000"/>
                    </a:srgbClr>
                  </a:gs>
                </a:gsLst>
                <a:lin ang="0"/>
              </a:gradFill>
            </p:spPr>
          </p:sp>
        </p:grpSp>
        <p:grpSp>
          <p:nvGrpSpPr>
            <p:cNvPr name="Group 10" id="10"/>
            <p:cNvGrpSpPr>
              <a:grpSpLocks noChangeAspect="true"/>
            </p:cNvGrpSpPr>
            <p:nvPr/>
          </p:nvGrpSpPr>
          <p:grpSpPr>
            <a:xfrm rot="0">
              <a:off x="0" y="0"/>
              <a:ext cx="7740503" cy="7994392"/>
              <a:chOff x="0" y="0"/>
              <a:chExt cx="6350000" cy="6558280"/>
            </a:xfrm>
          </p:grpSpPr>
          <p:sp>
            <p:nvSpPr>
              <p:cNvPr name="Freeform 11" id="11"/>
              <p:cNvSpPr/>
              <p:nvPr/>
            </p:nvSpPr>
            <p:spPr>
              <a:xfrm flipH="false" flipV="false" rot="0">
                <a:off x="74930" y="74930"/>
                <a:ext cx="6200140" cy="6408420"/>
              </a:xfrm>
              <a:custGeom>
                <a:avLst/>
                <a:gdLst/>
                <a:ahLst/>
                <a:cxnLst/>
                <a:rect r="r" b="b" t="t" l="l"/>
                <a:pathLst>
                  <a:path h="6408420" w="620014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4"/>
                <a:stretch>
                  <a:fillRect l="-1227" t="0" r="-1227" b="0"/>
                </a:stretch>
              </a:blipFill>
            </p:spPr>
          </p:sp>
          <p:sp>
            <p:nvSpPr>
              <p:cNvPr name="Freeform 12" id="12"/>
              <p:cNvSpPr/>
              <p:nvPr/>
            </p:nvSpPr>
            <p:spPr>
              <a:xfrm flipH="false" flipV="false" rot="0">
                <a:off x="0" y="0"/>
                <a:ext cx="6350000" cy="6558280"/>
              </a:xfrm>
              <a:custGeom>
                <a:avLst/>
                <a:gdLst/>
                <a:ahLst/>
                <a:cxnLst/>
                <a:rect r="r" b="b" t="t" l="l"/>
                <a:pathLst>
                  <a:path h="6558280" w="635000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gradFill rotWithShape="true">
                <a:gsLst>
                  <a:gs pos="0">
                    <a:srgbClr val="004AAD">
                      <a:alpha val="100000"/>
                    </a:srgbClr>
                  </a:gs>
                  <a:gs pos="100000">
                    <a:srgbClr val="CB6CE6">
                      <a:alpha val="100000"/>
                    </a:srgbClr>
                  </a:gs>
                </a:gsLst>
                <a:lin ang="0"/>
              </a:gradFill>
            </p:spPr>
          </p:sp>
        </p:grpSp>
      </p:grpSp>
      <p:sp>
        <p:nvSpPr>
          <p:cNvPr name="Freeform 13" id="13"/>
          <p:cNvSpPr/>
          <p:nvPr/>
        </p:nvSpPr>
        <p:spPr>
          <a:xfrm flipH="false" flipV="false" rot="0">
            <a:off x="1028700" y="4355725"/>
            <a:ext cx="1069995" cy="1069995"/>
          </a:xfrm>
          <a:custGeom>
            <a:avLst/>
            <a:gdLst/>
            <a:ahLst/>
            <a:cxnLst/>
            <a:rect r="r" b="b" t="t" l="l"/>
            <a:pathLst>
              <a:path h="1069995" w="1069995">
                <a:moveTo>
                  <a:pt x="0" y="0"/>
                </a:moveTo>
                <a:lnTo>
                  <a:pt x="1069995" y="0"/>
                </a:lnTo>
                <a:lnTo>
                  <a:pt x="1069995" y="1069995"/>
                </a:lnTo>
                <a:lnTo>
                  <a:pt x="0" y="1069995"/>
                </a:lnTo>
                <a:lnTo>
                  <a:pt x="0" y="0"/>
                </a:lnTo>
                <a:close/>
              </a:path>
            </a:pathLst>
          </a:custGeom>
          <a:blipFill>
            <a:blip r:embed="rId5"/>
            <a:stretch>
              <a:fillRect l="0" t="0" r="0" b="0"/>
            </a:stretch>
          </a:blipFill>
        </p:spPr>
      </p:sp>
      <p:sp>
        <p:nvSpPr>
          <p:cNvPr name="Freeform 14" id="14"/>
          <p:cNvSpPr/>
          <p:nvPr/>
        </p:nvSpPr>
        <p:spPr>
          <a:xfrm flipH="false" flipV="false" rot="0">
            <a:off x="1028700" y="7007605"/>
            <a:ext cx="1069995" cy="1069995"/>
          </a:xfrm>
          <a:custGeom>
            <a:avLst/>
            <a:gdLst/>
            <a:ahLst/>
            <a:cxnLst/>
            <a:rect r="r" b="b" t="t" l="l"/>
            <a:pathLst>
              <a:path h="1069995" w="1069995">
                <a:moveTo>
                  <a:pt x="0" y="0"/>
                </a:moveTo>
                <a:lnTo>
                  <a:pt x="1069995" y="0"/>
                </a:lnTo>
                <a:lnTo>
                  <a:pt x="1069995" y="1069994"/>
                </a:lnTo>
                <a:lnTo>
                  <a:pt x="0" y="1069994"/>
                </a:lnTo>
                <a:lnTo>
                  <a:pt x="0" y="0"/>
                </a:lnTo>
                <a:close/>
              </a:path>
            </a:pathLst>
          </a:custGeom>
          <a:blipFill>
            <a:blip r:embed="rId5"/>
            <a:stretch>
              <a:fillRect l="0" t="0" r="0" b="0"/>
            </a:stretch>
          </a:blipFill>
        </p:spPr>
      </p:sp>
      <p:sp>
        <p:nvSpPr>
          <p:cNvPr name="Freeform 15" id="15"/>
          <p:cNvSpPr/>
          <p:nvPr/>
        </p:nvSpPr>
        <p:spPr>
          <a:xfrm flipH="false" flipV="false" rot="0">
            <a:off x="15660959" y="9315450"/>
            <a:ext cx="1512616" cy="428625"/>
          </a:xfrm>
          <a:custGeom>
            <a:avLst/>
            <a:gdLst/>
            <a:ahLst/>
            <a:cxnLst/>
            <a:rect r="r" b="b" t="t" l="l"/>
            <a:pathLst>
              <a:path h="428625" w="1512616">
                <a:moveTo>
                  <a:pt x="0" y="0"/>
                </a:moveTo>
                <a:lnTo>
                  <a:pt x="1512616" y="0"/>
                </a:lnTo>
                <a:lnTo>
                  <a:pt x="1512616" y="428625"/>
                </a:lnTo>
                <a:lnTo>
                  <a:pt x="0" y="428625"/>
                </a:lnTo>
                <a:lnTo>
                  <a:pt x="0" y="0"/>
                </a:lnTo>
                <a:close/>
              </a:path>
            </a:pathLst>
          </a:custGeom>
          <a:blipFill>
            <a:blip r:embed="rId6">
              <a:alphaModFix amt="87000"/>
            </a:blip>
            <a:stretch>
              <a:fillRect l="-72409" t="0" r="0" b="0"/>
            </a:stretch>
          </a:blipFill>
        </p:spPr>
      </p:sp>
      <p:sp>
        <p:nvSpPr>
          <p:cNvPr name="Freeform 16" id="16"/>
          <p:cNvSpPr/>
          <p:nvPr/>
        </p:nvSpPr>
        <p:spPr>
          <a:xfrm flipH="false" flipV="false" rot="0">
            <a:off x="1028700" y="1727734"/>
            <a:ext cx="5951877" cy="1634163"/>
          </a:xfrm>
          <a:custGeom>
            <a:avLst/>
            <a:gdLst/>
            <a:ahLst/>
            <a:cxnLst/>
            <a:rect r="r" b="b" t="t" l="l"/>
            <a:pathLst>
              <a:path h="1634163" w="5951877">
                <a:moveTo>
                  <a:pt x="0" y="0"/>
                </a:moveTo>
                <a:lnTo>
                  <a:pt x="5951877" y="0"/>
                </a:lnTo>
                <a:lnTo>
                  <a:pt x="5951877" y="1634163"/>
                </a:lnTo>
                <a:lnTo>
                  <a:pt x="0" y="1634163"/>
                </a:lnTo>
                <a:lnTo>
                  <a:pt x="0" y="0"/>
                </a:lnTo>
                <a:close/>
              </a:path>
            </a:pathLst>
          </a:custGeom>
          <a:blipFill>
            <a:blip r:embed="rId7"/>
            <a:stretch>
              <a:fillRect l="0" t="0" r="0" b="0"/>
            </a:stretch>
          </a:blipFill>
        </p:spPr>
      </p:sp>
      <p:sp>
        <p:nvSpPr>
          <p:cNvPr name="TextBox 17" id="17"/>
          <p:cNvSpPr txBox="true"/>
          <p:nvPr/>
        </p:nvSpPr>
        <p:spPr>
          <a:xfrm rot="0">
            <a:off x="2413252" y="4222375"/>
            <a:ext cx="8591979" cy="2176609"/>
          </a:xfrm>
          <a:prstGeom prst="rect">
            <a:avLst/>
          </a:prstGeom>
        </p:spPr>
        <p:txBody>
          <a:bodyPr anchor="t" rtlCol="false" tIns="0" lIns="0" bIns="0" rIns="0">
            <a:spAutoFit/>
          </a:bodyPr>
          <a:lstStyle/>
          <a:p>
            <a:pPr algn="l" marL="0" indent="0" lvl="1">
              <a:lnSpc>
                <a:spcPts val="8649"/>
              </a:lnSpc>
            </a:pPr>
            <a:r>
              <a:rPr lang="en-US" sz="6552" strike="noStrike" u="none">
                <a:solidFill>
                  <a:srgbClr val="325ADF"/>
                </a:solidFill>
                <a:latin typeface="Noto Sans T Chinese"/>
                <a:ea typeface="Noto Sans T Chinese"/>
                <a:cs typeface="Noto Sans T Chinese"/>
                <a:sym typeface="Noto Sans T Chinese"/>
              </a:rPr>
              <a:t>學習人工智能（A.I.）基本概念及知識</a:t>
            </a:r>
          </a:p>
        </p:txBody>
      </p:sp>
      <p:sp>
        <p:nvSpPr>
          <p:cNvPr name="TextBox 18" id="18"/>
          <p:cNvSpPr txBox="true"/>
          <p:nvPr/>
        </p:nvSpPr>
        <p:spPr>
          <a:xfrm rot="0">
            <a:off x="2413252" y="6855205"/>
            <a:ext cx="8591979" cy="2176609"/>
          </a:xfrm>
          <a:prstGeom prst="rect">
            <a:avLst/>
          </a:prstGeom>
        </p:spPr>
        <p:txBody>
          <a:bodyPr anchor="t" rtlCol="false" tIns="0" lIns="0" bIns="0" rIns="0">
            <a:spAutoFit/>
          </a:bodyPr>
          <a:lstStyle/>
          <a:p>
            <a:pPr algn="l">
              <a:lnSpc>
                <a:spcPts val="8649"/>
              </a:lnSpc>
            </a:pPr>
            <a:r>
              <a:rPr lang="en-US" sz="6552">
                <a:solidFill>
                  <a:srgbClr val="325ADF"/>
                </a:solidFill>
                <a:latin typeface="Noto Sans T Chinese"/>
                <a:ea typeface="Noto Sans T Chinese"/>
                <a:cs typeface="Noto Sans T Chinese"/>
                <a:sym typeface="Noto Sans T Chinese"/>
              </a:rPr>
              <a:t>認識A.I.在現今社會日常生活中的應用</a:t>
            </a:r>
          </a:p>
        </p:txBody>
      </p:sp>
      <p:sp>
        <p:nvSpPr>
          <p:cNvPr name="TextBox 19" id="19"/>
          <p:cNvSpPr txBox="true"/>
          <p:nvPr/>
        </p:nvSpPr>
        <p:spPr>
          <a:xfrm rot="0">
            <a:off x="1028700" y="1988037"/>
            <a:ext cx="5951877" cy="1237381"/>
          </a:xfrm>
          <a:prstGeom prst="rect">
            <a:avLst/>
          </a:prstGeom>
        </p:spPr>
        <p:txBody>
          <a:bodyPr anchor="t" rtlCol="false" tIns="0" lIns="0" bIns="0" rIns="0">
            <a:spAutoFit/>
          </a:bodyPr>
          <a:lstStyle/>
          <a:p>
            <a:pPr algn="ctr">
              <a:lnSpc>
                <a:spcPts val="9389"/>
              </a:lnSpc>
            </a:pPr>
            <a:r>
              <a:rPr lang="en-US" b="true" sz="8942" spc="1520">
                <a:solidFill>
                  <a:srgbClr val="FFFFFF"/>
                </a:solidFill>
                <a:latin typeface="Noto Sans T Chinese Bold"/>
                <a:ea typeface="Noto Sans T Chinese Bold"/>
                <a:cs typeface="Noto Sans T Chinese Bold"/>
                <a:sym typeface="Noto Sans T Chinese Bold"/>
              </a:rPr>
              <a:t>目標</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6675" y="-66675"/>
            <a:ext cx="18457333" cy="10382250"/>
          </a:xfrm>
          <a:custGeom>
            <a:avLst/>
            <a:gdLst/>
            <a:ahLst/>
            <a:cxnLst/>
            <a:rect r="r" b="b" t="t" l="l"/>
            <a:pathLst>
              <a:path h="10382250" w="18457333">
                <a:moveTo>
                  <a:pt x="0" y="0"/>
                </a:moveTo>
                <a:lnTo>
                  <a:pt x="18457333" y="0"/>
                </a:lnTo>
                <a:lnTo>
                  <a:pt x="18457333" y="10382250"/>
                </a:lnTo>
                <a:lnTo>
                  <a:pt x="0" y="10382250"/>
                </a:lnTo>
                <a:lnTo>
                  <a:pt x="0" y="0"/>
                </a:lnTo>
                <a:close/>
              </a:path>
            </a:pathLst>
          </a:custGeom>
          <a:blipFill>
            <a:blip r:embed="rId2"/>
            <a:stretch>
              <a:fillRect l="0" t="0" r="0" b="0"/>
            </a:stretch>
          </a:blipFill>
        </p:spPr>
      </p:sp>
      <p:grpSp>
        <p:nvGrpSpPr>
          <p:cNvPr name="Group 3" id="3"/>
          <p:cNvGrpSpPr/>
          <p:nvPr/>
        </p:nvGrpSpPr>
        <p:grpSpPr>
          <a:xfrm rot="0">
            <a:off x="814479" y="2935331"/>
            <a:ext cx="4933097" cy="2774491"/>
            <a:chOff x="0" y="0"/>
            <a:chExt cx="1100948" cy="619199"/>
          </a:xfrm>
        </p:grpSpPr>
        <p:sp>
          <p:nvSpPr>
            <p:cNvPr name="Freeform 4" id="4"/>
            <p:cNvSpPr/>
            <p:nvPr/>
          </p:nvSpPr>
          <p:spPr>
            <a:xfrm flipH="false" flipV="false" rot="0">
              <a:off x="0" y="0"/>
              <a:ext cx="1100948" cy="619199"/>
            </a:xfrm>
            <a:custGeom>
              <a:avLst/>
              <a:gdLst/>
              <a:ahLst/>
              <a:cxnLst/>
              <a:rect r="r" b="b" t="t" l="l"/>
              <a:pathLst>
                <a:path h="619199" w="1100948">
                  <a:moveTo>
                    <a:pt x="54928" y="0"/>
                  </a:moveTo>
                  <a:lnTo>
                    <a:pt x="1046019" y="0"/>
                  </a:lnTo>
                  <a:cubicBezTo>
                    <a:pt x="1060587" y="0"/>
                    <a:pt x="1074558" y="5787"/>
                    <a:pt x="1084859" y="16088"/>
                  </a:cubicBezTo>
                  <a:cubicBezTo>
                    <a:pt x="1095160" y="26389"/>
                    <a:pt x="1100948" y="40360"/>
                    <a:pt x="1100948" y="54928"/>
                  </a:cubicBezTo>
                  <a:lnTo>
                    <a:pt x="1100948" y="564271"/>
                  </a:lnTo>
                  <a:cubicBezTo>
                    <a:pt x="1100948" y="578839"/>
                    <a:pt x="1095160" y="592810"/>
                    <a:pt x="1084859" y="603111"/>
                  </a:cubicBezTo>
                  <a:cubicBezTo>
                    <a:pt x="1074558" y="613412"/>
                    <a:pt x="1060587" y="619199"/>
                    <a:pt x="1046019" y="619199"/>
                  </a:cubicBezTo>
                  <a:lnTo>
                    <a:pt x="54928" y="619199"/>
                  </a:lnTo>
                  <a:cubicBezTo>
                    <a:pt x="40360" y="619199"/>
                    <a:pt x="26389" y="613412"/>
                    <a:pt x="16088" y="603111"/>
                  </a:cubicBezTo>
                  <a:cubicBezTo>
                    <a:pt x="5787" y="592810"/>
                    <a:pt x="0" y="578839"/>
                    <a:pt x="0" y="564271"/>
                  </a:cubicBezTo>
                  <a:lnTo>
                    <a:pt x="0" y="54928"/>
                  </a:lnTo>
                  <a:cubicBezTo>
                    <a:pt x="0" y="40360"/>
                    <a:pt x="5787" y="26389"/>
                    <a:pt x="16088" y="16088"/>
                  </a:cubicBezTo>
                  <a:cubicBezTo>
                    <a:pt x="26389" y="5787"/>
                    <a:pt x="40360" y="0"/>
                    <a:pt x="54928" y="0"/>
                  </a:cubicBezTo>
                  <a:close/>
                </a:path>
              </a:pathLst>
            </a:custGeom>
            <a:blipFill>
              <a:blip r:embed="rId3"/>
              <a:stretch>
                <a:fillRect l="0" t="-7896" r="0" b="-7896"/>
              </a:stretch>
            </a:blipFill>
            <a:ln w="114300" cap="rnd">
              <a:gradFill>
                <a:gsLst>
                  <a:gs pos="0">
                    <a:srgbClr val="5960DC">
                      <a:alpha val="100000"/>
                    </a:srgbClr>
                  </a:gs>
                  <a:gs pos="100000">
                    <a:srgbClr val="FF99FF">
                      <a:alpha val="100000"/>
                    </a:srgbClr>
                  </a:gs>
                </a:gsLst>
                <a:lin ang="0"/>
              </a:gradFill>
              <a:prstDash val="solid"/>
              <a:round/>
            </a:ln>
          </p:spPr>
        </p:sp>
      </p:grpSp>
      <p:grpSp>
        <p:nvGrpSpPr>
          <p:cNvPr name="Group 5" id="5"/>
          <p:cNvGrpSpPr/>
          <p:nvPr/>
        </p:nvGrpSpPr>
        <p:grpSpPr>
          <a:xfrm rot="0">
            <a:off x="6404092" y="2935331"/>
            <a:ext cx="4933097" cy="2774491"/>
            <a:chOff x="0" y="0"/>
            <a:chExt cx="1100948" cy="619199"/>
          </a:xfrm>
        </p:grpSpPr>
        <p:sp>
          <p:nvSpPr>
            <p:cNvPr name="Freeform 6" id="6"/>
            <p:cNvSpPr/>
            <p:nvPr/>
          </p:nvSpPr>
          <p:spPr>
            <a:xfrm flipH="false" flipV="false" rot="0">
              <a:off x="0" y="0"/>
              <a:ext cx="1100948" cy="619199"/>
            </a:xfrm>
            <a:custGeom>
              <a:avLst/>
              <a:gdLst/>
              <a:ahLst/>
              <a:cxnLst/>
              <a:rect r="r" b="b" t="t" l="l"/>
              <a:pathLst>
                <a:path h="619199" w="1100948">
                  <a:moveTo>
                    <a:pt x="54928" y="0"/>
                  </a:moveTo>
                  <a:lnTo>
                    <a:pt x="1046019" y="0"/>
                  </a:lnTo>
                  <a:cubicBezTo>
                    <a:pt x="1060587" y="0"/>
                    <a:pt x="1074558" y="5787"/>
                    <a:pt x="1084859" y="16088"/>
                  </a:cubicBezTo>
                  <a:cubicBezTo>
                    <a:pt x="1095160" y="26389"/>
                    <a:pt x="1100948" y="40360"/>
                    <a:pt x="1100948" y="54928"/>
                  </a:cubicBezTo>
                  <a:lnTo>
                    <a:pt x="1100948" y="564271"/>
                  </a:lnTo>
                  <a:cubicBezTo>
                    <a:pt x="1100948" y="578839"/>
                    <a:pt x="1095160" y="592810"/>
                    <a:pt x="1084859" y="603111"/>
                  </a:cubicBezTo>
                  <a:cubicBezTo>
                    <a:pt x="1074558" y="613412"/>
                    <a:pt x="1060587" y="619199"/>
                    <a:pt x="1046019" y="619199"/>
                  </a:cubicBezTo>
                  <a:lnTo>
                    <a:pt x="54928" y="619199"/>
                  </a:lnTo>
                  <a:cubicBezTo>
                    <a:pt x="40360" y="619199"/>
                    <a:pt x="26389" y="613412"/>
                    <a:pt x="16088" y="603111"/>
                  </a:cubicBezTo>
                  <a:cubicBezTo>
                    <a:pt x="5787" y="592810"/>
                    <a:pt x="0" y="578839"/>
                    <a:pt x="0" y="564271"/>
                  </a:cubicBezTo>
                  <a:lnTo>
                    <a:pt x="0" y="54928"/>
                  </a:lnTo>
                  <a:cubicBezTo>
                    <a:pt x="0" y="40360"/>
                    <a:pt x="5787" y="26389"/>
                    <a:pt x="16088" y="16088"/>
                  </a:cubicBezTo>
                  <a:cubicBezTo>
                    <a:pt x="26389" y="5787"/>
                    <a:pt x="40360" y="0"/>
                    <a:pt x="54928" y="0"/>
                  </a:cubicBezTo>
                  <a:close/>
                </a:path>
              </a:pathLst>
            </a:custGeom>
            <a:blipFill>
              <a:blip r:embed="rId4"/>
              <a:stretch>
                <a:fillRect l="0" t="-4451" r="0" b="-4451"/>
              </a:stretch>
            </a:blipFill>
            <a:ln w="114300" cap="rnd">
              <a:gradFill>
                <a:gsLst>
                  <a:gs pos="0">
                    <a:srgbClr val="5960DC">
                      <a:alpha val="100000"/>
                    </a:srgbClr>
                  </a:gs>
                  <a:gs pos="100000">
                    <a:srgbClr val="FF99FF">
                      <a:alpha val="100000"/>
                    </a:srgbClr>
                  </a:gs>
                </a:gsLst>
                <a:lin ang="0"/>
              </a:gradFill>
              <a:prstDash val="solid"/>
              <a:round/>
            </a:ln>
          </p:spPr>
        </p:sp>
      </p:grpSp>
      <p:sp>
        <p:nvSpPr>
          <p:cNvPr name="Freeform 7" id="7"/>
          <p:cNvSpPr/>
          <p:nvPr/>
        </p:nvSpPr>
        <p:spPr>
          <a:xfrm flipH="false" flipV="false" rot="0">
            <a:off x="476664" y="2487183"/>
            <a:ext cx="1280954" cy="1280954"/>
          </a:xfrm>
          <a:custGeom>
            <a:avLst/>
            <a:gdLst/>
            <a:ahLst/>
            <a:cxnLst/>
            <a:rect r="r" b="b" t="t" l="l"/>
            <a:pathLst>
              <a:path h="1280954" w="1280954">
                <a:moveTo>
                  <a:pt x="0" y="0"/>
                </a:moveTo>
                <a:lnTo>
                  <a:pt x="1280953" y="0"/>
                </a:lnTo>
                <a:lnTo>
                  <a:pt x="1280953" y="1280953"/>
                </a:lnTo>
                <a:lnTo>
                  <a:pt x="0" y="128095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6037821" y="2487183"/>
            <a:ext cx="1280954" cy="1280954"/>
          </a:xfrm>
          <a:custGeom>
            <a:avLst/>
            <a:gdLst/>
            <a:ahLst/>
            <a:cxnLst/>
            <a:rect r="r" b="b" t="t" l="l"/>
            <a:pathLst>
              <a:path h="1280954" w="1280954">
                <a:moveTo>
                  <a:pt x="0" y="0"/>
                </a:moveTo>
                <a:lnTo>
                  <a:pt x="1280953" y="0"/>
                </a:lnTo>
                <a:lnTo>
                  <a:pt x="1280953" y="1280953"/>
                </a:lnTo>
                <a:lnTo>
                  <a:pt x="0" y="128095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4005199" y="6098613"/>
            <a:ext cx="9639356" cy="8229600"/>
          </a:xfrm>
          <a:custGeom>
            <a:avLst/>
            <a:gdLst/>
            <a:ahLst/>
            <a:cxnLst/>
            <a:rect r="r" b="b" t="t" l="l"/>
            <a:pathLst>
              <a:path h="8229600" w="9639356">
                <a:moveTo>
                  <a:pt x="0" y="0"/>
                </a:moveTo>
                <a:lnTo>
                  <a:pt x="9639356" y="0"/>
                </a:lnTo>
                <a:lnTo>
                  <a:pt x="9639356" y="8229600"/>
                </a:lnTo>
                <a:lnTo>
                  <a:pt x="0" y="8229600"/>
                </a:lnTo>
                <a:lnTo>
                  <a:pt x="0" y="0"/>
                </a:lnTo>
                <a:close/>
              </a:path>
            </a:pathLst>
          </a:custGeom>
          <a:blipFill>
            <a:blip r:embed="rId7">
              <a:alphaModFix amt="46000"/>
            </a:blip>
            <a:stretch>
              <a:fillRect l="0" t="0" r="0" b="0"/>
            </a:stretch>
          </a:blipFill>
        </p:spPr>
      </p:sp>
      <p:sp>
        <p:nvSpPr>
          <p:cNvPr name="Freeform 10" id="10"/>
          <p:cNvSpPr/>
          <p:nvPr/>
        </p:nvSpPr>
        <p:spPr>
          <a:xfrm flipH="false" flipV="false" rot="0">
            <a:off x="12896999" y="-3435423"/>
            <a:ext cx="9639356" cy="8229600"/>
          </a:xfrm>
          <a:custGeom>
            <a:avLst/>
            <a:gdLst/>
            <a:ahLst/>
            <a:cxnLst/>
            <a:rect r="r" b="b" t="t" l="l"/>
            <a:pathLst>
              <a:path h="8229600" w="9639356">
                <a:moveTo>
                  <a:pt x="0" y="0"/>
                </a:moveTo>
                <a:lnTo>
                  <a:pt x="9639356" y="0"/>
                </a:lnTo>
                <a:lnTo>
                  <a:pt x="9639356" y="8229600"/>
                </a:lnTo>
                <a:lnTo>
                  <a:pt x="0" y="8229600"/>
                </a:lnTo>
                <a:lnTo>
                  <a:pt x="0" y="0"/>
                </a:lnTo>
                <a:close/>
              </a:path>
            </a:pathLst>
          </a:custGeom>
          <a:blipFill>
            <a:blip r:embed="rId7">
              <a:alphaModFix amt="46000"/>
            </a:blip>
            <a:stretch>
              <a:fillRect l="0" t="0" r="0" b="0"/>
            </a:stretch>
          </a:blipFill>
        </p:spPr>
      </p:sp>
      <p:grpSp>
        <p:nvGrpSpPr>
          <p:cNvPr name="Group 11" id="11"/>
          <p:cNvGrpSpPr/>
          <p:nvPr/>
        </p:nvGrpSpPr>
        <p:grpSpPr>
          <a:xfrm rot="0">
            <a:off x="1030757" y="-3879093"/>
            <a:ext cx="15840494" cy="5796440"/>
            <a:chOff x="0" y="0"/>
            <a:chExt cx="4171982" cy="1526634"/>
          </a:xfrm>
        </p:grpSpPr>
        <p:sp>
          <p:nvSpPr>
            <p:cNvPr name="Freeform 12" id="12"/>
            <p:cNvSpPr/>
            <p:nvPr/>
          </p:nvSpPr>
          <p:spPr>
            <a:xfrm flipH="false" flipV="false" rot="0">
              <a:off x="0" y="0"/>
              <a:ext cx="4171982" cy="1526634"/>
            </a:xfrm>
            <a:custGeom>
              <a:avLst/>
              <a:gdLst/>
              <a:ahLst/>
              <a:cxnLst/>
              <a:rect r="r" b="b" t="t" l="l"/>
              <a:pathLst>
                <a:path h="1526634" w="4171982">
                  <a:moveTo>
                    <a:pt x="43009" y="0"/>
                  </a:moveTo>
                  <a:lnTo>
                    <a:pt x="4128972" y="0"/>
                  </a:lnTo>
                  <a:cubicBezTo>
                    <a:pt x="4152726" y="0"/>
                    <a:pt x="4171982" y="19256"/>
                    <a:pt x="4171982" y="43009"/>
                  </a:cubicBezTo>
                  <a:lnTo>
                    <a:pt x="4171982" y="1483625"/>
                  </a:lnTo>
                  <a:cubicBezTo>
                    <a:pt x="4171982" y="1495032"/>
                    <a:pt x="4167450" y="1505971"/>
                    <a:pt x="4159384" y="1514037"/>
                  </a:cubicBezTo>
                  <a:cubicBezTo>
                    <a:pt x="4151319" y="1522103"/>
                    <a:pt x="4140379" y="1526634"/>
                    <a:pt x="4128972" y="1526634"/>
                  </a:cubicBezTo>
                  <a:lnTo>
                    <a:pt x="43009" y="1526634"/>
                  </a:lnTo>
                  <a:cubicBezTo>
                    <a:pt x="19256" y="1526634"/>
                    <a:pt x="0" y="1507379"/>
                    <a:pt x="0" y="1483625"/>
                  </a:cubicBezTo>
                  <a:lnTo>
                    <a:pt x="0" y="43009"/>
                  </a:lnTo>
                  <a:cubicBezTo>
                    <a:pt x="0" y="19256"/>
                    <a:pt x="19256" y="0"/>
                    <a:pt x="43009" y="0"/>
                  </a:cubicBezTo>
                  <a:close/>
                </a:path>
              </a:pathLst>
            </a:custGeom>
            <a:gradFill rotWithShape="true">
              <a:gsLst>
                <a:gs pos="0">
                  <a:srgbClr val="004AAD">
                    <a:alpha val="100000"/>
                  </a:srgbClr>
                </a:gs>
                <a:gs pos="100000">
                  <a:srgbClr val="CB6CE6">
                    <a:alpha val="100000"/>
                  </a:srgbClr>
                </a:gs>
              </a:gsLst>
              <a:lin ang="0"/>
            </a:gradFill>
          </p:spPr>
        </p:sp>
        <p:sp>
          <p:nvSpPr>
            <p:cNvPr name="TextBox 13" id="13"/>
            <p:cNvSpPr txBox="true"/>
            <p:nvPr/>
          </p:nvSpPr>
          <p:spPr>
            <a:xfrm>
              <a:off x="0" y="-28575"/>
              <a:ext cx="4171982" cy="1555209"/>
            </a:xfrm>
            <a:prstGeom prst="rect">
              <a:avLst/>
            </a:prstGeom>
          </p:spPr>
          <p:txBody>
            <a:bodyPr anchor="ctr" rtlCol="false" tIns="50800" lIns="50800" bIns="50800" rIns="50800"/>
            <a:lstStyle/>
            <a:p>
              <a:pPr algn="ctr">
                <a:lnSpc>
                  <a:spcPts val="2799"/>
                </a:lnSpc>
              </a:pPr>
            </a:p>
          </p:txBody>
        </p:sp>
      </p:grpSp>
      <p:grpSp>
        <p:nvGrpSpPr>
          <p:cNvPr name="Group 14" id="14"/>
          <p:cNvGrpSpPr/>
          <p:nvPr/>
        </p:nvGrpSpPr>
        <p:grpSpPr>
          <a:xfrm rot="0">
            <a:off x="816579" y="6788176"/>
            <a:ext cx="4933097" cy="2774491"/>
            <a:chOff x="0" y="0"/>
            <a:chExt cx="1100948" cy="619199"/>
          </a:xfrm>
        </p:grpSpPr>
        <p:sp>
          <p:nvSpPr>
            <p:cNvPr name="Freeform 15" id="15"/>
            <p:cNvSpPr/>
            <p:nvPr/>
          </p:nvSpPr>
          <p:spPr>
            <a:xfrm flipH="false" flipV="false" rot="0">
              <a:off x="0" y="0"/>
              <a:ext cx="1100948" cy="619199"/>
            </a:xfrm>
            <a:custGeom>
              <a:avLst/>
              <a:gdLst/>
              <a:ahLst/>
              <a:cxnLst/>
              <a:rect r="r" b="b" t="t" l="l"/>
              <a:pathLst>
                <a:path h="619199" w="1100948">
                  <a:moveTo>
                    <a:pt x="54928" y="0"/>
                  </a:moveTo>
                  <a:lnTo>
                    <a:pt x="1046019" y="0"/>
                  </a:lnTo>
                  <a:cubicBezTo>
                    <a:pt x="1060587" y="0"/>
                    <a:pt x="1074558" y="5787"/>
                    <a:pt x="1084859" y="16088"/>
                  </a:cubicBezTo>
                  <a:cubicBezTo>
                    <a:pt x="1095160" y="26389"/>
                    <a:pt x="1100948" y="40360"/>
                    <a:pt x="1100948" y="54928"/>
                  </a:cubicBezTo>
                  <a:lnTo>
                    <a:pt x="1100948" y="564271"/>
                  </a:lnTo>
                  <a:cubicBezTo>
                    <a:pt x="1100948" y="578839"/>
                    <a:pt x="1095160" y="592810"/>
                    <a:pt x="1084859" y="603111"/>
                  </a:cubicBezTo>
                  <a:cubicBezTo>
                    <a:pt x="1074558" y="613412"/>
                    <a:pt x="1060587" y="619199"/>
                    <a:pt x="1046019" y="619199"/>
                  </a:cubicBezTo>
                  <a:lnTo>
                    <a:pt x="54928" y="619199"/>
                  </a:lnTo>
                  <a:cubicBezTo>
                    <a:pt x="40360" y="619199"/>
                    <a:pt x="26389" y="613412"/>
                    <a:pt x="16088" y="603111"/>
                  </a:cubicBezTo>
                  <a:cubicBezTo>
                    <a:pt x="5787" y="592810"/>
                    <a:pt x="0" y="578839"/>
                    <a:pt x="0" y="564271"/>
                  </a:cubicBezTo>
                  <a:lnTo>
                    <a:pt x="0" y="54928"/>
                  </a:lnTo>
                  <a:cubicBezTo>
                    <a:pt x="0" y="40360"/>
                    <a:pt x="5787" y="26389"/>
                    <a:pt x="16088" y="16088"/>
                  </a:cubicBezTo>
                  <a:cubicBezTo>
                    <a:pt x="26389" y="5787"/>
                    <a:pt x="40360" y="0"/>
                    <a:pt x="54928" y="0"/>
                  </a:cubicBezTo>
                  <a:close/>
                </a:path>
              </a:pathLst>
            </a:custGeom>
            <a:blipFill>
              <a:blip r:embed="rId8"/>
              <a:stretch>
                <a:fillRect l="-53" t="0" r="-53" b="0"/>
              </a:stretch>
            </a:blipFill>
            <a:ln w="114300" cap="rnd">
              <a:gradFill>
                <a:gsLst>
                  <a:gs pos="0">
                    <a:srgbClr val="5960DC">
                      <a:alpha val="100000"/>
                    </a:srgbClr>
                  </a:gs>
                  <a:gs pos="100000">
                    <a:srgbClr val="FF99FF">
                      <a:alpha val="100000"/>
                    </a:srgbClr>
                  </a:gs>
                </a:gsLst>
                <a:lin ang="0"/>
              </a:gradFill>
              <a:prstDash val="solid"/>
              <a:round/>
            </a:ln>
          </p:spPr>
        </p:sp>
      </p:grpSp>
      <p:sp>
        <p:nvSpPr>
          <p:cNvPr name="Freeform 16" id="16"/>
          <p:cNvSpPr/>
          <p:nvPr/>
        </p:nvSpPr>
        <p:spPr>
          <a:xfrm flipH="false" flipV="false" rot="0">
            <a:off x="476664" y="6342509"/>
            <a:ext cx="1280954" cy="1280954"/>
          </a:xfrm>
          <a:custGeom>
            <a:avLst/>
            <a:gdLst/>
            <a:ahLst/>
            <a:cxnLst/>
            <a:rect r="r" b="b" t="t" l="l"/>
            <a:pathLst>
              <a:path h="1280954" w="1280954">
                <a:moveTo>
                  <a:pt x="0" y="0"/>
                </a:moveTo>
                <a:lnTo>
                  <a:pt x="1280953" y="0"/>
                </a:lnTo>
                <a:lnTo>
                  <a:pt x="1280953" y="1280954"/>
                </a:lnTo>
                <a:lnTo>
                  <a:pt x="0" y="128095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7" id="17"/>
          <p:cNvGrpSpPr/>
          <p:nvPr/>
        </p:nvGrpSpPr>
        <p:grpSpPr>
          <a:xfrm rot="0">
            <a:off x="6434385" y="6788176"/>
            <a:ext cx="4933097" cy="2774491"/>
            <a:chOff x="0" y="0"/>
            <a:chExt cx="1100948" cy="619199"/>
          </a:xfrm>
        </p:grpSpPr>
        <p:sp>
          <p:nvSpPr>
            <p:cNvPr name="Freeform 18" id="18"/>
            <p:cNvSpPr/>
            <p:nvPr/>
          </p:nvSpPr>
          <p:spPr>
            <a:xfrm flipH="false" flipV="false" rot="0">
              <a:off x="0" y="0"/>
              <a:ext cx="1100948" cy="619199"/>
            </a:xfrm>
            <a:custGeom>
              <a:avLst/>
              <a:gdLst/>
              <a:ahLst/>
              <a:cxnLst/>
              <a:rect r="r" b="b" t="t" l="l"/>
              <a:pathLst>
                <a:path h="619199" w="1100948">
                  <a:moveTo>
                    <a:pt x="54928" y="0"/>
                  </a:moveTo>
                  <a:lnTo>
                    <a:pt x="1046019" y="0"/>
                  </a:lnTo>
                  <a:cubicBezTo>
                    <a:pt x="1060587" y="0"/>
                    <a:pt x="1074558" y="5787"/>
                    <a:pt x="1084859" y="16088"/>
                  </a:cubicBezTo>
                  <a:cubicBezTo>
                    <a:pt x="1095160" y="26389"/>
                    <a:pt x="1100948" y="40360"/>
                    <a:pt x="1100948" y="54928"/>
                  </a:cubicBezTo>
                  <a:lnTo>
                    <a:pt x="1100948" y="564271"/>
                  </a:lnTo>
                  <a:cubicBezTo>
                    <a:pt x="1100948" y="578839"/>
                    <a:pt x="1095160" y="592810"/>
                    <a:pt x="1084859" y="603111"/>
                  </a:cubicBezTo>
                  <a:cubicBezTo>
                    <a:pt x="1074558" y="613412"/>
                    <a:pt x="1060587" y="619199"/>
                    <a:pt x="1046019" y="619199"/>
                  </a:cubicBezTo>
                  <a:lnTo>
                    <a:pt x="54928" y="619199"/>
                  </a:lnTo>
                  <a:cubicBezTo>
                    <a:pt x="40360" y="619199"/>
                    <a:pt x="26389" y="613412"/>
                    <a:pt x="16088" y="603111"/>
                  </a:cubicBezTo>
                  <a:cubicBezTo>
                    <a:pt x="5787" y="592810"/>
                    <a:pt x="0" y="578839"/>
                    <a:pt x="0" y="564271"/>
                  </a:cubicBezTo>
                  <a:lnTo>
                    <a:pt x="0" y="54928"/>
                  </a:lnTo>
                  <a:cubicBezTo>
                    <a:pt x="0" y="40360"/>
                    <a:pt x="5787" y="26389"/>
                    <a:pt x="16088" y="16088"/>
                  </a:cubicBezTo>
                  <a:cubicBezTo>
                    <a:pt x="26389" y="5787"/>
                    <a:pt x="40360" y="0"/>
                    <a:pt x="54928" y="0"/>
                  </a:cubicBezTo>
                  <a:close/>
                </a:path>
              </a:pathLst>
            </a:custGeom>
            <a:blipFill>
              <a:blip r:embed="rId9"/>
              <a:stretch>
                <a:fillRect l="0" t="0" r="0" b="-10656"/>
              </a:stretch>
            </a:blipFill>
            <a:ln w="114300" cap="rnd">
              <a:gradFill>
                <a:gsLst>
                  <a:gs pos="0">
                    <a:srgbClr val="5960DC">
                      <a:alpha val="100000"/>
                    </a:srgbClr>
                  </a:gs>
                  <a:gs pos="100000">
                    <a:srgbClr val="FF99FF">
                      <a:alpha val="100000"/>
                    </a:srgbClr>
                  </a:gs>
                </a:gsLst>
                <a:lin ang="0"/>
              </a:gradFill>
              <a:prstDash val="solid"/>
              <a:round/>
            </a:ln>
          </p:spPr>
        </p:sp>
      </p:grpSp>
      <p:sp>
        <p:nvSpPr>
          <p:cNvPr name="Freeform 19" id="19"/>
          <p:cNvSpPr/>
          <p:nvPr/>
        </p:nvSpPr>
        <p:spPr>
          <a:xfrm flipH="false" flipV="false" rot="0">
            <a:off x="6037821" y="6342509"/>
            <a:ext cx="1280954" cy="1280954"/>
          </a:xfrm>
          <a:custGeom>
            <a:avLst/>
            <a:gdLst/>
            <a:ahLst/>
            <a:cxnLst/>
            <a:rect r="r" b="b" t="t" l="l"/>
            <a:pathLst>
              <a:path h="1280954" w="1280954">
                <a:moveTo>
                  <a:pt x="0" y="0"/>
                </a:moveTo>
                <a:lnTo>
                  <a:pt x="1280953" y="0"/>
                </a:lnTo>
                <a:lnTo>
                  <a:pt x="1280953" y="1280954"/>
                </a:lnTo>
                <a:lnTo>
                  <a:pt x="0" y="1280954"/>
                </a:lnTo>
                <a:lnTo>
                  <a:pt x="0" y="0"/>
                </a:lnTo>
                <a:close/>
              </a:path>
            </a:pathLst>
          </a:custGeom>
          <a:blipFill>
            <a:blip r:embed="rId10"/>
            <a:stretch>
              <a:fillRect l="0" t="0" r="0" b="0"/>
            </a:stretch>
          </a:blipFill>
        </p:spPr>
      </p:sp>
      <p:sp>
        <p:nvSpPr>
          <p:cNvPr name="TextBox 20" id="20"/>
          <p:cNvSpPr txBox="true"/>
          <p:nvPr/>
        </p:nvSpPr>
        <p:spPr>
          <a:xfrm rot="0">
            <a:off x="533814" y="6447284"/>
            <a:ext cx="1280954" cy="1180877"/>
          </a:xfrm>
          <a:prstGeom prst="rect">
            <a:avLst/>
          </a:prstGeom>
        </p:spPr>
        <p:txBody>
          <a:bodyPr anchor="t" rtlCol="false" tIns="0" lIns="0" bIns="0" rIns="0">
            <a:spAutoFit/>
          </a:bodyPr>
          <a:lstStyle/>
          <a:p>
            <a:pPr algn="ctr">
              <a:lnSpc>
                <a:spcPts val="8912"/>
              </a:lnSpc>
            </a:pPr>
            <a:r>
              <a:rPr lang="en-US" sz="8488">
                <a:solidFill>
                  <a:srgbClr val="FFFFFF"/>
                </a:solidFill>
                <a:latin typeface="Computer Says No"/>
                <a:ea typeface="Computer Says No"/>
                <a:cs typeface="Computer Says No"/>
                <a:sym typeface="Computer Says No"/>
              </a:rPr>
              <a:t>03</a:t>
            </a:r>
          </a:p>
        </p:txBody>
      </p:sp>
      <p:sp>
        <p:nvSpPr>
          <p:cNvPr name="TextBox 21" id="21"/>
          <p:cNvSpPr txBox="true"/>
          <p:nvPr/>
        </p:nvSpPr>
        <p:spPr>
          <a:xfrm rot="0">
            <a:off x="6094971" y="6447284"/>
            <a:ext cx="1280954" cy="1180877"/>
          </a:xfrm>
          <a:prstGeom prst="rect">
            <a:avLst/>
          </a:prstGeom>
        </p:spPr>
        <p:txBody>
          <a:bodyPr anchor="t" rtlCol="false" tIns="0" lIns="0" bIns="0" rIns="0">
            <a:spAutoFit/>
          </a:bodyPr>
          <a:lstStyle/>
          <a:p>
            <a:pPr algn="ctr">
              <a:lnSpc>
                <a:spcPts val="8912"/>
              </a:lnSpc>
            </a:pPr>
            <a:r>
              <a:rPr lang="en-US" sz="8488">
                <a:solidFill>
                  <a:srgbClr val="FFFFFF"/>
                </a:solidFill>
                <a:latin typeface="Computer Says No"/>
                <a:ea typeface="Computer Says No"/>
                <a:cs typeface="Computer Says No"/>
                <a:sym typeface="Computer Says No"/>
              </a:rPr>
              <a:t>04</a:t>
            </a:r>
          </a:p>
        </p:txBody>
      </p:sp>
      <p:sp>
        <p:nvSpPr>
          <p:cNvPr name="TextBox 22" id="22"/>
          <p:cNvSpPr txBox="true"/>
          <p:nvPr/>
        </p:nvSpPr>
        <p:spPr>
          <a:xfrm rot="0">
            <a:off x="1757617" y="516558"/>
            <a:ext cx="14772766" cy="1083724"/>
          </a:xfrm>
          <a:prstGeom prst="rect">
            <a:avLst/>
          </a:prstGeom>
        </p:spPr>
        <p:txBody>
          <a:bodyPr anchor="t" rtlCol="false" tIns="0" lIns="0" bIns="0" rIns="0">
            <a:spAutoFit/>
          </a:bodyPr>
          <a:lstStyle/>
          <a:p>
            <a:pPr algn="ctr">
              <a:lnSpc>
                <a:spcPts val="8282"/>
              </a:lnSpc>
            </a:pPr>
            <a:r>
              <a:rPr lang="en-US" b="true" sz="7888">
                <a:solidFill>
                  <a:srgbClr val="FFFFFF"/>
                </a:solidFill>
                <a:latin typeface="Noto Sans T Chinese Bold"/>
                <a:ea typeface="Noto Sans T Chinese Bold"/>
                <a:cs typeface="Noto Sans T Chinese Bold"/>
                <a:sym typeface="Noto Sans T Chinese Bold"/>
              </a:rPr>
              <a:t>以下物件有人工智能嗎? 為甚麼?</a:t>
            </a:r>
          </a:p>
        </p:txBody>
      </p:sp>
      <p:sp>
        <p:nvSpPr>
          <p:cNvPr name="TextBox 23" id="23"/>
          <p:cNvSpPr txBox="true"/>
          <p:nvPr/>
        </p:nvSpPr>
        <p:spPr>
          <a:xfrm rot="0">
            <a:off x="533814" y="2591958"/>
            <a:ext cx="1280954" cy="1180877"/>
          </a:xfrm>
          <a:prstGeom prst="rect">
            <a:avLst/>
          </a:prstGeom>
        </p:spPr>
        <p:txBody>
          <a:bodyPr anchor="t" rtlCol="false" tIns="0" lIns="0" bIns="0" rIns="0">
            <a:spAutoFit/>
          </a:bodyPr>
          <a:lstStyle/>
          <a:p>
            <a:pPr algn="ctr">
              <a:lnSpc>
                <a:spcPts val="8912"/>
              </a:lnSpc>
            </a:pPr>
            <a:r>
              <a:rPr lang="en-US" sz="8488">
                <a:solidFill>
                  <a:srgbClr val="FFFFFF"/>
                </a:solidFill>
                <a:latin typeface="Computer Says No"/>
                <a:ea typeface="Computer Says No"/>
                <a:cs typeface="Computer Says No"/>
                <a:sym typeface="Computer Says No"/>
              </a:rPr>
              <a:t>01</a:t>
            </a:r>
          </a:p>
        </p:txBody>
      </p:sp>
      <p:sp>
        <p:nvSpPr>
          <p:cNvPr name="TextBox 24" id="24"/>
          <p:cNvSpPr txBox="true"/>
          <p:nvPr/>
        </p:nvSpPr>
        <p:spPr>
          <a:xfrm rot="0">
            <a:off x="6094971" y="2591958"/>
            <a:ext cx="1280954" cy="1180877"/>
          </a:xfrm>
          <a:prstGeom prst="rect">
            <a:avLst/>
          </a:prstGeom>
        </p:spPr>
        <p:txBody>
          <a:bodyPr anchor="t" rtlCol="false" tIns="0" lIns="0" bIns="0" rIns="0">
            <a:spAutoFit/>
          </a:bodyPr>
          <a:lstStyle/>
          <a:p>
            <a:pPr algn="ctr">
              <a:lnSpc>
                <a:spcPts val="8912"/>
              </a:lnSpc>
            </a:pPr>
            <a:r>
              <a:rPr lang="en-US" sz="8488">
                <a:solidFill>
                  <a:srgbClr val="FFFFFF"/>
                </a:solidFill>
                <a:latin typeface="Computer Says No"/>
                <a:ea typeface="Computer Says No"/>
                <a:cs typeface="Computer Says No"/>
                <a:sym typeface="Computer Says No"/>
              </a:rPr>
              <a:t>02</a:t>
            </a:r>
          </a:p>
        </p:txBody>
      </p:sp>
      <p:grpSp>
        <p:nvGrpSpPr>
          <p:cNvPr name="Group 25" id="25"/>
          <p:cNvGrpSpPr/>
          <p:nvPr/>
        </p:nvGrpSpPr>
        <p:grpSpPr>
          <a:xfrm rot="0">
            <a:off x="11929964" y="3543962"/>
            <a:ext cx="5727575" cy="1462577"/>
            <a:chOff x="0" y="0"/>
            <a:chExt cx="7636766" cy="1950102"/>
          </a:xfrm>
        </p:grpSpPr>
        <p:grpSp>
          <p:nvGrpSpPr>
            <p:cNvPr name="Group 26" id="26"/>
            <p:cNvGrpSpPr/>
            <p:nvPr/>
          </p:nvGrpSpPr>
          <p:grpSpPr>
            <a:xfrm rot="0">
              <a:off x="0" y="0"/>
              <a:ext cx="6879401" cy="1950102"/>
              <a:chOff x="0" y="0"/>
              <a:chExt cx="1488534" cy="421954"/>
            </a:xfrm>
          </p:grpSpPr>
          <p:sp>
            <p:nvSpPr>
              <p:cNvPr name="Freeform 27" id="27"/>
              <p:cNvSpPr/>
              <p:nvPr/>
            </p:nvSpPr>
            <p:spPr>
              <a:xfrm flipH="false" flipV="false" rot="0">
                <a:off x="0" y="0"/>
                <a:ext cx="1488534" cy="421954"/>
              </a:xfrm>
              <a:custGeom>
                <a:avLst/>
                <a:gdLst/>
                <a:ahLst/>
                <a:cxnLst/>
                <a:rect r="r" b="b" t="t" l="l"/>
                <a:pathLst>
                  <a:path h="421954" w="1488534">
                    <a:moveTo>
                      <a:pt x="126042" y="0"/>
                    </a:moveTo>
                    <a:lnTo>
                      <a:pt x="1362492" y="0"/>
                    </a:lnTo>
                    <a:cubicBezTo>
                      <a:pt x="1395920" y="0"/>
                      <a:pt x="1427980" y="13279"/>
                      <a:pt x="1451617" y="36917"/>
                    </a:cubicBezTo>
                    <a:cubicBezTo>
                      <a:pt x="1475255" y="60554"/>
                      <a:pt x="1488534" y="92614"/>
                      <a:pt x="1488534" y="126042"/>
                    </a:cubicBezTo>
                    <a:lnTo>
                      <a:pt x="1488534" y="295912"/>
                    </a:lnTo>
                    <a:cubicBezTo>
                      <a:pt x="1488534" y="365523"/>
                      <a:pt x="1432103" y="421954"/>
                      <a:pt x="1362492" y="421954"/>
                    </a:cubicBezTo>
                    <a:lnTo>
                      <a:pt x="126042" y="421954"/>
                    </a:lnTo>
                    <a:cubicBezTo>
                      <a:pt x="92614" y="421954"/>
                      <a:pt x="60554" y="408675"/>
                      <a:pt x="36917" y="385037"/>
                    </a:cubicBezTo>
                    <a:cubicBezTo>
                      <a:pt x="13279" y="361400"/>
                      <a:pt x="0" y="329341"/>
                      <a:pt x="0" y="295912"/>
                    </a:cubicBezTo>
                    <a:lnTo>
                      <a:pt x="0" y="126042"/>
                    </a:lnTo>
                    <a:cubicBezTo>
                      <a:pt x="0" y="92614"/>
                      <a:pt x="13279" y="60554"/>
                      <a:pt x="36917" y="36917"/>
                    </a:cubicBezTo>
                    <a:cubicBezTo>
                      <a:pt x="60554" y="13279"/>
                      <a:pt x="92614" y="0"/>
                      <a:pt x="126042" y="0"/>
                    </a:cubicBezTo>
                    <a:close/>
                  </a:path>
                </a:pathLst>
              </a:custGeom>
              <a:gradFill rotWithShape="true">
                <a:gsLst>
                  <a:gs pos="0">
                    <a:srgbClr val="4D2CC1">
                      <a:alpha val="76000"/>
                    </a:srgbClr>
                  </a:gs>
                  <a:gs pos="100000">
                    <a:srgbClr val="7F64DA">
                      <a:alpha val="76000"/>
                    </a:srgbClr>
                  </a:gs>
                </a:gsLst>
                <a:lin ang="0"/>
              </a:gradFill>
              <a:ln w="66675" cap="rnd">
                <a:solidFill>
                  <a:srgbClr val="FFFFFF">
                    <a:alpha val="75686"/>
                  </a:srgbClr>
                </a:solidFill>
                <a:prstDash val="solid"/>
                <a:round/>
              </a:ln>
            </p:spPr>
          </p:sp>
          <p:sp>
            <p:nvSpPr>
              <p:cNvPr name="TextBox 28" id="28"/>
              <p:cNvSpPr txBox="true"/>
              <p:nvPr/>
            </p:nvSpPr>
            <p:spPr>
              <a:xfrm>
                <a:off x="0" y="-38100"/>
                <a:ext cx="1488534" cy="460054"/>
              </a:xfrm>
              <a:prstGeom prst="rect">
                <a:avLst/>
              </a:prstGeom>
            </p:spPr>
            <p:txBody>
              <a:bodyPr anchor="ctr" rtlCol="false" tIns="50800" lIns="50800" bIns="50800" rIns="50800"/>
              <a:lstStyle/>
              <a:p>
                <a:pPr algn="ctr">
                  <a:lnSpc>
                    <a:spcPts val="2659"/>
                  </a:lnSpc>
                </a:pPr>
              </a:p>
            </p:txBody>
          </p:sp>
        </p:grpSp>
        <p:sp>
          <p:nvSpPr>
            <p:cNvPr name="Freeform 29" id="29"/>
            <p:cNvSpPr/>
            <p:nvPr/>
          </p:nvSpPr>
          <p:spPr>
            <a:xfrm flipH="false" flipV="false" rot="0">
              <a:off x="898308" y="228746"/>
              <a:ext cx="1492611" cy="1492611"/>
            </a:xfrm>
            <a:custGeom>
              <a:avLst/>
              <a:gdLst/>
              <a:ahLst/>
              <a:cxnLst/>
              <a:rect r="r" b="b" t="t" l="l"/>
              <a:pathLst>
                <a:path h="1492611" w="1492611">
                  <a:moveTo>
                    <a:pt x="0" y="0"/>
                  </a:moveTo>
                  <a:lnTo>
                    <a:pt x="1492611" y="0"/>
                  </a:lnTo>
                  <a:lnTo>
                    <a:pt x="1492611" y="1492611"/>
                  </a:lnTo>
                  <a:lnTo>
                    <a:pt x="0" y="1492611"/>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30" id="30"/>
            <p:cNvSpPr txBox="true"/>
            <p:nvPr/>
          </p:nvSpPr>
          <p:spPr>
            <a:xfrm rot="0">
              <a:off x="1055562" y="258032"/>
              <a:ext cx="6581204" cy="1565831"/>
            </a:xfrm>
            <a:prstGeom prst="rect">
              <a:avLst/>
            </a:prstGeom>
          </p:spPr>
          <p:txBody>
            <a:bodyPr anchor="t" rtlCol="false" tIns="0" lIns="0" bIns="0" rIns="0">
              <a:spAutoFit/>
            </a:bodyPr>
            <a:lstStyle/>
            <a:p>
              <a:pPr algn="ctr" marL="0" indent="0" lvl="0">
                <a:lnSpc>
                  <a:spcPts val="8403"/>
                </a:lnSpc>
                <a:spcBef>
                  <a:spcPct val="0"/>
                </a:spcBef>
              </a:pPr>
              <a:r>
                <a:rPr lang="en-US" b="true" sz="8575" strike="noStrike" u="none">
                  <a:solidFill>
                    <a:srgbClr val="FFFFFF"/>
                  </a:solidFill>
                  <a:latin typeface="Noto Sans T Chinese Bold"/>
                  <a:ea typeface="Noto Sans T Chinese Bold"/>
                  <a:cs typeface="Noto Sans T Chinese Bold"/>
                  <a:sym typeface="Noto Sans T Chinese Bold"/>
                </a:rPr>
                <a:t>有</a:t>
              </a:r>
            </a:p>
          </p:txBody>
        </p:sp>
      </p:grpSp>
      <p:grpSp>
        <p:nvGrpSpPr>
          <p:cNvPr name="Group 31" id="31"/>
          <p:cNvGrpSpPr/>
          <p:nvPr/>
        </p:nvGrpSpPr>
        <p:grpSpPr>
          <a:xfrm rot="0">
            <a:off x="11919932" y="7543882"/>
            <a:ext cx="5159551" cy="1462577"/>
            <a:chOff x="0" y="0"/>
            <a:chExt cx="1488534" cy="421954"/>
          </a:xfrm>
        </p:grpSpPr>
        <p:sp>
          <p:nvSpPr>
            <p:cNvPr name="Freeform 32" id="32"/>
            <p:cNvSpPr/>
            <p:nvPr/>
          </p:nvSpPr>
          <p:spPr>
            <a:xfrm flipH="false" flipV="false" rot="0">
              <a:off x="0" y="0"/>
              <a:ext cx="1488534" cy="421954"/>
            </a:xfrm>
            <a:custGeom>
              <a:avLst/>
              <a:gdLst/>
              <a:ahLst/>
              <a:cxnLst/>
              <a:rect r="r" b="b" t="t" l="l"/>
              <a:pathLst>
                <a:path h="421954" w="1488534">
                  <a:moveTo>
                    <a:pt x="126042" y="0"/>
                  </a:moveTo>
                  <a:lnTo>
                    <a:pt x="1362492" y="0"/>
                  </a:lnTo>
                  <a:cubicBezTo>
                    <a:pt x="1395920" y="0"/>
                    <a:pt x="1427980" y="13279"/>
                    <a:pt x="1451617" y="36917"/>
                  </a:cubicBezTo>
                  <a:cubicBezTo>
                    <a:pt x="1475255" y="60554"/>
                    <a:pt x="1488534" y="92614"/>
                    <a:pt x="1488534" y="126042"/>
                  </a:cubicBezTo>
                  <a:lnTo>
                    <a:pt x="1488534" y="295912"/>
                  </a:lnTo>
                  <a:cubicBezTo>
                    <a:pt x="1488534" y="365523"/>
                    <a:pt x="1432103" y="421954"/>
                    <a:pt x="1362492" y="421954"/>
                  </a:cubicBezTo>
                  <a:lnTo>
                    <a:pt x="126042" y="421954"/>
                  </a:lnTo>
                  <a:cubicBezTo>
                    <a:pt x="92614" y="421954"/>
                    <a:pt x="60554" y="408675"/>
                    <a:pt x="36917" y="385037"/>
                  </a:cubicBezTo>
                  <a:cubicBezTo>
                    <a:pt x="13279" y="361400"/>
                    <a:pt x="0" y="329341"/>
                    <a:pt x="0" y="295912"/>
                  </a:cubicBezTo>
                  <a:lnTo>
                    <a:pt x="0" y="126042"/>
                  </a:lnTo>
                  <a:cubicBezTo>
                    <a:pt x="0" y="92614"/>
                    <a:pt x="13279" y="60554"/>
                    <a:pt x="36917" y="36917"/>
                  </a:cubicBezTo>
                  <a:cubicBezTo>
                    <a:pt x="60554" y="13279"/>
                    <a:pt x="92614" y="0"/>
                    <a:pt x="126042" y="0"/>
                  </a:cubicBezTo>
                  <a:close/>
                </a:path>
              </a:pathLst>
            </a:custGeom>
            <a:gradFill rotWithShape="true">
              <a:gsLst>
                <a:gs pos="0">
                  <a:srgbClr val="4D2CC1">
                    <a:alpha val="76000"/>
                  </a:srgbClr>
                </a:gs>
                <a:gs pos="100000">
                  <a:srgbClr val="7F64DA">
                    <a:alpha val="76000"/>
                  </a:srgbClr>
                </a:gs>
              </a:gsLst>
              <a:lin ang="0"/>
            </a:gradFill>
            <a:ln w="66675" cap="rnd">
              <a:solidFill>
                <a:srgbClr val="FFFFFF">
                  <a:alpha val="75686"/>
                </a:srgbClr>
              </a:solidFill>
              <a:prstDash val="solid"/>
              <a:round/>
            </a:ln>
          </p:spPr>
        </p:sp>
        <p:sp>
          <p:nvSpPr>
            <p:cNvPr name="TextBox 33" id="33"/>
            <p:cNvSpPr txBox="true"/>
            <p:nvPr/>
          </p:nvSpPr>
          <p:spPr>
            <a:xfrm>
              <a:off x="0" y="-38100"/>
              <a:ext cx="1488534" cy="460054"/>
            </a:xfrm>
            <a:prstGeom prst="rect">
              <a:avLst/>
            </a:prstGeom>
          </p:spPr>
          <p:txBody>
            <a:bodyPr anchor="ctr" rtlCol="false" tIns="50800" lIns="50800" bIns="50800" rIns="50800"/>
            <a:lstStyle/>
            <a:p>
              <a:pPr algn="ctr">
                <a:lnSpc>
                  <a:spcPts val="2659"/>
                </a:lnSpc>
              </a:pPr>
            </a:p>
          </p:txBody>
        </p:sp>
      </p:grpSp>
      <p:sp>
        <p:nvSpPr>
          <p:cNvPr name="Freeform 34" id="34"/>
          <p:cNvSpPr/>
          <p:nvPr/>
        </p:nvSpPr>
        <p:spPr>
          <a:xfrm flipH="false" flipV="false" rot="0">
            <a:off x="12603695" y="7701871"/>
            <a:ext cx="1186173" cy="1186173"/>
          </a:xfrm>
          <a:custGeom>
            <a:avLst/>
            <a:gdLst/>
            <a:ahLst/>
            <a:cxnLst/>
            <a:rect r="r" b="b" t="t" l="l"/>
            <a:pathLst>
              <a:path h="1186173" w="1186173">
                <a:moveTo>
                  <a:pt x="0" y="0"/>
                </a:moveTo>
                <a:lnTo>
                  <a:pt x="1186174" y="0"/>
                </a:lnTo>
                <a:lnTo>
                  <a:pt x="1186174" y="1186173"/>
                </a:lnTo>
                <a:lnTo>
                  <a:pt x="0" y="1186173"/>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35" id="35"/>
          <p:cNvSpPr txBox="true"/>
          <p:nvPr/>
        </p:nvSpPr>
        <p:spPr>
          <a:xfrm rot="0">
            <a:off x="13163425" y="7775584"/>
            <a:ext cx="4494114" cy="1131510"/>
          </a:xfrm>
          <a:prstGeom prst="rect">
            <a:avLst/>
          </a:prstGeom>
        </p:spPr>
        <p:txBody>
          <a:bodyPr anchor="t" rtlCol="false" tIns="0" lIns="0" bIns="0" rIns="0">
            <a:spAutoFit/>
          </a:bodyPr>
          <a:lstStyle/>
          <a:p>
            <a:pPr algn="ctr">
              <a:lnSpc>
                <a:spcPts val="8403"/>
              </a:lnSpc>
            </a:pPr>
            <a:r>
              <a:rPr lang="en-US" b="true" sz="8575">
                <a:solidFill>
                  <a:srgbClr val="FFFFFF"/>
                </a:solidFill>
                <a:latin typeface="Noto Sans T Chinese Bold"/>
                <a:ea typeface="Noto Sans T Chinese Bold"/>
                <a:cs typeface="Noto Sans T Chinese Bold"/>
                <a:sym typeface="Noto Sans T Chinese Bold"/>
              </a:rPr>
              <a:t>沒有</a:t>
            </a:r>
          </a:p>
        </p:txBody>
      </p:sp>
      <p:sp>
        <p:nvSpPr>
          <p:cNvPr name="TextBox 36" id="36"/>
          <p:cNvSpPr txBox="true"/>
          <p:nvPr/>
        </p:nvSpPr>
        <p:spPr>
          <a:xfrm rot="0">
            <a:off x="814479" y="2370889"/>
            <a:ext cx="4933097" cy="542215"/>
          </a:xfrm>
          <a:prstGeom prst="rect">
            <a:avLst/>
          </a:prstGeom>
        </p:spPr>
        <p:txBody>
          <a:bodyPr anchor="t" rtlCol="false" tIns="0" lIns="0" bIns="0" rIns="0">
            <a:spAutoFit/>
          </a:bodyPr>
          <a:lstStyle/>
          <a:p>
            <a:pPr algn="ctr">
              <a:lnSpc>
                <a:spcPts val="4160"/>
              </a:lnSpc>
            </a:pPr>
            <a:r>
              <a:rPr lang="en-US" sz="3962">
                <a:solidFill>
                  <a:srgbClr val="1F2374"/>
                </a:solidFill>
                <a:latin typeface="Noto Sans T Chinese"/>
                <a:ea typeface="Noto Sans T Chinese"/>
                <a:cs typeface="Noto Sans T Chinese"/>
                <a:sym typeface="Noto Sans T Chinese"/>
              </a:rPr>
              <a:t>計算機</a:t>
            </a:r>
          </a:p>
        </p:txBody>
      </p:sp>
      <p:sp>
        <p:nvSpPr>
          <p:cNvPr name="TextBox 37" id="37"/>
          <p:cNvSpPr txBox="true"/>
          <p:nvPr/>
        </p:nvSpPr>
        <p:spPr>
          <a:xfrm rot="0">
            <a:off x="6297698" y="2370889"/>
            <a:ext cx="5029275" cy="542215"/>
          </a:xfrm>
          <a:prstGeom prst="rect">
            <a:avLst/>
          </a:prstGeom>
        </p:spPr>
        <p:txBody>
          <a:bodyPr anchor="t" rtlCol="false" tIns="0" lIns="0" bIns="0" rIns="0">
            <a:spAutoFit/>
          </a:bodyPr>
          <a:lstStyle/>
          <a:p>
            <a:pPr algn="ctr">
              <a:lnSpc>
                <a:spcPts val="4160"/>
              </a:lnSpc>
            </a:pPr>
            <a:r>
              <a:rPr lang="en-US" sz="3962">
                <a:solidFill>
                  <a:srgbClr val="1F2374"/>
                </a:solidFill>
                <a:latin typeface="Noto Sans T Chinese"/>
                <a:ea typeface="Noto Sans T Chinese"/>
                <a:cs typeface="Noto Sans T Chinese"/>
                <a:sym typeface="Noto Sans T Chinese"/>
              </a:rPr>
              <a:t>吸塵機械人</a:t>
            </a:r>
          </a:p>
        </p:txBody>
      </p:sp>
      <p:sp>
        <p:nvSpPr>
          <p:cNvPr name="TextBox 38" id="38"/>
          <p:cNvSpPr txBox="true"/>
          <p:nvPr/>
        </p:nvSpPr>
        <p:spPr>
          <a:xfrm rot="0">
            <a:off x="814479" y="6187074"/>
            <a:ext cx="4933097" cy="542215"/>
          </a:xfrm>
          <a:prstGeom prst="rect">
            <a:avLst/>
          </a:prstGeom>
        </p:spPr>
        <p:txBody>
          <a:bodyPr anchor="t" rtlCol="false" tIns="0" lIns="0" bIns="0" rIns="0">
            <a:spAutoFit/>
          </a:bodyPr>
          <a:lstStyle/>
          <a:p>
            <a:pPr algn="ctr">
              <a:lnSpc>
                <a:spcPts val="4160"/>
              </a:lnSpc>
            </a:pPr>
            <a:r>
              <a:rPr lang="en-US" sz="3962">
                <a:solidFill>
                  <a:srgbClr val="1F2374"/>
                </a:solidFill>
                <a:latin typeface="Noto Sans T Chinese"/>
                <a:ea typeface="Noto Sans T Chinese"/>
                <a:cs typeface="Noto Sans T Chinese"/>
                <a:sym typeface="Noto Sans T Chinese"/>
              </a:rPr>
              <a:t>電子遊戲機</a:t>
            </a:r>
          </a:p>
        </p:txBody>
      </p:sp>
      <p:sp>
        <p:nvSpPr>
          <p:cNvPr name="TextBox 39" id="39"/>
          <p:cNvSpPr txBox="true"/>
          <p:nvPr/>
        </p:nvSpPr>
        <p:spPr>
          <a:xfrm rot="0">
            <a:off x="6404092" y="6187074"/>
            <a:ext cx="4922881" cy="542215"/>
          </a:xfrm>
          <a:prstGeom prst="rect">
            <a:avLst/>
          </a:prstGeom>
        </p:spPr>
        <p:txBody>
          <a:bodyPr anchor="t" rtlCol="false" tIns="0" lIns="0" bIns="0" rIns="0">
            <a:spAutoFit/>
          </a:bodyPr>
          <a:lstStyle/>
          <a:p>
            <a:pPr algn="ctr">
              <a:lnSpc>
                <a:spcPts val="4160"/>
              </a:lnSpc>
            </a:pPr>
            <a:r>
              <a:rPr lang="en-US" sz="3962">
                <a:solidFill>
                  <a:srgbClr val="1F2374"/>
                </a:solidFill>
                <a:latin typeface="Noto Sans T Chinese"/>
                <a:ea typeface="Noto Sans T Chinese"/>
                <a:cs typeface="Noto Sans T Chinese"/>
                <a:sym typeface="Noto Sans T Chinese"/>
              </a:rPr>
              <a:t>寵物機械人</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6675" y="-66675"/>
            <a:ext cx="18457333" cy="10382250"/>
          </a:xfrm>
          <a:custGeom>
            <a:avLst/>
            <a:gdLst/>
            <a:ahLst/>
            <a:cxnLst/>
            <a:rect r="r" b="b" t="t" l="l"/>
            <a:pathLst>
              <a:path h="10382250" w="18457333">
                <a:moveTo>
                  <a:pt x="0" y="0"/>
                </a:moveTo>
                <a:lnTo>
                  <a:pt x="18457333" y="0"/>
                </a:lnTo>
                <a:lnTo>
                  <a:pt x="18457333" y="10382250"/>
                </a:lnTo>
                <a:lnTo>
                  <a:pt x="0" y="10382250"/>
                </a:lnTo>
                <a:lnTo>
                  <a:pt x="0" y="0"/>
                </a:lnTo>
                <a:close/>
              </a:path>
            </a:pathLst>
          </a:custGeom>
          <a:blipFill>
            <a:blip r:embed="rId2"/>
            <a:stretch>
              <a:fillRect l="0" t="0" r="0" b="0"/>
            </a:stretch>
          </a:blipFill>
        </p:spPr>
      </p:sp>
      <p:grpSp>
        <p:nvGrpSpPr>
          <p:cNvPr name="Group 3" id="3"/>
          <p:cNvGrpSpPr/>
          <p:nvPr/>
        </p:nvGrpSpPr>
        <p:grpSpPr>
          <a:xfrm rot="0">
            <a:off x="2688733" y="3946316"/>
            <a:ext cx="4933097" cy="2774491"/>
            <a:chOff x="0" y="0"/>
            <a:chExt cx="1100948" cy="619199"/>
          </a:xfrm>
        </p:grpSpPr>
        <p:sp>
          <p:nvSpPr>
            <p:cNvPr name="Freeform 4" id="4"/>
            <p:cNvSpPr/>
            <p:nvPr/>
          </p:nvSpPr>
          <p:spPr>
            <a:xfrm flipH="false" flipV="false" rot="0">
              <a:off x="0" y="0"/>
              <a:ext cx="1100948" cy="619199"/>
            </a:xfrm>
            <a:custGeom>
              <a:avLst/>
              <a:gdLst/>
              <a:ahLst/>
              <a:cxnLst/>
              <a:rect r="r" b="b" t="t" l="l"/>
              <a:pathLst>
                <a:path h="619199" w="1100948">
                  <a:moveTo>
                    <a:pt x="54928" y="0"/>
                  </a:moveTo>
                  <a:lnTo>
                    <a:pt x="1046019" y="0"/>
                  </a:lnTo>
                  <a:cubicBezTo>
                    <a:pt x="1060587" y="0"/>
                    <a:pt x="1074558" y="5787"/>
                    <a:pt x="1084859" y="16088"/>
                  </a:cubicBezTo>
                  <a:cubicBezTo>
                    <a:pt x="1095160" y="26389"/>
                    <a:pt x="1100948" y="40360"/>
                    <a:pt x="1100948" y="54928"/>
                  </a:cubicBezTo>
                  <a:lnTo>
                    <a:pt x="1100948" y="564271"/>
                  </a:lnTo>
                  <a:cubicBezTo>
                    <a:pt x="1100948" y="578839"/>
                    <a:pt x="1095160" y="592810"/>
                    <a:pt x="1084859" y="603111"/>
                  </a:cubicBezTo>
                  <a:cubicBezTo>
                    <a:pt x="1074558" y="613412"/>
                    <a:pt x="1060587" y="619199"/>
                    <a:pt x="1046019" y="619199"/>
                  </a:cubicBezTo>
                  <a:lnTo>
                    <a:pt x="54928" y="619199"/>
                  </a:lnTo>
                  <a:cubicBezTo>
                    <a:pt x="40360" y="619199"/>
                    <a:pt x="26389" y="613412"/>
                    <a:pt x="16088" y="603111"/>
                  </a:cubicBezTo>
                  <a:cubicBezTo>
                    <a:pt x="5787" y="592810"/>
                    <a:pt x="0" y="578839"/>
                    <a:pt x="0" y="564271"/>
                  </a:cubicBezTo>
                  <a:lnTo>
                    <a:pt x="0" y="54928"/>
                  </a:lnTo>
                  <a:cubicBezTo>
                    <a:pt x="0" y="40360"/>
                    <a:pt x="5787" y="26389"/>
                    <a:pt x="16088" y="16088"/>
                  </a:cubicBezTo>
                  <a:cubicBezTo>
                    <a:pt x="26389" y="5787"/>
                    <a:pt x="40360" y="0"/>
                    <a:pt x="54928" y="0"/>
                  </a:cubicBezTo>
                  <a:close/>
                </a:path>
              </a:pathLst>
            </a:custGeom>
            <a:blipFill>
              <a:blip r:embed="rId3"/>
              <a:stretch>
                <a:fillRect l="0" t="-7896" r="0" b="-7896"/>
              </a:stretch>
            </a:blipFill>
            <a:ln w="114300" cap="rnd">
              <a:gradFill>
                <a:gsLst>
                  <a:gs pos="0">
                    <a:srgbClr val="5960DC">
                      <a:alpha val="100000"/>
                    </a:srgbClr>
                  </a:gs>
                  <a:gs pos="100000">
                    <a:srgbClr val="FF99FF">
                      <a:alpha val="100000"/>
                    </a:srgbClr>
                  </a:gs>
                </a:gsLst>
                <a:lin ang="0"/>
              </a:gradFill>
              <a:prstDash val="solid"/>
              <a:round/>
            </a:ln>
          </p:spPr>
        </p:sp>
      </p:grpSp>
      <p:sp>
        <p:nvSpPr>
          <p:cNvPr name="Freeform 5" id="5"/>
          <p:cNvSpPr/>
          <p:nvPr/>
        </p:nvSpPr>
        <p:spPr>
          <a:xfrm flipH="false" flipV="false" rot="0">
            <a:off x="-4005199" y="6050988"/>
            <a:ext cx="9639356" cy="8229600"/>
          </a:xfrm>
          <a:custGeom>
            <a:avLst/>
            <a:gdLst/>
            <a:ahLst/>
            <a:cxnLst/>
            <a:rect r="r" b="b" t="t" l="l"/>
            <a:pathLst>
              <a:path h="8229600" w="9639356">
                <a:moveTo>
                  <a:pt x="0" y="0"/>
                </a:moveTo>
                <a:lnTo>
                  <a:pt x="9639356" y="0"/>
                </a:lnTo>
                <a:lnTo>
                  <a:pt x="9639356" y="8229600"/>
                </a:lnTo>
                <a:lnTo>
                  <a:pt x="0" y="8229600"/>
                </a:lnTo>
                <a:lnTo>
                  <a:pt x="0" y="0"/>
                </a:lnTo>
                <a:close/>
              </a:path>
            </a:pathLst>
          </a:custGeom>
          <a:blipFill>
            <a:blip r:embed="rId4">
              <a:alphaModFix amt="46000"/>
            </a:blip>
            <a:stretch>
              <a:fillRect l="0" t="0" r="0" b="0"/>
            </a:stretch>
          </a:blipFill>
        </p:spPr>
      </p:sp>
      <p:sp>
        <p:nvSpPr>
          <p:cNvPr name="Freeform 6" id="6"/>
          <p:cNvSpPr/>
          <p:nvPr/>
        </p:nvSpPr>
        <p:spPr>
          <a:xfrm flipH="false" flipV="false" rot="0">
            <a:off x="12896999" y="-3435423"/>
            <a:ext cx="9639356" cy="8229600"/>
          </a:xfrm>
          <a:custGeom>
            <a:avLst/>
            <a:gdLst/>
            <a:ahLst/>
            <a:cxnLst/>
            <a:rect r="r" b="b" t="t" l="l"/>
            <a:pathLst>
              <a:path h="8229600" w="9639356">
                <a:moveTo>
                  <a:pt x="0" y="0"/>
                </a:moveTo>
                <a:lnTo>
                  <a:pt x="9639356" y="0"/>
                </a:lnTo>
                <a:lnTo>
                  <a:pt x="9639356" y="8229600"/>
                </a:lnTo>
                <a:lnTo>
                  <a:pt x="0" y="8229600"/>
                </a:lnTo>
                <a:lnTo>
                  <a:pt x="0" y="0"/>
                </a:lnTo>
                <a:close/>
              </a:path>
            </a:pathLst>
          </a:custGeom>
          <a:blipFill>
            <a:blip r:embed="rId4">
              <a:alphaModFix amt="46000"/>
            </a:blip>
            <a:stretch>
              <a:fillRect l="0" t="0" r="0" b="0"/>
            </a:stretch>
          </a:blipFill>
        </p:spPr>
      </p:sp>
      <p:grpSp>
        <p:nvGrpSpPr>
          <p:cNvPr name="Group 7" id="7"/>
          <p:cNvGrpSpPr/>
          <p:nvPr/>
        </p:nvGrpSpPr>
        <p:grpSpPr>
          <a:xfrm rot="0">
            <a:off x="1030757" y="-3879093"/>
            <a:ext cx="15840494" cy="5796440"/>
            <a:chOff x="0" y="0"/>
            <a:chExt cx="4171982" cy="1526634"/>
          </a:xfrm>
        </p:grpSpPr>
        <p:sp>
          <p:nvSpPr>
            <p:cNvPr name="Freeform 8" id="8"/>
            <p:cNvSpPr/>
            <p:nvPr/>
          </p:nvSpPr>
          <p:spPr>
            <a:xfrm flipH="false" flipV="false" rot="0">
              <a:off x="0" y="0"/>
              <a:ext cx="4171982" cy="1526634"/>
            </a:xfrm>
            <a:custGeom>
              <a:avLst/>
              <a:gdLst/>
              <a:ahLst/>
              <a:cxnLst/>
              <a:rect r="r" b="b" t="t" l="l"/>
              <a:pathLst>
                <a:path h="1526634" w="4171982">
                  <a:moveTo>
                    <a:pt x="43009" y="0"/>
                  </a:moveTo>
                  <a:lnTo>
                    <a:pt x="4128972" y="0"/>
                  </a:lnTo>
                  <a:cubicBezTo>
                    <a:pt x="4152726" y="0"/>
                    <a:pt x="4171982" y="19256"/>
                    <a:pt x="4171982" y="43009"/>
                  </a:cubicBezTo>
                  <a:lnTo>
                    <a:pt x="4171982" y="1483625"/>
                  </a:lnTo>
                  <a:cubicBezTo>
                    <a:pt x="4171982" y="1495032"/>
                    <a:pt x="4167450" y="1505971"/>
                    <a:pt x="4159384" y="1514037"/>
                  </a:cubicBezTo>
                  <a:cubicBezTo>
                    <a:pt x="4151319" y="1522103"/>
                    <a:pt x="4140379" y="1526634"/>
                    <a:pt x="4128972" y="1526634"/>
                  </a:cubicBezTo>
                  <a:lnTo>
                    <a:pt x="43009" y="1526634"/>
                  </a:lnTo>
                  <a:cubicBezTo>
                    <a:pt x="19256" y="1526634"/>
                    <a:pt x="0" y="1507379"/>
                    <a:pt x="0" y="1483625"/>
                  </a:cubicBezTo>
                  <a:lnTo>
                    <a:pt x="0" y="43009"/>
                  </a:lnTo>
                  <a:cubicBezTo>
                    <a:pt x="0" y="19256"/>
                    <a:pt x="19256" y="0"/>
                    <a:pt x="43009" y="0"/>
                  </a:cubicBezTo>
                  <a:close/>
                </a:path>
              </a:pathLst>
            </a:custGeom>
            <a:gradFill rotWithShape="true">
              <a:gsLst>
                <a:gs pos="0">
                  <a:srgbClr val="004AAD">
                    <a:alpha val="100000"/>
                  </a:srgbClr>
                </a:gs>
                <a:gs pos="100000">
                  <a:srgbClr val="CB6CE6">
                    <a:alpha val="100000"/>
                  </a:srgbClr>
                </a:gs>
              </a:gsLst>
              <a:lin ang="0"/>
            </a:gradFill>
          </p:spPr>
        </p:sp>
        <p:sp>
          <p:nvSpPr>
            <p:cNvPr name="TextBox 9" id="9"/>
            <p:cNvSpPr txBox="true"/>
            <p:nvPr/>
          </p:nvSpPr>
          <p:spPr>
            <a:xfrm>
              <a:off x="0" y="-28575"/>
              <a:ext cx="4171982" cy="1555209"/>
            </a:xfrm>
            <a:prstGeom prst="rect">
              <a:avLst/>
            </a:prstGeom>
          </p:spPr>
          <p:txBody>
            <a:bodyPr anchor="ctr" rtlCol="false" tIns="50800" lIns="50800" bIns="50800" rIns="50800"/>
            <a:lstStyle/>
            <a:p>
              <a:pPr algn="ctr">
                <a:lnSpc>
                  <a:spcPts val="2799"/>
                </a:lnSpc>
              </a:pPr>
            </a:p>
          </p:txBody>
        </p:sp>
      </p:grpSp>
      <p:grpSp>
        <p:nvGrpSpPr>
          <p:cNvPr name="Group 10" id="10"/>
          <p:cNvGrpSpPr/>
          <p:nvPr/>
        </p:nvGrpSpPr>
        <p:grpSpPr>
          <a:xfrm rot="0">
            <a:off x="9912134" y="4384718"/>
            <a:ext cx="5430197" cy="1384215"/>
            <a:chOff x="0" y="0"/>
            <a:chExt cx="7240262" cy="1845619"/>
          </a:xfrm>
        </p:grpSpPr>
        <p:grpSp>
          <p:nvGrpSpPr>
            <p:cNvPr name="Group 11" id="11"/>
            <p:cNvGrpSpPr/>
            <p:nvPr/>
          </p:nvGrpSpPr>
          <p:grpSpPr>
            <a:xfrm rot="0">
              <a:off x="0" y="0"/>
              <a:ext cx="6510816" cy="1845619"/>
              <a:chOff x="0" y="0"/>
              <a:chExt cx="1488534" cy="421954"/>
            </a:xfrm>
          </p:grpSpPr>
          <p:sp>
            <p:nvSpPr>
              <p:cNvPr name="Freeform 12" id="12"/>
              <p:cNvSpPr/>
              <p:nvPr/>
            </p:nvSpPr>
            <p:spPr>
              <a:xfrm flipH="false" flipV="false" rot="0">
                <a:off x="0" y="0"/>
                <a:ext cx="1488534" cy="421954"/>
              </a:xfrm>
              <a:custGeom>
                <a:avLst/>
                <a:gdLst/>
                <a:ahLst/>
                <a:cxnLst/>
                <a:rect r="r" b="b" t="t" l="l"/>
                <a:pathLst>
                  <a:path h="421954" w="1488534">
                    <a:moveTo>
                      <a:pt x="126042" y="0"/>
                    </a:moveTo>
                    <a:lnTo>
                      <a:pt x="1362492" y="0"/>
                    </a:lnTo>
                    <a:cubicBezTo>
                      <a:pt x="1395920" y="0"/>
                      <a:pt x="1427980" y="13279"/>
                      <a:pt x="1451617" y="36917"/>
                    </a:cubicBezTo>
                    <a:cubicBezTo>
                      <a:pt x="1475255" y="60554"/>
                      <a:pt x="1488534" y="92614"/>
                      <a:pt x="1488534" y="126042"/>
                    </a:cubicBezTo>
                    <a:lnTo>
                      <a:pt x="1488534" y="295912"/>
                    </a:lnTo>
                    <a:cubicBezTo>
                      <a:pt x="1488534" y="365523"/>
                      <a:pt x="1432103" y="421954"/>
                      <a:pt x="1362492" y="421954"/>
                    </a:cubicBezTo>
                    <a:lnTo>
                      <a:pt x="126042" y="421954"/>
                    </a:lnTo>
                    <a:cubicBezTo>
                      <a:pt x="92614" y="421954"/>
                      <a:pt x="60554" y="408675"/>
                      <a:pt x="36917" y="385037"/>
                    </a:cubicBezTo>
                    <a:cubicBezTo>
                      <a:pt x="13279" y="361400"/>
                      <a:pt x="0" y="329341"/>
                      <a:pt x="0" y="295912"/>
                    </a:cubicBezTo>
                    <a:lnTo>
                      <a:pt x="0" y="126042"/>
                    </a:lnTo>
                    <a:cubicBezTo>
                      <a:pt x="0" y="92614"/>
                      <a:pt x="13279" y="60554"/>
                      <a:pt x="36917" y="36917"/>
                    </a:cubicBezTo>
                    <a:cubicBezTo>
                      <a:pt x="60554" y="13279"/>
                      <a:pt x="92614" y="0"/>
                      <a:pt x="126042" y="0"/>
                    </a:cubicBezTo>
                    <a:close/>
                  </a:path>
                </a:pathLst>
              </a:custGeom>
              <a:gradFill rotWithShape="true">
                <a:gsLst>
                  <a:gs pos="0">
                    <a:srgbClr val="4D2CC1">
                      <a:alpha val="76000"/>
                    </a:srgbClr>
                  </a:gs>
                  <a:gs pos="100000">
                    <a:srgbClr val="7F64DA">
                      <a:alpha val="76000"/>
                    </a:srgbClr>
                  </a:gs>
                </a:gsLst>
                <a:lin ang="0"/>
              </a:gradFill>
              <a:ln w="66675" cap="rnd">
                <a:solidFill>
                  <a:srgbClr val="FFFFFF">
                    <a:alpha val="75686"/>
                  </a:srgbClr>
                </a:solidFill>
                <a:prstDash val="solid"/>
                <a:round/>
              </a:ln>
            </p:spPr>
          </p:sp>
          <p:sp>
            <p:nvSpPr>
              <p:cNvPr name="TextBox 13" id="13"/>
              <p:cNvSpPr txBox="true"/>
              <p:nvPr/>
            </p:nvSpPr>
            <p:spPr>
              <a:xfrm>
                <a:off x="0" y="-38100"/>
                <a:ext cx="1488534" cy="460054"/>
              </a:xfrm>
              <a:prstGeom prst="rect">
                <a:avLst/>
              </a:prstGeom>
            </p:spPr>
            <p:txBody>
              <a:bodyPr anchor="ctr" rtlCol="false" tIns="50800" lIns="50800" bIns="50800" rIns="50800"/>
              <a:lstStyle/>
              <a:p>
                <a:pPr algn="ctr">
                  <a:lnSpc>
                    <a:spcPts val="2660"/>
                  </a:lnSpc>
                </a:pPr>
              </a:p>
            </p:txBody>
          </p:sp>
        </p:grpSp>
        <p:sp>
          <p:nvSpPr>
            <p:cNvPr name="Freeform 14" id="14"/>
            <p:cNvSpPr/>
            <p:nvPr/>
          </p:nvSpPr>
          <p:spPr>
            <a:xfrm flipH="false" flipV="false" rot="0">
              <a:off x="862838" y="199365"/>
              <a:ext cx="1496827" cy="1496827"/>
            </a:xfrm>
            <a:custGeom>
              <a:avLst/>
              <a:gdLst/>
              <a:ahLst/>
              <a:cxnLst/>
              <a:rect r="r" b="b" t="t" l="l"/>
              <a:pathLst>
                <a:path h="1496827" w="1496827">
                  <a:moveTo>
                    <a:pt x="0" y="0"/>
                  </a:moveTo>
                  <a:lnTo>
                    <a:pt x="1496827" y="0"/>
                  </a:lnTo>
                  <a:lnTo>
                    <a:pt x="1496827" y="1496827"/>
                  </a:lnTo>
                  <a:lnTo>
                    <a:pt x="0" y="149682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5" id="15"/>
            <p:cNvSpPr txBox="true"/>
            <p:nvPr/>
          </p:nvSpPr>
          <p:spPr>
            <a:xfrm rot="0">
              <a:off x="1569158" y="247481"/>
              <a:ext cx="5671104" cy="1472750"/>
            </a:xfrm>
            <a:prstGeom prst="rect">
              <a:avLst/>
            </a:prstGeom>
          </p:spPr>
          <p:txBody>
            <a:bodyPr anchor="t" rtlCol="false" tIns="0" lIns="0" bIns="0" rIns="0">
              <a:spAutoFit/>
            </a:bodyPr>
            <a:lstStyle/>
            <a:p>
              <a:pPr algn="ctr">
                <a:lnSpc>
                  <a:spcPts val="7953"/>
                </a:lnSpc>
              </a:pPr>
              <a:r>
                <a:rPr lang="en-US" b="true" sz="8115">
                  <a:solidFill>
                    <a:srgbClr val="FFFFFF"/>
                  </a:solidFill>
                  <a:latin typeface="Noto Sans T Chinese Bold"/>
                  <a:ea typeface="Noto Sans T Chinese Bold"/>
                  <a:cs typeface="Noto Sans T Chinese Bold"/>
                  <a:sym typeface="Noto Sans T Chinese Bold"/>
                </a:rPr>
                <a:t>沒有</a:t>
              </a:r>
            </a:p>
          </p:txBody>
        </p:sp>
      </p:grpSp>
      <p:grpSp>
        <p:nvGrpSpPr>
          <p:cNvPr name="Group 16" id="16"/>
          <p:cNvGrpSpPr/>
          <p:nvPr/>
        </p:nvGrpSpPr>
        <p:grpSpPr>
          <a:xfrm rot="0">
            <a:off x="2631583" y="2475800"/>
            <a:ext cx="5157494" cy="1285652"/>
            <a:chOff x="0" y="0"/>
            <a:chExt cx="6876658" cy="1714202"/>
          </a:xfrm>
        </p:grpSpPr>
        <p:sp>
          <p:nvSpPr>
            <p:cNvPr name="Freeform 17" id="17"/>
            <p:cNvSpPr/>
            <p:nvPr/>
          </p:nvSpPr>
          <p:spPr>
            <a:xfrm flipH="false" flipV="false" rot="0">
              <a:off x="0" y="0"/>
              <a:ext cx="1707938" cy="1707938"/>
            </a:xfrm>
            <a:custGeom>
              <a:avLst/>
              <a:gdLst/>
              <a:ahLst/>
              <a:cxnLst/>
              <a:rect r="r" b="b" t="t" l="l"/>
              <a:pathLst>
                <a:path h="1707938" w="1707938">
                  <a:moveTo>
                    <a:pt x="0" y="0"/>
                  </a:moveTo>
                  <a:lnTo>
                    <a:pt x="1707938" y="0"/>
                  </a:lnTo>
                  <a:lnTo>
                    <a:pt x="1707938" y="1707938"/>
                  </a:lnTo>
                  <a:lnTo>
                    <a:pt x="0" y="170793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8" id="18"/>
            <p:cNvSpPr txBox="true"/>
            <p:nvPr/>
          </p:nvSpPr>
          <p:spPr>
            <a:xfrm rot="0">
              <a:off x="76200" y="104775"/>
              <a:ext cx="1707938" cy="1609427"/>
            </a:xfrm>
            <a:prstGeom prst="rect">
              <a:avLst/>
            </a:prstGeom>
          </p:spPr>
          <p:txBody>
            <a:bodyPr anchor="t" rtlCol="false" tIns="0" lIns="0" bIns="0" rIns="0">
              <a:spAutoFit/>
            </a:bodyPr>
            <a:lstStyle/>
            <a:p>
              <a:pPr algn="ctr">
                <a:lnSpc>
                  <a:spcPts val="8912"/>
                </a:lnSpc>
              </a:pPr>
              <a:r>
                <a:rPr lang="en-US" sz="8488">
                  <a:solidFill>
                    <a:srgbClr val="FFFFFF"/>
                  </a:solidFill>
                  <a:latin typeface="Computer Says No"/>
                  <a:ea typeface="Computer Says No"/>
                  <a:cs typeface="Computer Says No"/>
                  <a:sym typeface="Computer Says No"/>
                </a:rPr>
                <a:t>01</a:t>
              </a:r>
            </a:p>
          </p:txBody>
        </p:sp>
        <p:sp>
          <p:nvSpPr>
            <p:cNvPr name="TextBox 19" id="19"/>
            <p:cNvSpPr txBox="true"/>
            <p:nvPr/>
          </p:nvSpPr>
          <p:spPr>
            <a:xfrm rot="0">
              <a:off x="299196" y="516763"/>
              <a:ext cx="6577463" cy="978858"/>
            </a:xfrm>
            <a:prstGeom prst="rect">
              <a:avLst/>
            </a:prstGeom>
          </p:spPr>
          <p:txBody>
            <a:bodyPr anchor="t" rtlCol="false" tIns="0" lIns="0" bIns="0" rIns="0">
              <a:spAutoFit/>
            </a:bodyPr>
            <a:lstStyle/>
            <a:p>
              <a:pPr algn="ctr">
                <a:lnSpc>
                  <a:spcPts val="5420"/>
                </a:lnSpc>
              </a:pPr>
              <a:r>
                <a:rPr lang="en-US" sz="5162">
                  <a:solidFill>
                    <a:srgbClr val="1F2374"/>
                  </a:solidFill>
                  <a:latin typeface="Noto Sans T Chinese"/>
                  <a:ea typeface="Noto Sans T Chinese"/>
                  <a:cs typeface="Noto Sans T Chinese"/>
                  <a:sym typeface="Noto Sans T Chinese"/>
                </a:rPr>
                <a:t>計算機</a:t>
              </a:r>
            </a:p>
          </p:txBody>
        </p:sp>
      </p:grpSp>
      <p:sp>
        <p:nvSpPr>
          <p:cNvPr name="Freeform 20" id="20"/>
          <p:cNvSpPr/>
          <p:nvPr/>
        </p:nvSpPr>
        <p:spPr>
          <a:xfrm flipH="false" flipV="false" rot="0">
            <a:off x="17992" y="7087848"/>
            <a:ext cx="18288000" cy="6207805"/>
          </a:xfrm>
          <a:custGeom>
            <a:avLst/>
            <a:gdLst/>
            <a:ahLst/>
            <a:cxnLst/>
            <a:rect r="r" b="b" t="t" l="l"/>
            <a:pathLst>
              <a:path h="6207805" w="18288000">
                <a:moveTo>
                  <a:pt x="0" y="0"/>
                </a:moveTo>
                <a:lnTo>
                  <a:pt x="18288000" y="0"/>
                </a:lnTo>
                <a:lnTo>
                  <a:pt x="18288000" y="6207804"/>
                </a:lnTo>
                <a:lnTo>
                  <a:pt x="0" y="6207804"/>
                </a:lnTo>
                <a:lnTo>
                  <a:pt x="0" y="0"/>
                </a:lnTo>
                <a:close/>
              </a:path>
            </a:pathLst>
          </a:custGeom>
          <a:blipFill>
            <a:blip r:embed="rId9">
              <a:alphaModFix amt="53000"/>
              <a:extLst>
                <a:ext uri="{96DAC541-7B7A-43D3-8B79-37D633B846F1}">
                  <asvg:svgBlip xmlns:asvg="http://schemas.microsoft.com/office/drawing/2016/SVG/main" r:embed="rId10"/>
                </a:ext>
              </a:extLst>
            </a:blip>
            <a:stretch>
              <a:fillRect l="0" t="-116888" r="0" b="-77708"/>
            </a:stretch>
          </a:blipFill>
        </p:spPr>
      </p:sp>
      <p:sp>
        <p:nvSpPr>
          <p:cNvPr name="Freeform 21" id="21"/>
          <p:cNvSpPr/>
          <p:nvPr/>
        </p:nvSpPr>
        <p:spPr>
          <a:xfrm flipH="false" flipV="false" rot="0">
            <a:off x="14477400" y="7255250"/>
            <a:ext cx="2164913" cy="2762250"/>
          </a:xfrm>
          <a:custGeom>
            <a:avLst/>
            <a:gdLst/>
            <a:ahLst/>
            <a:cxnLst/>
            <a:rect r="r" b="b" t="t" l="l"/>
            <a:pathLst>
              <a:path h="2762250" w="2164913">
                <a:moveTo>
                  <a:pt x="0" y="0"/>
                </a:moveTo>
                <a:lnTo>
                  <a:pt x="2164914" y="0"/>
                </a:lnTo>
                <a:lnTo>
                  <a:pt x="2164914" y="2762250"/>
                </a:lnTo>
                <a:lnTo>
                  <a:pt x="0" y="2762250"/>
                </a:lnTo>
                <a:lnTo>
                  <a:pt x="0" y="0"/>
                </a:lnTo>
                <a:close/>
              </a:path>
            </a:pathLst>
          </a:custGeom>
          <a:blipFill>
            <a:blip r:embed="rId11"/>
            <a:stretch>
              <a:fillRect l="0" t="0" r="0" b="0"/>
            </a:stretch>
          </a:blipFill>
        </p:spPr>
      </p:sp>
      <p:sp>
        <p:nvSpPr>
          <p:cNvPr name="TextBox 22" id="22"/>
          <p:cNvSpPr txBox="true"/>
          <p:nvPr/>
        </p:nvSpPr>
        <p:spPr>
          <a:xfrm rot="0">
            <a:off x="1757617" y="516558"/>
            <a:ext cx="14772766" cy="1083724"/>
          </a:xfrm>
          <a:prstGeom prst="rect">
            <a:avLst/>
          </a:prstGeom>
        </p:spPr>
        <p:txBody>
          <a:bodyPr anchor="t" rtlCol="false" tIns="0" lIns="0" bIns="0" rIns="0">
            <a:spAutoFit/>
          </a:bodyPr>
          <a:lstStyle/>
          <a:p>
            <a:pPr algn="ctr">
              <a:lnSpc>
                <a:spcPts val="8282"/>
              </a:lnSpc>
            </a:pPr>
            <a:r>
              <a:rPr lang="en-US" b="true" sz="7888">
                <a:solidFill>
                  <a:srgbClr val="FFFFFF"/>
                </a:solidFill>
                <a:latin typeface="Noto Sans T Chinese Bold"/>
                <a:ea typeface="Noto Sans T Chinese Bold"/>
                <a:cs typeface="Noto Sans T Chinese Bold"/>
                <a:sym typeface="Noto Sans T Chinese Bold"/>
              </a:rPr>
              <a:t>以下物件有人工智能嗎? 為甚麼?</a:t>
            </a:r>
          </a:p>
        </p:txBody>
      </p:sp>
      <p:sp>
        <p:nvSpPr>
          <p:cNvPr name="TextBox 23" id="23"/>
          <p:cNvSpPr txBox="true"/>
          <p:nvPr/>
        </p:nvSpPr>
        <p:spPr>
          <a:xfrm rot="0">
            <a:off x="3877751" y="7475088"/>
            <a:ext cx="10394156" cy="2208275"/>
          </a:xfrm>
          <a:prstGeom prst="rect">
            <a:avLst/>
          </a:prstGeom>
        </p:spPr>
        <p:txBody>
          <a:bodyPr anchor="t" rtlCol="false" tIns="0" lIns="0" bIns="0" rIns="0">
            <a:spAutoFit/>
          </a:bodyPr>
          <a:lstStyle/>
          <a:p>
            <a:pPr algn="l">
              <a:lnSpc>
                <a:spcPts val="5967"/>
              </a:lnSpc>
            </a:pPr>
            <a:r>
              <a:rPr lang="en-US" sz="3900">
                <a:solidFill>
                  <a:srgbClr val="FFFCF3"/>
                </a:solidFill>
                <a:latin typeface="Noto Sans T Chinese"/>
                <a:ea typeface="Noto Sans T Chinese"/>
                <a:cs typeface="Noto Sans T Chinese"/>
                <a:sym typeface="Noto Sans T Chinese"/>
              </a:rPr>
              <a:t>現代的計算機可以快速、準確地進行各種數學算式運算，但這些只是基本的訊息處理能力，而不是人工智能。</a:t>
            </a:r>
          </a:p>
        </p:txBody>
      </p:sp>
      <p:sp>
        <p:nvSpPr>
          <p:cNvPr name="Freeform 24" id="24"/>
          <p:cNvSpPr/>
          <p:nvPr/>
        </p:nvSpPr>
        <p:spPr>
          <a:xfrm flipH="false" flipV="false" rot="0">
            <a:off x="1373994" y="7683875"/>
            <a:ext cx="2026596" cy="1905000"/>
          </a:xfrm>
          <a:custGeom>
            <a:avLst/>
            <a:gdLst/>
            <a:ahLst/>
            <a:cxnLst/>
            <a:rect r="r" b="b" t="t" l="l"/>
            <a:pathLst>
              <a:path h="1905000" w="2026596">
                <a:moveTo>
                  <a:pt x="0" y="0"/>
                </a:moveTo>
                <a:lnTo>
                  <a:pt x="2026595" y="0"/>
                </a:lnTo>
                <a:lnTo>
                  <a:pt x="2026595" y="1905000"/>
                </a:lnTo>
                <a:lnTo>
                  <a:pt x="0" y="1905000"/>
                </a:lnTo>
                <a:lnTo>
                  <a:pt x="0" y="0"/>
                </a:lnTo>
                <a:close/>
              </a:path>
            </a:pathLst>
          </a:custGeom>
          <a:blipFill>
            <a:blip r:embed="rId12"/>
            <a:stretch>
              <a:fillRect l="0" t="0" r="0" b="0"/>
            </a:stretch>
          </a:blipFill>
          <a:ln cap="sq">
            <a:noFill/>
            <a:prstDash val="solid"/>
            <a:miter/>
          </a:ln>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6675" y="-66675"/>
            <a:ext cx="18457333" cy="10382250"/>
          </a:xfrm>
          <a:custGeom>
            <a:avLst/>
            <a:gdLst/>
            <a:ahLst/>
            <a:cxnLst/>
            <a:rect r="r" b="b" t="t" l="l"/>
            <a:pathLst>
              <a:path h="10382250" w="18457333">
                <a:moveTo>
                  <a:pt x="0" y="0"/>
                </a:moveTo>
                <a:lnTo>
                  <a:pt x="18457333" y="0"/>
                </a:lnTo>
                <a:lnTo>
                  <a:pt x="18457333" y="10382250"/>
                </a:lnTo>
                <a:lnTo>
                  <a:pt x="0" y="10382250"/>
                </a:lnTo>
                <a:lnTo>
                  <a:pt x="0" y="0"/>
                </a:lnTo>
                <a:close/>
              </a:path>
            </a:pathLst>
          </a:custGeom>
          <a:blipFill>
            <a:blip r:embed="rId2"/>
            <a:stretch>
              <a:fillRect l="0" t="0" r="0" b="0"/>
            </a:stretch>
          </a:blipFill>
        </p:spPr>
      </p:sp>
      <p:grpSp>
        <p:nvGrpSpPr>
          <p:cNvPr name="Group 3" id="3"/>
          <p:cNvGrpSpPr/>
          <p:nvPr/>
        </p:nvGrpSpPr>
        <p:grpSpPr>
          <a:xfrm rot="0">
            <a:off x="2688733" y="3946316"/>
            <a:ext cx="4933097" cy="2774491"/>
            <a:chOff x="0" y="0"/>
            <a:chExt cx="1100948" cy="619199"/>
          </a:xfrm>
        </p:grpSpPr>
        <p:sp>
          <p:nvSpPr>
            <p:cNvPr name="Freeform 4" id="4"/>
            <p:cNvSpPr/>
            <p:nvPr/>
          </p:nvSpPr>
          <p:spPr>
            <a:xfrm flipH="false" flipV="false" rot="0">
              <a:off x="0" y="0"/>
              <a:ext cx="1100948" cy="619199"/>
            </a:xfrm>
            <a:custGeom>
              <a:avLst/>
              <a:gdLst/>
              <a:ahLst/>
              <a:cxnLst/>
              <a:rect r="r" b="b" t="t" l="l"/>
              <a:pathLst>
                <a:path h="619199" w="1100948">
                  <a:moveTo>
                    <a:pt x="54928" y="0"/>
                  </a:moveTo>
                  <a:lnTo>
                    <a:pt x="1046019" y="0"/>
                  </a:lnTo>
                  <a:cubicBezTo>
                    <a:pt x="1060587" y="0"/>
                    <a:pt x="1074558" y="5787"/>
                    <a:pt x="1084859" y="16088"/>
                  </a:cubicBezTo>
                  <a:cubicBezTo>
                    <a:pt x="1095160" y="26389"/>
                    <a:pt x="1100948" y="40360"/>
                    <a:pt x="1100948" y="54928"/>
                  </a:cubicBezTo>
                  <a:lnTo>
                    <a:pt x="1100948" y="564271"/>
                  </a:lnTo>
                  <a:cubicBezTo>
                    <a:pt x="1100948" y="578839"/>
                    <a:pt x="1095160" y="592810"/>
                    <a:pt x="1084859" y="603111"/>
                  </a:cubicBezTo>
                  <a:cubicBezTo>
                    <a:pt x="1074558" y="613412"/>
                    <a:pt x="1060587" y="619199"/>
                    <a:pt x="1046019" y="619199"/>
                  </a:cubicBezTo>
                  <a:lnTo>
                    <a:pt x="54928" y="619199"/>
                  </a:lnTo>
                  <a:cubicBezTo>
                    <a:pt x="40360" y="619199"/>
                    <a:pt x="26389" y="613412"/>
                    <a:pt x="16088" y="603111"/>
                  </a:cubicBezTo>
                  <a:cubicBezTo>
                    <a:pt x="5787" y="592810"/>
                    <a:pt x="0" y="578839"/>
                    <a:pt x="0" y="564271"/>
                  </a:cubicBezTo>
                  <a:lnTo>
                    <a:pt x="0" y="54928"/>
                  </a:lnTo>
                  <a:cubicBezTo>
                    <a:pt x="0" y="40360"/>
                    <a:pt x="5787" y="26389"/>
                    <a:pt x="16088" y="16088"/>
                  </a:cubicBezTo>
                  <a:cubicBezTo>
                    <a:pt x="26389" y="5787"/>
                    <a:pt x="40360" y="0"/>
                    <a:pt x="54928" y="0"/>
                  </a:cubicBezTo>
                  <a:close/>
                </a:path>
              </a:pathLst>
            </a:custGeom>
            <a:blipFill>
              <a:blip r:embed="rId3"/>
              <a:stretch>
                <a:fillRect l="0" t="-4451" r="0" b="-4451"/>
              </a:stretch>
            </a:blipFill>
            <a:ln w="114300" cap="rnd">
              <a:gradFill>
                <a:gsLst>
                  <a:gs pos="0">
                    <a:srgbClr val="5960DC">
                      <a:alpha val="100000"/>
                    </a:srgbClr>
                  </a:gs>
                  <a:gs pos="100000">
                    <a:srgbClr val="FF99FF">
                      <a:alpha val="100000"/>
                    </a:srgbClr>
                  </a:gs>
                </a:gsLst>
                <a:lin ang="0"/>
              </a:gradFill>
              <a:prstDash val="solid"/>
              <a:round/>
            </a:ln>
          </p:spPr>
        </p:sp>
      </p:grpSp>
      <p:sp>
        <p:nvSpPr>
          <p:cNvPr name="Freeform 5" id="5"/>
          <p:cNvSpPr/>
          <p:nvPr/>
        </p:nvSpPr>
        <p:spPr>
          <a:xfrm flipH="false" flipV="false" rot="0">
            <a:off x="-4005199" y="6050988"/>
            <a:ext cx="9639356" cy="8229600"/>
          </a:xfrm>
          <a:custGeom>
            <a:avLst/>
            <a:gdLst/>
            <a:ahLst/>
            <a:cxnLst/>
            <a:rect r="r" b="b" t="t" l="l"/>
            <a:pathLst>
              <a:path h="8229600" w="9639356">
                <a:moveTo>
                  <a:pt x="0" y="0"/>
                </a:moveTo>
                <a:lnTo>
                  <a:pt x="9639356" y="0"/>
                </a:lnTo>
                <a:lnTo>
                  <a:pt x="9639356" y="8229600"/>
                </a:lnTo>
                <a:lnTo>
                  <a:pt x="0" y="8229600"/>
                </a:lnTo>
                <a:lnTo>
                  <a:pt x="0" y="0"/>
                </a:lnTo>
                <a:close/>
              </a:path>
            </a:pathLst>
          </a:custGeom>
          <a:blipFill>
            <a:blip r:embed="rId4">
              <a:alphaModFix amt="46000"/>
            </a:blip>
            <a:stretch>
              <a:fillRect l="0" t="0" r="0" b="0"/>
            </a:stretch>
          </a:blipFill>
        </p:spPr>
      </p:sp>
      <p:sp>
        <p:nvSpPr>
          <p:cNvPr name="Freeform 6" id="6"/>
          <p:cNvSpPr/>
          <p:nvPr/>
        </p:nvSpPr>
        <p:spPr>
          <a:xfrm flipH="false" flipV="false" rot="0">
            <a:off x="12896999" y="-3435423"/>
            <a:ext cx="9639356" cy="8229600"/>
          </a:xfrm>
          <a:custGeom>
            <a:avLst/>
            <a:gdLst/>
            <a:ahLst/>
            <a:cxnLst/>
            <a:rect r="r" b="b" t="t" l="l"/>
            <a:pathLst>
              <a:path h="8229600" w="9639356">
                <a:moveTo>
                  <a:pt x="0" y="0"/>
                </a:moveTo>
                <a:lnTo>
                  <a:pt x="9639356" y="0"/>
                </a:lnTo>
                <a:lnTo>
                  <a:pt x="9639356" y="8229600"/>
                </a:lnTo>
                <a:lnTo>
                  <a:pt x="0" y="8229600"/>
                </a:lnTo>
                <a:lnTo>
                  <a:pt x="0" y="0"/>
                </a:lnTo>
                <a:close/>
              </a:path>
            </a:pathLst>
          </a:custGeom>
          <a:blipFill>
            <a:blip r:embed="rId4">
              <a:alphaModFix amt="46000"/>
            </a:blip>
            <a:stretch>
              <a:fillRect l="0" t="0" r="0" b="0"/>
            </a:stretch>
          </a:blipFill>
        </p:spPr>
      </p:sp>
      <p:grpSp>
        <p:nvGrpSpPr>
          <p:cNvPr name="Group 7" id="7"/>
          <p:cNvGrpSpPr/>
          <p:nvPr/>
        </p:nvGrpSpPr>
        <p:grpSpPr>
          <a:xfrm rot="0">
            <a:off x="1030757" y="-3879093"/>
            <a:ext cx="15840494" cy="5796440"/>
            <a:chOff x="0" y="0"/>
            <a:chExt cx="4171982" cy="1526634"/>
          </a:xfrm>
        </p:grpSpPr>
        <p:sp>
          <p:nvSpPr>
            <p:cNvPr name="Freeform 8" id="8"/>
            <p:cNvSpPr/>
            <p:nvPr/>
          </p:nvSpPr>
          <p:spPr>
            <a:xfrm flipH="false" flipV="false" rot="0">
              <a:off x="0" y="0"/>
              <a:ext cx="4171982" cy="1526634"/>
            </a:xfrm>
            <a:custGeom>
              <a:avLst/>
              <a:gdLst/>
              <a:ahLst/>
              <a:cxnLst/>
              <a:rect r="r" b="b" t="t" l="l"/>
              <a:pathLst>
                <a:path h="1526634" w="4171982">
                  <a:moveTo>
                    <a:pt x="43009" y="0"/>
                  </a:moveTo>
                  <a:lnTo>
                    <a:pt x="4128972" y="0"/>
                  </a:lnTo>
                  <a:cubicBezTo>
                    <a:pt x="4152726" y="0"/>
                    <a:pt x="4171982" y="19256"/>
                    <a:pt x="4171982" y="43009"/>
                  </a:cubicBezTo>
                  <a:lnTo>
                    <a:pt x="4171982" y="1483625"/>
                  </a:lnTo>
                  <a:cubicBezTo>
                    <a:pt x="4171982" y="1495032"/>
                    <a:pt x="4167450" y="1505971"/>
                    <a:pt x="4159384" y="1514037"/>
                  </a:cubicBezTo>
                  <a:cubicBezTo>
                    <a:pt x="4151319" y="1522103"/>
                    <a:pt x="4140379" y="1526634"/>
                    <a:pt x="4128972" y="1526634"/>
                  </a:cubicBezTo>
                  <a:lnTo>
                    <a:pt x="43009" y="1526634"/>
                  </a:lnTo>
                  <a:cubicBezTo>
                    <a:pt x="19256" y="1526634"/>
                    <a:pt x="0" y="1507379"/>
                    <a:pt x="0" y="1483625"/>
                  </a:cubicBezTo>
                  <a:lnTo>
                    <a:pt x="0" y="43009"/>
                  </a:lnTo>
                  <a:cubicBezTo>
                    <a:pt x="0" y="19256"/>
                    <a:pt x="19256" y="0"/>
                    <a:pt x="43009" y="0"/>
                  </a:cubicBezTo>
                  <a:close/>
                </a:path>
              </a:pathLst>
            </a:custGeom>
            <a:gradFill rotWithShape="true">
              <a:gsLst>
                <a:gs pos="0">
                  <a:srgbClr val="004AAD">
                    <a:alpha val="100000"/>
                  </a:srgbClr>
                </a:gs>
                <a:gs pos="100000">
                  <a:srgbClr val="CB6CE6">
                    <a:alpha val="100000"/>
                  </a:srgbClr>
                </a:gs>
              </a:gsLst>
              <a:lin ang="0"/>
            </a:gradFill>
          </p:spPr>
        </p:sp>
        <p:sp>
          <p:nvSpPr>
            <p:cNvPr name="TextBox 9" id="9"/>
            <p:cNvSpPr txBox="true"/>
            <p:nvPr/>
          </p:nvSpPr>
          <p:spPr>
            <a:xfrm>
              <a:off x="0" y="-28575"/>
              <a:ext cx="4171982" cy="1555209"/>
            </a:xfrm>
            <a:prstGeom prst="rect">
              <a:avLst/>
            </a:prstGeom>
          </p:spPr>
          <p:txBody>
            <a:bodyPr anchor="ctr" rtlCol="false" tIns="50800" lIns="50800" bIns="50800" rIns="50800"/>
            <a:lstStyle/>
            <a:p>
              <a:pPr algn="ctr">
                <a:lnSpc>
                  <a:spcPts val="2799"/>
                </a:lnSpc>
              </a:pPr>
            </a:p>
          </p:txBody>
        </p:sp>
      </p:grpSp>
      <p:sp>
        <p:nvSpPr>
          <p:cNvPr name="Freeform 10" id="10"/>
          <p:cNvSpPr/>
          <p:nvPr/>
        </p:nvSpPr>
        <p:spPr>
          <a:xfrm flipH="false" flipV="false" rot="0">
            <a:off x="2631583" y="2475800"/>
            <a:ext cx="1280954" cy="1280954"/>
          </a:xfrm>
          <a:custGeom>
            <a:avLst/>
            <a:gdLst/>
            <a:ahLst/>
            <a:cxnLst/>
            <a:rect r="r" b="b" t="t" l="l"/>
            <a:pathLst>
              <a:path h="1280954" w="1280954">
                <a:moveTo>
                  <a:pt x="0" y="0"/>
                </a:moveTo>
                <a:lnTo>
                  <a:pt x="1280953" y="0"/>
                </a:lnTo>
                <a:lnTo>
                  <a:pt x="1280953" y="1280954"/>
                </a:lnTo>
                <a:lnTo>
                  <a:pt x="0" y="128095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1" id="11"/>
          <p:cNvSpPr/>
          <p:nvPr/>
        </p:nvSpPr>
        <p:spPr>
          <a:xfrm flipH="false" flipV="false" rot="0">
            <a:off x="17992" y="7087848"/>
            <a:ext cx="18288000" cy="6207805"/>
          </a:xfrm>
          <a:custGeom>
            <a:avLst/>
            <a:gdLst/>
            <a:ahLst/>
            <a:cxnLst/>
            <a:rect r="r" b="b" t="t" l="l"/>
            <a:pathLst>
              <a:path h="6207805" w="18288000">
                <a:moveTo>
                  <a:pt x="0" y="0"/>
                </a:moveTo>
                <a:lnTo>
                  <a:pt x="18288000" y="0"/>
                </a:lnTo>
                <a:lnTo>
                  <a:pt x="18288000" y="6207804"/>
                </a:lnTo>
                <a:lnTo>
                  <a:pt x="0" y="6207804"/>
                </a:lnTo>
                <a:lnTo>
                  <a:pt x="0" y="0"/>
                </a:lnTo>
                <a:close/>
              </a:path>
            </a:pathLst>
          </a:custGeom>
          <a:blipFill>
            <a:blip r:embed="rId7">
              <a:alphaModFix amt="53000"/>
              <a:extLst>
                <a:ext uri="{96DAC541-7B7A-43D3-8B79-37D633B846F1}">
                  <asvg:svgBlip xmlns:asvg="http://schemas.microsoft.com/office/drawing/2016/SVG/main" r:embed="rId8"/>
                </a:ext>
              </a:extLst>
            </a:blip>
            <a:stretch>
              <a:fillRect l="0" t="-116888" r="0" b="-77708"/>
            </a:stretch>
          </a:blipFill>
        </p:spPr>
      </p:sp>
      <p:grpSp>
        <p:nvGrpSpPr>
          <p:cNvPr name="Group 12" id="12"/>
          <p:cNvGrpSpPr/>
          <p:nvPr/>
        </p:nvGrpSpPr>
        <p:grpSpPr>
          <a:xfrm rot="0">
            <a:off x="9912134" y="4384718"/>
            <a:ext cx="5419793" cy="1383982"/>
            <a:chOff x="0" y="0"/>
            <a:chExt cx="7226391" cy="1845310"/>
          </a:xfrm>
        </p:grpSpPr>
        <p:grpSp>
          <p:nvGrpSpPr>
            <p:cNvPr name="Group 13" id="13"/>
            <p:cNvGrpSpPr/>
            <p:nvPr/>
          </p:nvGrpSpPr>
          <p:grpSpPr>
            <a:xfrm rot="0">
              <a:off x="0" y="0"/>
              <a:ext cx="6509724" cy="1845310"/>
              <a:chOff x="0" y="0"/>
              <a:chExt cx="1488534" cy="421954"/>
            </a:xfrm>
          </p:grpSpPr>
          <p:sp>
            <p:nvSpPr>
              <p:cNvPr name="Freeform 14" id="14"/>
              <p:cNvSpPr/>
              <p:nvPr/>
            </p:nvSpPr>
            <p:spPr>
              <a:xfrm flipH="false" flipV="false" rot="0">
                <a:off x="0" y="0"/>
                <a:ext cx="1488534" cy="421954"/>
              </a:xfrm>
              <a:custGeom>
                <a:avLst/>
                <a:gdLst/>
                <a:ahLst/>
                <a:cxnLst/>
                <a:rect r="r" b="b" t="t" l="l"/>
                <a:pathLst>
                  <a:path h="421954" w="1488534">
                    <a:moveTo>
                      <a:pt x="126042" y="0"/>
                    </a:moveTo>
                    <a:lnTo>
                      <a:pt x="1362492" y="0"/>
                    </a:lnTo>
                    <a:cubicBezTo>
                      <a:pt x="1395920" y="0"/>
                      <a:pt x="1427980" y="13279"/>
                      <a:pt x="1451617" y="36917"/>
                    </a:cubicBezTo>
                    <a:cubicBezTo>
                      <a:pt x="1475255" y="60554"/>
                      <a:pt x="1488534" y="92614"/>
                      <a:pt x="1488534" y="126042"/>
                    </a:cubicBezTo>
                    <a:lnTo>
                      <a:pt x="1488534" y="295912"/>
                    </a:lnTo>
                    <a:cubicBezTo>
                      <a:pt x="1488534" y="365523"/>
                      <a:pt x="1432103" y="421954"/>
                      <a:pt x="1362492" y="421954"/>
                    </a:cubicBezTo>
                    <a:lnTo>
                      <a:pt x="126042" y="421954"/>
                    </a:lnTo>
                    <a:cubicBezTo>
                      <a:pt x="92614" y="421954"/>
                      <a:pt x="60554" y="408675"/>
                      <a:pt x="36917" y="385037"/>
                    </a:cubicBezTo>
                    <a:cubicBezTo>
                      <a:pt x="13279" y="361400"/>
                      <a:pt x="0" y="329341"/>
                      <a:pt x="0" y="295912"/>
                    </a:cubicBezTo>
                    <a:lnTo>
                      <a:pt x="0" y="126042"/>
                    </a:lnTo>
                    <a:cubicBezTo>
                      <a:pt x="0" y="92614"/>
                      <a:pt x="13279" y="60554"/>
                      <a:pt x="36917" y="36917"/>
                    </a:cubicBezTo>
                    <a:cubicBezTo>
                      <a:pt x="60554" y="13279"/>
                      <a:pt x="92614" y="0"/>
                      <a:pt x="126042" y="0"/>
                    </a:cubicBezTo>
                    <a:close/>
                  </a:path>
                </a:pathLst>
              </a:custGeom>
              <a:gradFill rotWithShape="true">
                <a:gsLst>
                  <a:gs pos="0">
                    <a:srgbClr val="4D2CC1">
                      <a:alpha val="76000"/>
                    </a:srgbClr>
                  </a:gs>
                  <a:gs pos="100000">
                    <a:srgbClr val="7F64DA">
                      <a:alpha val="76000"/>
                    </a:srgbClr>
                  </a:gs>
                </a:gsLst>
                <a:lin ang="0"/>
              </a:gradFill>
              <a:ln w="66675" cap="rnd">
                <a:solidFill>
                  <a:srgbClr val="FFFFFF">
                    <a:alpha val="75686"/>
                  </a:srgbClr>
                </a:solidFill>
                <a:prstDash val="solid"/>
                <a:round/>
              </a:ln>
            </p:spPr>
          </p:sp>
          <p:sp>
            <p:nvSpPr>
              <p:cNvPr name="TextBox 15" id="15"/>
              <p:cNvSpPr txBox="true"/>
              <p:nvPr/>
            </p:nvSpPr>
            <p:spPr>
              <a:xfrm>
                <a:off x="0" y="-38100"/>
                <a:ext cx="1488534" cy="460054"/>
              </a:xfrm>
              <a:prstGeom prst="rect">
                <a:avLst/>
              </a:prstGeom>
            </p:spPr>
            <p:txBody>
              <a:bodyPr anchor="ctr" rtlCol="false" tIns="50800" lIns="50800" bIns="50800" rIns="50800"/>
              <a:lstStyle/>
              <a:p>
                <a:pPr algn="ctr">
                  <a:lnSpc>
                    <a:spcPts val="2659"/>
                  </a:lnSpc>
                </a:pPr>
              </a:p>
            </p:txBody>
          </p:sp>
        </p:grpSp>
        <p:sp>
          <p:nvSpPr>
            <p:cNvPr name="Freeform 16" id="16"/>
            <p:cNvSpPr/>
            <p:nvPr/>
          </p:nvSpPr>
          <p:spPr>
            <a:xfrm flipH="false" flipV="false" rot="0">
              <a:off x="850036" y="216454"/>
              <a:ext cx="1412403" cy="1412403"/>
            </a:xfrm>
            <a:custGeom>
              <a:avLst/>
              <a:gdLst/>
              <a:ahLst/>
              <a:cxnLst/>
              <a:rect r="r" b="b" t="t" l="l"/>
              <a:pathLst>
                <a:path h="1412403" w="1412403">
                  <a:moveTo>
                    <a:pt x="0" y="0"/>
                  </a:moveTo>
                  <a:lnTo>
                    <a:pt x="1412403" y="0"/>
                  </a:lnTo>
                  <a:lnTo>
                    <a:pt x="1412403" y="1412402"/>
                  </a:lnTo>
                  <a:lnTo>
                    <a:pt x="0" y="141240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7" id="17"/>
            <p:cNvSpPr txBox="true"/>
            <p:nvPr/>
          </p:nvSpPr>
          <p:spPr>
            <a:xfrm rot="0">
              <a:off x="998839" y="253379"/>
              <a:ext cx="6227552" cy="1472475"/>
            </a:xfrm>
            <a:prstGeom prst="rect">
              <a:avLst/>
            </a:prstGeom>
          </p:spPr>
          <p:txBody>
            <a:bodyPr anchor="t" rtlCol="false" tIns="0" lIns="0" bIns="0" rIns="0">
              <a:spAutoFit/>
            </a:bodyPr>
            <a:lstStyle/>
            <a:p>
              <a:pPr algn="ctr" marL="0" indent="0" lvl="0">
                <a:lnSpc>
                  <a:spcPts val="7952"/>
                </a:lnSpc>
                <a:spcBef>
                  <a:spcPct val="0"/>
                </a:spcBef>
              </a:pPr>
              <a:r>
                <a:rPr lang="en-US" b="true" sz="8114" strike="noStrike" u="none">
                  <a:solidFill>
                    <a:srgbClr val="FFFFFF"/>
                  </a:solidFill>
                  <a:latin typeface="Noto Sans T Chinese Bold"/>
                  <a:ea typeface="Noto Sans T Chinese Bold"/>
                  <a:cs typeface="Noto Sans T Chinese Bold"/>
                  <a:sym typeface="Noto Sans T Chinese Bold"/>
                </a:rPr>
                <a:t>有</a:t>
              </a:r>
            </a:p>
          </p:txBody>
        </p:sp>
      </p:grpSp>
      <p:sp>
        <p:nvSpPr>
          <p:cNvPr name="Freeform 18" id="18"/>
          <p:cNvSpPr/>
          <p:nvPr/>
        </p:nvSpPr>
        <p:spPr>
          <a:xfrm flipH="false" flipV="false" rot="0">
            <a:off x="14080726" y="7445750"/>
            <a:ext cx="2926267" cy="2381250"/>
          </a:xfrm>
          <a:custGeom>
            <a:avLst/>
            <a:gdLst/>
            <a:ahLst/>
            <a:cxnLst/>
            <a:rect r="r" b="b" t="t" l="l"/>
            <a:pathLst>
              <a:path h="2381250" w="2926267">
                <a:moveTo>
                  <a:pt x="0" y="0"/>
                </a:moveTo>
                <a:lnTo>
                  <a:pt x="2926267" y="0"/>
                </a:lnTo>
                <a:lnTo>
                  <a:pt x="2926267" y="2381250"/>
                </a:lnTo>
                <a:lnTo>
                  <a:pt x="0" y="2381250"/>
                </a:lnTo>
                <a:lnTo>
                  <a:pt x="0" y="0"/>
                </a:lnTo>
                <a:close/>
              </a:path>
            </a:pathLst>
          </a:custGeom>
          <a:blipFill>
            <a:blip r:embed="rId11"/>
            <a:stretch>
              <a:fillRect l="0" t="0" r="0" b="0"/>
            </a:stretch>
          </a:blipFill>
        </p:spPr>
      </p:sp>
      <p:sp>
        <p:nvSpPr>
          <p:cNvPr name="TextBox 19" id="19"/>
          <p:cNvSpPr txBox="true"/>
          <p:nvPr/>
        </p:nvSpPr>
        <p:spPr>
          <a:xfrm rot="0">
            <a:off x="2688733" y="2580575"/>
            <a:ext cx="1280954" cy="1180877"/>
          </a:xfrm>
          <a:prstGeom prst="rect">
            <a:avLst/>
          </a:prstGeom>
        </p:spPr>
        <p:txBody>
          <a:bodyPr anchor="t" rtlCol="false" tIns="0" lIns="0" bIns="0" rIns="0">
            <a:spAutoFit/>
          </a:bodyPr>
          <a:lstStyle/>
          <a:p>
            <a:pPr algn="ctr">
              <a:lnSpc>
                <a:spcPts val="8912"/>
              </a:lnSpc>
            </a:pPr>
            <a:r>
              <a:rPr lang="en-US" sz="8488">
                <a:solidFill>
                  <a:srgbClr val="FFFFFF"/>
                </a:solidFill>
                <a:latin typeface="Computer Says No"/>
                <a:ea typeface="Computer Says No"/>
                <a:cs typeface="Computer Says No"/>
                <a:sym typeface="Computer Says No"/>
              </a:rPr>
              <a:t>02</a:t>
            </a:r>
          </a:p>
        </p:txBody>
      </p:sp>
      <p:sp>
        <p:nvSpPr>
          <p:cNvPr name="TextBox 20" id="20"/>
          <p:cNvSpPr txBox="true"/>
          <p:nvPr/>
        </p:nvSpPr>
        <p:spPr>
          <a:xfrm rot="0">
            <a:off x="3912536" y="2880041"/>
            <a:ext cx="3709293" cy="717474"/>
          </a:xfrm>
          <a:prstGeom prst="rect">
            <a:avLst/>
          </a:prstGeom>
        </p:spPr>
        <p:txBody>
          <a:bodyPr anchor="t" rtlCol="false" tIns="0" lIns="0" bIns="0" rIns="0">
            <a:spAutoFit/>
          </a:bodyPr>
          <a:lstStyle/>
          <a:p>
            <a:pPr algn="ctr">
              <a:lnSpc>
                <a:spcPts val="5420"/>
              </a:lnSpc>
            </a:pPr>
            <a:r>
              <a:rPr lang="en-US" sz="5162">
                <a:solidFill>
                  <a:srgbClr val="1F2374"/>
                </a:solidFill>
                <a:latin typeface="Noto Sans T Chinese"/>
                <a:ea typeface="Noto Sans T Chinese"/>
                <a:cs typeface="Noto Sans T Chinese"/>
                <a:sym typeface="Noto Sans T Chinese"/>
              </a:rPr>
              <a:t>吸塵機械人</a:t>
            </a:r>
          </a:p>
        </p:txBody>
      </p:sp>
      <p:sp>
        <p:nvSpPr>
          <p:cNvPr name="TextBox 21" id="21"/>
          <p:cNvSpPr txBox="true"/>
          <p:nvPr/>
        </p:nvSpPr>
        <p:spPr>
          <a:xfrm rot="0">
            <a:off x="1757617" y="516558"/>
            <a:ext cx="14772766" cy="1083724"/>
          </a:xfrm>
          <a:prstGeom prst="rect">
            <a:avLst/>
          </a:prstGeom>
        </p:spPr>
        <p:txBody>
          <a:bodyPr anchor="t" rtlCol="false" tIns="0" lIns="0" bIns="0" rIns="0">
            <a:spAutoFit/>
          </a:bodyPr>
          <a:lstStyle/>
          <a:p>
            <a:pPr algn="ctr">
              <a:lnSpc>
                <a:spcPts val="8282"/>
              </a:lnSpc>
            </a:pPr>
            <a:r>
              <a:rPr lang="en-US" b="true" sz="7888">
                <a:solidFill>
                  <a:srgbClr val="FFFFFF"/>
                </a:solidFill>
                <a:latin typeface="Noto Sans T Chinese Bold"/>
                <a:ea typeface="Noto Sans T Chinese Bold"/>
                <a:cs typeface="Noto Sans T Chinese Bold"/>
                <a:sym typeface="Noto Sans T Chinese Bold"/>
              </a:rPr>
              <a:t>以下物件有人工智能嗎? 為甚麼?</a:t>
            </a:r>
          </a:p>
        </p:txBody>
      </p:sp>
      <p:sp>
        <p:nvSpPr>
          <p:cNvPr name="TextBox 22" id="22"/>
          <p:cNvSpPr txBox="true"/>
          <p:nvPr/>
        </p:nvSpPr>
        <p:spPr>
          <a:xfrm rot="0">
            <a:off x="3781798" y="7067513"/>
            <a:ext cx="12019236" cy="2953320"/>
          </a:xfrm>
          <a:prstGeom prst="rect">
            <a:avLst/>
          </a:prstGeom>
        </p:spPr>
        <p:txBody>
          <a:bodyPr anchor="t" rtlCol="false" tIns="0" lIns="0" bIns="0" rIns="0">
            <a:spAutoFit/>
          </a:bodyPr>
          <a:lstStyle/>
          <a:p>
            <a:pPr algn="l">
              <a:lnSpc>
                <a:spcPts val="5814"/>
              </a:lnSpc>
            </a:pPr>
            <a:r>
              <a:rPr lang="en-US" sz="3800">
                <a:solidFill>
                  <a:srgbClr val="FFFCF3"/>
                </a:solidFill>
                <a:latin typeface="Noto Sans T Chinese"/>
                <a:ea typeface="Noto Sans T Chinese"/>
                <a:cs typeface="Noto Sans T Chinese"/>
                <a:sym typeface="Noto Sans T Chinese"/>
              </a:rPr>
              <a:t>大多吸塵機械人使用了人工智能技術，例如：</a:t>
            </a:r>
          </a:p>
          <a:p>
            <a:pPr algn="l">
              <a:lnSpc>
                <a:spcPts val="5967"/>
              </a:lnSpc>
            </a:pPr>
            <a:r>
              <a:rPr lang="en-US" sz="3900">
                <a:solidFill>
                  <a:srgbClr val="FFFCF3"/>
                </a:solidFill>
                <a:latin typeface="Noto Sans T Chinese"/>
                <a:ea typeface="Noto Sans T Chinese"/>
                <a:cs typeface="Noto Sans T Chinese"/>
                <a:sym typeface="Noto Sans T Chinese"/>
              </a:rPr>
              <a:t>圖像辨識：避開障礙物或進行各種清掃程序 </a:t>
            </a:r>
          </a:p>
          <a:p>
            <a:pPr algn="l">
              <a:lnSpc>
                <a:spcPts val="5967"/>
              </a:lnSpc>
            </a:pPr>
            <a:r>
              <a:rPr lang="en-US" sz="3900">
                <a:solidFill>
                  <a:srgbClr val="FFFCF3"/>
                </a:solidFill>
                <a:latin typeface="Noto Sans T Chinese"/>
                <a:ea typeface="Noto Sans T Chinese"/>
                <a:cs typeface="Noto Sans T Chinese"/>
                <a:sym typeface="Noto Sans T Chinese"/>
              </a:rPr>
              <a:t>語言辨識：聽從指令進行工作</a:t>
            </a:r>
          </a:p>
          <a:p>
            <a:pPr algn="l">
              <a:lnSpc>
                <a:spcPts val="5967"/>
              </a:lnSpc>
            </a:pPr>
            <a:r>
              <a:rPr lang="en-US" sz="3900">
                <a:solidFill>
                  <a:srgbClr val="FFFCF3"/>
                </a:solidFill>
                <a:latin typeface="Noto Sans T Chinese"/>
                <a:ea typeface="Noto Sans T Chinese"/>
                <a:cs typeface="Noto Sans T Chinese"/>
                <a:sym typeface="Noto Sans T Chinese"/>
              </a:rPr>
              <a:t>自我學習：累積之前的經驗並優化清潔策略</a:t>
            </a:r>
          </a:p>
        </p:txBody>
      </p:sp>
      <p:sp>
        <p:nvSpPr>
          <p:cNvPr name="Freeform 23" id="23"/>
          <p:cNvSpPr/>
          <p:nvPr/>
        </p:nvSpPr>
        <p:spPr>
          <a:xfrm flipH="false" flipV="false" rot="0">
            <a:off x="1306558" y="7683875"/>
            <a:ext cx="2026596" cy="1905000"/>
          </a:xfrm>
          <a:custGeom>
            <a:avLst/>
            <a:gdLst/>
            <a:ahLst/>
            <a:cxnLst/>
            <a:rect r="r" b="b" t="t" l="l"/>
            <a:pathLst>
              <a:path h="1905000" w="2026596">
                <a:moveTo>
                  <a:pt x="0" y="0"/>
                </a:moveTo>
                <a:lnTo>
                  <a:pt x="2026596" y="0"/>
                </a:lnTo>
                <a:lnTo>
                  <a:pt x="2026596" y="1905000"/>
                </a:lnTo>
                <a:lnTo>
                  <a:pt x="0" y="1905000"/>
                </a:lnTo>
                <a:lnTo>
                  <a:pt x="0" y="0"/>
                </a:lnTo>
                <a:close/>
              </a:path>
            </a:pathLst>
          </a:custGeom>
          <a:blipFill>
            <a:blip r:embed="rId12"/>
            <a:stretch>
              <a:fillRect l="0" t="0" r="0" b="0"/>
            </a:stretch>
          </a:blipFill>
          <a:ln cap="sq">
            <a:noFill/>
            <a:prstDash val="solid"/>
            <a:miter/>
          </a:ln>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6675" y="-66675"/>
            <a:ext cx="18457333" cy="10382250"/>
          </a:xfrm>
          <a:custGeom>
            <a:avLst/>
            <a:gdLst/>
            <a:ahLst/>
            <a:cxnLst/>
            <a:rect r="r" b="b" t="t" l="l"/>
            <a:pathLst>
              <a:path h="10382250" w="18457333">
                <a:moveTo>
                  <a:pt x="0" y="0"/>
                </a:moveTo>
                <a:lnTo>
                  <a:pt x="18457333" y="0"/>
                </a:lnTo>
                <a:lnTo>
                  <a:pt x="18457333" y="10382250"/>
                </a:lnTo>
                <a:lnTo>
                  <a:pt x="0" y="10382250"/>
                </a:lnTo>
                <a:lnTo>
                  <a:pt x="0" y="0"/>
                </a:lnTo>
                <a:close/>
              </a:path>
            </a:pathLst>
          </a:custGeom>
          <a:blipFill>
            <a:blip r:embed="rId2"/>
            <a:stretch>
              <a:fillRect l="0" t="0" r="0" b="0"/>
            </a:stretch>
          </a:blipFill>
        </p:spPr>
      </p:sp>
      <p:grpSp>
        <p:nvGrpSpPr>
          <p:cNvPr name="Group 3" id="3"/>
          <p:cNvGrpSpPr/>
          <p:nvPr/>
        </p:nvGrpSpPr>
        <p:grpSpPr>
          <a:xfrm rot="0">
            <a:off x="2688733" y="3946316"/>
            <a:ext cx="4933097" cy="2774491"/>
            <a:chOff x="0" y="0"/>
            <a:chExt cx="1100948" cy="619199"/>
          </a:xfrm>
        </p:grpSpPr>
        <p:sp>
          <p:nvSpPr>
            <p:cNvPr name="Freeform 4" id="4"/>
            <p:cNvSpPr/>
            <p:nvPr/>
          </p:nvSpPr>
          <p:spPr>
            <a:xfrm flipH="false" flipV="false" rot="0">
              <a:off x="0" y="0"/>
              <a:ext cx="1100948" cy="619199"/>
            </a:xfrm>
            <a:custGeom>
              <a:avLst/>
              <a:gdLst/>
              <a:ahLst/>
              <a:cxnLst/>
              <a:rect r="r" b="b" t="t" l="l"/>
              <a:pathLst>
                <a:path h="619199" w="1100948">
                  <a:moveTo>
                    <a:pt x="54928" y="0"/>
                  </a:moveTo>
                  <a:lnTo>
                    <a:pt x="1046019" y="0"/>
                  </a:lnTo>
                  <a:cubicBezTo>
                    <a:pt x="1060587" y="0"/>
                    <a:pt x="1074558" y="5787"/>
                    <a:pt x="1084859" y="16088"/>
                  </a:cubicBezTo>
                  <a:cubicBezTo>
                    <a:pt x="1095160" y="26389"/>
                    <a:pt x="1100948" y="40360"/>
                    <a:pt x="1100948" y="54928"/>
                  </a:cubicBezTo>
                  <a:lnTo>
                    <a:pt x="1100948" y="564271"/>
                  </a:lnTo>
                  <a:cubicBezTo>
                    <a:pt x="1100948" y="578839"/>
                    <a:pt x="1095160" y="592810"/>
                    <a:pt x="1084859" y="603111"/>
                  </a:cubicBezTo>
                  <a:cubicBezTo>
                    <a:pt x="1074558" y="613412"/>
                    <a:pt x="1060587" y="619199"/>
                    <a:pt x="1046019" y="619199"/>
                  </a:cubicBezTo>
                  <a:lnTo>
                    <a:pt x="54928" y="619199"/>
                  </a:lnTo>
                  <a:cubicBezTo>
                    <a:pt x="40360" y="619199"/>
                    <a:pt x="26389" y="613412"/>
                    <a:pt x="16088" y="603111"/>
                  </a:cubicBezTo>
                  <a:cubicBezTo>
                    <a:pt x="5787" y="592810"/>
                    <a:pt x="0" y="578839"/>
                    <a:pt x="0" y="564271"/>
                  </a:cubicBezTo>
                  <a:lnTo>
                    <a:pt x="0" y="54928"/>
                  </a:lnTo>
                  <a:cubicBezTo>
                    <a:pt x="0" y="40360"/>
                    <a:pt x="5787" y="26389"/>
                    <a:pt x="16088" y="16088"/>
                  </a:cubicBezTo>
                  <a:cubicBezTo>
                    <a:pt x="26389" y="5787"/>
                    <a:pt x="40360" y="0"/>
                    <a:pt x="54928" y="0"/>
                  </a:cubicBezTo>
                  <a:close/>
                </a:path>
              </a:pathLst>
            </a:custGeom>
            <a:blipFill>
              <a:blip r:embed="rId3"/>
              <a:stretch>
                <a:fillRect l="0" t="-6" r="0" b="-6"/>
              </a:stretch>
            </a:blipFill>
            <a:ln w="114300" cap="rnd">
              <a:gradFill>
                <a:gsLst>
                  <a:gs pos="0">
                    <a:srgbClr val="5960DC">
                      <a:alpha val="100000"/>
                    </a:srgbClr>
                  </a:gs>
                  <a:gs pos="100000">
                    <a:srgbClr val="FF99FF">
                      <a:alpha val="100000"/>
                    </a:srgbClr>
                  </a:gs>
                </a:gsLst>
                <a:lin ang="0"/>
              </a:gradFill>
              <a:prstDash val="solid"/>
              <a:round/>
            </a:ln>
          </p:spPr>
        </p:sp>
      </p:grpSp>
      <p:sp>
        <p:nvSpPr>
          <p:cNvPr name="Freeform 5" id="5"/>
          <p:cNvSpPr/>
          <p:nvPr/>
        </p:nvSpPr>
        <p:spPr>
          <a:xfrm flipH="false" flipV="false" rot="0">
            <a:off x="-4005199" y="6050988"/>
            <a:ext cx="9639356" cy="8229600"/>
          </a:xfrm>
          <a:custGeom>
            <a:avLst/>
            <a:gdLst/>
            <a:ahLst/>
            <a:cxnLst/>
            <a:rect r="r" b="b" t="t" l="l"/>
            <a:pathLst>
              <a:path h="8229600" w="9639356">
                <a:moveTo>
                  <a:pt x="0" y="0"/>
                </a:moveTo>
                <a:lnTo>
                  <a:pt x="9639356" y="0"/>
                </a:lnTo>
                <a:lnTo>
                  <a:pt x="9639356" y="8229600"/>
                </a:lnTo>
                <a:lnTo>
                  <a:pt x="0" y="8229600"/>
                </a:lnTo>
                <a:lnTo>
                  <a:pt x="0" y="0"/>
                </a:lnTo>
                <a:close/>
              </a:path>
            </a:pathLst>
          </a:custGeom>
          <a:blipFill>
            <a:blip r:embed="rId4">
              <a:alphaModFix amt="46000"/>
            </a:blip>
            <a:stretch>
              <a:fillRect l="0" t="0" r="0" b="0"/>
            </a:stretch>
          </a:blipFill>
        </p:spPr>
      </p:sp>
      <p:sp>
        <p:nvSpPr>
          <p:cNvPr name="Freeform 6" id="6"/>
          <p:cNvSpPr/>
          <p:nvPr/>
        </p:nvSpPr>
        <p:spPr>
          <a:xfrm flipH="false" flipV="false" rot="0">
            <a:off x="12896999" y="-3483048"/>
            <a:ext cx="9639356" cy="8229600"/>
          </a:xfrm>
          <a:custGeom>
            <a:avLst/>
            <a:gdLst/>
            <a:ahLst/>
            <a:cxnLst/>
            <a:rect r="r" b="b" t="t" l="l"/>
            <a:pathLst>
              <a:path h="8229600" w="9639356">
                <a:moveTo>
                  <a:pt x="0" y="0"/>
                </a:moveTo>
                <a:lnTo>
                  <a:pt x="9639356" y="0"/>
                </a:lnTo>
                <a:lnTo>
                  <a:pt x="9639356" y="8229600"/>
                </a:lnTo>
                <a:lnTo>
                  <a:pt x="0" y="8229600"/>
                </a:lnTo>
                <a:lnTo>
                  <a:pt x="0" y="0"/>
                </a:lnTo>
                <a:close/>
              </a:path>
            </a:pathLst>
          </a:custGeom>
          <a:blipFill>
            <a:blip r:embed="rId4">
              <a:alphaModFix amt="46000"/>
            </a:blip>
            <a:stretch>
              <a:fillRect l="0" t="0" r="0" b="0"/>
            </a:stretch>
          </a:blipFill>
        </p:spPr>
      </p:sp>
      <p:grpSp>
        <p:nvGrpSpPr>
          <p:cNvPr name="Group 7" id="7"/>
          <p:cNvGrpSpPr/>
          <p:nvPr/>
        </p:nvGrpSpPr>
        <p:grpSpPr>
          <a:xfrm rot="0">
            <a:off x="1030757" y="-3879093"/>
            <a:ext cx="15840494" cy="5796440"/>
            <a:chOff x="0" y="0"/>
            <a:chExt cx="4171982" cy="1526634"/>
          </a:xfrm>
        </p:grpSpPr>
        <p:sp>
          <p:nvSpPr>
            <p:cNvPr name="Freeform 8" id="8"/>
            <p:cNvSpPr/>
            <p:nvPr/>
          </p:nvSpPr>
          <p:spPr>
            <a:xfrm flipH="false" flipV="false" rot="0">
              <a:off x="0" y="0"/>
              <a:ext cx="4171982" cy="1526634"/>
            </a:xfrm>
            <a:custGeom>
              <a:avLst/>
              <a:gdLst/>
              <a:ahLst/>
              <a:cxnLst/>
              <a:rect r="r" b="b" t="t" l="l"/>
              <a:pathLst>
                <a:path h="1526634" w="4171982">
                  <a:moveTo>
                    <a:pt x="43009" y="0"/>
                  </a:moveTo>
                  <a:lnTo>
                    <a:pt x="4128972" y="0"/>
                  </a:lnTo>
                  <a:cubicBezTo>
                    <a:pt x="4152726" y="0"/>
                    <a:pt x="4171982" y="19256"/>
                    <a:pt x="4171982" y="43009"/>
                  </a:cubicBezTo>
                  <a:lnTo>
                    <a:pt x="4171982" y="1483625"/>
                  </a:lnTo>
                  <a:cubicBezTo>
                    <a:pt x="4171982" y="1495032"/>
                    <a:pt x="4167450" y="1505971"/>
                    <a:pt x="4159384" y="1514037"/>
                  </a:cubicBezTo>
                  <a:cubicBezTo>
                    <a:pt x="4151319" y="1522103"/>
                    <a:pt x="4140379" y="1526634"/>
                    <a:pt x="4128972" y="1526634"/>
                  </a:cubicBezTo>
                  <a:lnTo>
                    <a:pt x="43009" y="1526634"/>
                  </a:lnTo>
                  <a:cubicBezTo>
                    <a:pt x="19256" y="1526634"/>
                    <a:pt x="0" y="1507379"/>
                    <a:pt x="0" y="1483625"/>
                  </a:cubicBezTo>
                  <a:lnTo>
                    <a:pt x="0" y="43009"/>
                  </a:lnTo>
                  <a:cubicBezTo>
                    <a:pt x="0" y="19256"/>
                    <a:pt x="19256" y="0"/>
                    <a:pt x="43009" y="0"/>
                  </a:cubicBezTo>
                  <a:close/>
                </a:path>
              </a:pathLst>
            </a:custGeom>
            <a:gradFill rotWithShape="true">
              <a:gsLst>
                <a:gs pos="0">
                  <a:srgbClr val="004AAD">
                    <a:alpha val="100000"/>
                  </a:srgbClr>
                </a:gs>
                <a:gs pos="100000">
                  <a:srgbClr val="CB6CE6">
                    <a:alpha val="100000"/>
                  </a:srgbClr>
                </a:gs>
              </a:gsLst>
              <a:lin ang="0"/>
            </a:gradFill>
          </p:spPr>
        </p:sp>
        <p:sp>
          <p:nvSpPr>
            <p:cNvPr name="TextBox 9" id="9"/>
            <p:cNvSpPr txBox="true"/>
            <p:nvPr/>
          </p:nvSpPr>
          <p:spPr>
            <a:xfrm>
              <a:off x="0" y="-28575"/>
              <a:ext cx="4171982" cy="1555209"/>
            </a:xfrm>
            <a:prstGeom prst="rect">
              <a:avLst/>
            </a:prstGeom>
          </p:spPr>
          <p:txBody>
            <a:bodyPr anchor="ctr" rtlCol="false" tIns="50800" lIns="50800" bIns="50800" rIns="50800"/>
            <a:lstStyle/>
            <a:p>
              <a:pPr algn="ctr">
                <a:lnSpc>
                  <a:spcPts val="2799"/>
                </a:lnSpc>
              </a:pPr>
            </a:p>
          </p:txBody>
        </p:sp>
      </p:grpSp>
      <p:grpSp>
        <p:nvGrpSpPr>
          <p:cNvPr name="Group 10" id="10"/>
          <p:cNvGrpSpPr/>
          <p:nvPr/>
        </p:nvGrpSpPr>
        <p:grpSpPr>
          <a:xfrm rot="0">
            <a:off x="9912134" y="4384718"/>
            <a:ext cx="5430197" cy="1384215"/>
            <a:chOff x="0" y="0"/>
            <a:chExt cx="7240262" cy="1845619"/>
          </a:xfrm>
        </p:grpSpPr>
        <p:grpSp>
          <p:nvGrpSpPr>
            <p:cNvPr name="Group 11" id="11"/>
            <p:cNvGrpSpPr/>
            <p:nvPr/>
          </p:nvGrpSpPr>
          <p:grpSpPr>
            <a:xfrm rot="0">
              <a:off x="0" y="0"/>
              <a:ext cx="6510816" cy="1845619"/>
              <a:chOff x="0" y="0"/>
              <a:chExt cx="1488534" cy="421954"/>
            </a:xfrm>
          </p:grpSpPr>
          <p:sp>
            <p:nvSpPr>
              <p:cNvPr name="Freeform 12" id="12"/>
              <p:cNvSpPr/>
              <p:nvPr/>
            </p:nvSpPr>
            <p:spPr>
              <a:xfrm flipH="false" flipV="false" rot="0">
                <a:off x="0" y="0"/>
                <a:ext cx="1488534" cy="421954"/>
              </a:xfrm>
              <a:custGeom>
                <a:avLst/>
                <a:gdLst/>
                <a:ahLst/>
                <a:cxnLst/>
                <a:rect r="r" b="b" t="t" l="l"/>
                <a:pathLst>
                  <a:path h="421954" w="1488534">
                    <a:moveTo>
                      <a:pt x="126042" y="0"/>
                    </a:moveTo>
                    <a:lnTo>
                      <a:pt x="1362492" y="0"/>
                    </a:lnTo>
                    <a:cubicBezTo>
                      <a:pt x="1395920" y="0"/>
                      <a:pt x="1427980" y="13279"/>
                      <a:pt x="1451617" y="36917"/>
                    </a:cubicBezTo>
                    <a:cubicBezTo>
                      <a:pt x="1475255" y="60554"/>
                      <a:pt x="1488534" y="92614"/>
                      <a:pt x="1488534" y="126042"/>
                    </a:cubicBezTo>
                    <a:lnTo>
                      <a:pt x="1488534" y="295912"/>
                    </a:lnTo>
                    <a:cubicBezTo>
                      <a:pt x="1488534" y="365523"/>
                      <a:pt x="1432103" y="421954"/>
                      <a:pt x="1362492" y="421954"/>
                    </a:cubicBezTo>
                    <a:lnTo>
                      <a:pt x="126042" y="421954"/>
                    </a:lnTo>
                    <a:cubicBezTo>
                      <a:pt x="92614" y="421954"/>
                      <a:pt x="60554" y="408675"/>
                      <a:pt x="36917" y="385037"/>
                    </a:cubicBezTo>
                    <a:cubicBezTo>
                      <a:pt x="13279" y="361400"/>
                      <a:pt x="0" y="329341"/>
                      <a:pt x="0" y="295912"/>
                    </a:cubicBezTo>
                    <a:lnTo>
                      <a:pt x="0" y="126042"/>
                    </a:lnTo>
                    <a:cubicBezTo>
                      <a:pt x="0" y="92614"/>
                      <a:pt x="13279" y="60554"/>
                      <a:pt x="36917" y="36917"/>
                    </a:cubicBezTo>
                    <a:cubicBezTo>
                      <a:pt x="60554" y="13279"/>
                      <a:pt x="92614" y="0"/>
                      <a:pt x="126042" y="0"/>
                    </a:cubicBezTo>
                    <a:close/>
                  </a:path>
                </a:pathLst>
              </a:custGeom>
              <a:gradFill rotWithShape="true">
                <a:gsLst>
                  <a:gs pos="0">
                    <a:srgbClr val="4D2CC1">
                      <a:alpha val="76000"/>
                    </a:srgbClr>
                  </a:gs>
                  <a:gs pos="100000">
                    <a:srgbClr val="7F64DA">
                      <a:alpha val="76000"/>
                    </a:srgbClr>
                  </a:gs>
                </a:gsLst>
                <a:lin ang="0"/>
              </a:gradFill>
              <a:ln w="66675" cap="rnd">
                <a:solidFill>
                  <a:srgbClr val="FFFFFF">
                    <a:alpha val="75686"/>
                  </a:srgbClr>
                </a:solidFill>
                <a:prstDash val="solid"/>
                <a:round/>
              </a:ln>
            </p:spPr>
          </p:sp>
          <p:sp>
            <p:nvSpPr>
              <p:cNvPr name="TextBox 13" id="13"/>
              <p:cNvSpPr txBox="true"/>
              <p:nvPr/>
            </p:nvSpPr>
            <p:spPr>
              <a:xfrm>
                <a:off x="0" y="-38100"/>
                <a:ext cx="1488534" cy="460054"/>
              </a:xfrm>
              <a:prstGeom prst="rect">
                <a:avLst/>
              </a:prstGeom>
            </p:spPr>
            <p:txBody>
              <a:bodyPr anchor="ctr" rtlCol="false" tIns="50800" lIns="50800" bIns="50800" rIns="50800"/>
              <a:lstStyle/>
              <a:p>
                <a:pPr algn="ctr">
                  <a:lnSpc>
                    <a:spcPts val="2660"/>
                  </a:lnSpc>
                </a:pPr>
              </a:p>
            </p:txBody>
          </p:sp>
        </p:grpSp>
        <p:sp>
          <p:nvSpPr>
            <p:cNvPr name="Freeform 14" id="14"/>
            <p:cNvSpPr/>
            <p:nvPr/>
          </p:nvSpPr>
          <p:spPr>
            <a:xfrm flipH="false" flipV="false" rot="0">
              <a:off x="862838" y="199365"/>
              <a:ext cx="1496827" cy="1496827"/>
            </a:xfrm>
            <a:custGeom>
              <a:avLst/>
              <a:gdLst/>
              <a:ahLst/>
              <a:cxnLst/>
              <a:rect r="r" b="b" t="t" l="l"/>
              <a:pathLst>
                <a:path h="1496827" w="1496827">
                  <a:moveTo>
                    <a:pt x="0" y="0"/>
                  </a:moveTo>
                  <a:lnTo>
                    <a:pt x="1496827" y="0"/>
                  </a:lnTo>
                  <a:lnTo>
                    <a:pt x="1496827" y="1496827"/>
                  </a:lnTo>
                  <a:lnTo>
                    <a:pt x="0" y="149682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5" id="15"/>
            <p:cNvSpPr txBox="true"/>
            <p:nvPr/>
          </p:nvSpPr>
          <p:spPr>
            <a:xfrm rot="0">
              <a:off x="1569158" y="247481"/>
              <a:ext cx="5671104" cy="1472750"/>
            </a:xfrm>
            <a:prstGeom prst="rect">
              <a:avLst/>
            </a:prstGeom>
          </p:spPr>
          <p:txBody>
            <a:bodyPr anchor="t" rtlCol="false" tIns="0" lIns="0" bIns="0" rIns="0">
              <a:spAutoFit/>
            </a:bodyPr>
            <a:lstStyle/>
            <a:p>
              <a:pPr algn="ctr">
                <a:lnSpc>
                  <a:spcPts val="7953"/>
                </a:lnSpc>
              </a:pPr>
              <a:r>
                <a:rPr lang="en-US" b="true" sz="8115">
                  <a:solidFill>
                    <a:srgbClr val="FFFFFF"/>
                  </a:solidFill>
                  <a:latin typeface="Noto Sans T Chinese Bold"/>
                  <a:ea typeface="Noto Sans T Chinese Bold"/>
                  <a:cs typeface="Noto Sans T Chinese Bold"/>
                  <a:sym typeface="Noto Sans T Chinese Bold"/>
                </a:rPr>
                <a:t>沒有</a:t>
              </a:r>
            </a:p>
          </p:txBody>
        </p:sp>
      </p:grpSp>
      <p:sp>
        <p:nvSpPr>
          <p:cNvPr name="Freeform 16" id="16"/>
          <p:cNvSpPr/>
          <p:nvPr/>
        </p:nvSpPr>
        <p:spPr>
          <a:xfrm flipH="false" flipV="false" rot="0">
            <a:off x="2631583" y="2475800"/>
            <a:ext cx="1280954" cy="1280954"/>
          </a:xfrm>
          <a:custGeom>
            <a:avLst/>
            <a:gdLst/>
            <a:ahLst/>
            <a:cxnLst/>
            <a:rect r="r" b="b" t="t" l="l"/>
            <a:pathLst>
              <a:path h="1280954" w="1280954">
                <a:moveTo>
                  <a:pt x="0" y="0"/>
                </a:moveTo>
                <a:lnTo>
                  <a:pt x="1280953" y="0"/>
                </a:lnTo>
                <a:lnTo>
                  <a:pt x="1280953" y="1280954"/>
                </a:lnTo>
                <a:lnTo>
                  <a:pt x="0" y="128095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7" id="17"/>
          <p:cNvSpPr/>
          <p:nvPr/>
        </p:nvSpPr>
        <p:spPr>
          <a:xfrm flipH="false" flipV="false" rot="0">
            <a:off x="17992" y="7087848"/>
            <a:ext cx="18288000" cy="6207805"/>
          </a:xfrm>
          <a:custGeom>
            <a:avLst/>
            <a:gdLst/>
            <a:ahLst/>
            <a:cxnLst/>
            <a:rect r="r" b="b" t="t" l="l"/>
            <a:pathLst>
              <a:path h="6207805" w="18288000">
                <a:moveTo>
                  <a:pt x="0" y="0"/>
                </a:moveTo>
                <a:lnTo>
                  <a:pt x="18288000" y="0"/>
                </a:lnTo>
                <a:lnTo>
                  <a:pt x="18288000" y="6207804"/>
                </a:lnTo>
                <a:lnTo>
                  <a:pt x="0" y="6207804"/>
                </a:lnTo>
                <a:lnTo>
                  <a:pt x="0" y="0"/>
                </a:lnTo>
                <a:close/>
              </a:path>
            </a:pathLst>
          </a:custGeom>
          <a:blipFill>
            <a:blip r:embed="rId9">
              <a:alphaModFix amt="53000"/>
              <a:extLst>
                <a:ext uri="{96DAC541-7B7A-43D3-8B79-37D633B846F1}">
                  <asvg:svgBlip xmlns:asvg="http://schemas.microsoft.com/office/drawing/2016/SVG/main" r:embed="rId10"/>
                </a:ext>
              </a:extLst>
            </a:blip>
            <a:stretch>
              <a:fillRect l="0" t="-116888" r="0" b="-77708"/>
            </a:stretch>
          </a:blipFill>
        </p:spPr>
      </p:sp>
      <p:sp>
        <p:nvSpPr>
          <p:cNvPr name="Freeform 18" id="18"/>
          <p:cNvSpPr/>
          <p:nvPr/>
        </p:nvSpPr>
        <p:spPr>
          <a:xfrm flipH="false" flipV="false" rot="0">
            <a:off x="14555150" y="7445750"/>
            <a:ext cx="2713675" cy="2381250"/>
          </a:xfrm>
          <a:custGeom>
            <a:avLst/>
            <a:gdLst/>
            <a:ahLst/>
            <a:cxnLst/>
            <a:rect r="r" b="b" t="t" l="l"/>
            <a:pathLst>
              <a:path h="2381250" w="2713675">
                <a:moveTo>
                  <a:pt x="0" y="0"/>
                </a:moveTo>
                <a:lnTo>
                  <a:pt x="2713675" y="0"/>
                </a:lnTo>
                <a:lnTo>
                  <a:pt x="2713675" y="2381250"/>
                </a:lnTo>
                <a:lnTo>
                  <a:pt x="0" y="2381250"/>
                </a:lnTo>
                <a:lnTo>
                  <a:pt x="0" y="0"/>
                </a:lnTo>
                <a:close/>
              </a:path>
            </a:pathLst>
          </a:custGeom>
          <a:blipFill>
            <a:blip r:embed="rId11"/>
            <a:stretch>
              <a:fillRect l="0" t="0" r="0" b="0"/>
            </a:stretch>
          </a:blipFill>
        </p:spPr>
      </p:sp>
      <p:sp>
        <p:nvSpPr>
          <p:cNvPr name="TextBox 19" id="19"/>
          <p:cNvSpPr txBox="true"/>
          <p:nvPr/>
        </p:nvSpPr>
        <p:spPr>
          <a:xfrm rot="0">
            <a:off x="2688733" y="2580575"/>
            <a:ext cx="1280954" cy="1180877"/>
          </a:xfrm>
          <a:prstGeom prst="rect">
            <a:avLst/>
          </a:prstGeom>
        </p:spPr>
        <p:txBody>
          <a:bodyPr anchor="t" rtlCol="false" tIns="0" lIns="0" bIns="0" rIns="0">
            <a:spAutoFit/>
          </a:bodyPr>
          <a:lstStyle/>
          <a:p>
            <a:pPr algn="ctr">
              <a:lnSpc>
                <a:spcPts val="8912"/>
              </a:lnSpc>
            </a:pPr>
            <a:r>
              <a:rPr lang="en-US" sz="8488">
                <a:solidFill>
                  <a:srgbClr val="FFFFFF"/>
                </a:solidFill>
                <a:latin typeface="Computer Says No"/>
                <a:ea typeface="Computer Says No"/>
                <a:cs typeface="Computer Says No"/>
                <a:sym typeface="Computer Says No"/>
              </a:rPr>
              <a:t>03</a:t>
            </a:r>
          </a:p>
        </p:txBody>
      </p:sp>
      <p:sp>
        <p:nvSpPr>
          <p:cNvPr name="TextBox 20" id="20"/>
          <p:cNvSpPr txBox="true"/>
          <p:nvPr/>
        </p:nvSpPr>
        <p:spPr>
          <a:xfrm rot="0">
            <a:off x="3912536" y="2880041"/>
            <a:ext cx="3709293" cy="717474"/>
          </a:xfrm>
          <a:prstGeom prst="rect">
            <a:avLst/>
          </a:prstGeom>
        </p:spPr>
        <p:txBody>
          <a:bodyPr anchor="t" rtlCol="false" tIns="0" lIns="0" bIns="0" rIns="0">
            <a:spAutoFit/>
          </a:bodyPr>
          <a:lstStyle/>
          <a:p>
            <a:pPr algn="ctr">
              <a:lnSpc>
                <a:spcPts val="5420"/>
              </a:lnSpc>
            </a:pPr>
            <a:r>
              <a:rPr lang="en-US" sz="5162">
                <a:solidFill>
                  <a:srgbClr val="1F2374"/>
                </a:solidFill>
                <a:latin typeface="Noto Sans T Chinese"/>
                <a:ea typeface="Noto Sans T Chinese"/>
                <a:cs typeface="Noto Sans T Chinese"/>
                <a:sym typeface="Noto Sans T Chinese"/>
              </a:rPr>
              <a:t>電子遊戲機</a:t>
            </a:r>
          </a:p>
        </p:txBody>
      </p:sp>
      <p:sp>
        <p:nvSpPr>
          <p:cNvPr name="TextBox 21" id="21"/>
          <p:cNvSpPr txBox="true"/>
          <p:nvPr/>
        </p:nvSpPr>
        <p:spPr>
          <a:xfrm rot="0">
            <a:off x="1757617" y="516558"/>
            <a:ext cx="14772766" cy="1083724"/>
          </a:xfrm>
          <a:prstGeom prst="rect">
            <a:avLst/>
          </a:prstGeom>
        </p:spPr>
        <p:txBody>
          <a:bodyPr anchor="t" rtlCol="false" tIns="0" lIns="0" bIns="0" rIns="0">
            <a:spAutoFit/>
          </a:bodyPr>
          <a:lstStyle/>
          <a:p>
            <a:pPr algn="ctr">
              <a:lnSpc>
                <a:spcPts val="8282"/>
              </a:lnSpc>
            </a:pPr>
            <a:r>
              <a:rPr lang="en-US" b="true" sz="7888">
                <a:solidFill>
                  <a:srgbClr val="FFFFFF"/>
                </a:solidFill>
                <a:latin typeface="Noto Sans T Chinese Bold"/>
                <a:ea typeface="Noto Sans T Chinese Bold"/>
                <a:cs typeface="Noto Sans T Chinese Bold"/>
                <a:sym typeface="Noto Sans T Chinese Bold"/>
              </a:rPr>
              <a:t>以下物件有人工智能嗎? 為甚麼?</a:t>
            </a:r>
          </a:p>
        </p:txBody>
      </p:sp>
      <p:sp>
        <p:nvSpPr>
          <p:cNvPr name="TextBox 22" id="22"/>
          <p:cNvSpPr txBox="true"/>
          <p:nvPr/>
        </p:nvSpPr>
        <p:spPr>
          <a:xfrm rot="0">
            <a:off x="3624485" y="7475088"/>
            <a:ext cx="10581112" cy="2208275"/>
          </a:xfrm>
          <a:prstGeom prst="rect">
            <a:avLst/>
          </a:prstGeom>
        </p:spPr>
        <p:txBody>
          <a:bodyPr anchor="t" rtlCol="false" tIns="0" lIns="0" bIns="0" rIns="0">
            <a:spAutoFit/>
          </a:bodyPr>
          <a:lstStyle/>
          <a:p>
            <a:pPr algn="l">
              <a:lnSpc>
                <a:spcPts val="5967"/>
              </a:lnSpc>
            </a:pPr>
            <a:r>
              <a:rPr lang="en-US" sz="3900">
                <a:solidFill>
                  <a:srgbClr val="FFFCF3"/>
                </a:solidFill>
                <a:latin typeface="Noto Sans T Chinese"/>
                <a:ea typeface="Noto Sans T Chinese"/>
                <a:cs typeface="Noto Sans T Chinese"/>
                <a:sym typeface="Noto Sans T Chinese"/>
              </a:rPr>
              <a:t>電子遊戲機TAMAGOTCHI運作原理涉及簡單的程序和算法，透過玩家的指令給予反饋，缺乏學習能力及自主決策能力，所以沒有人工智能。</a:t>
            </a:r>
          </a:p>
        </p:txBody>
      </p:sp>
      <p:sp>
        <p:nvSpPr>
          <p:cNvPr name="Freeform 23" id="23"/>
          <p:cNvSpPr/>
          <p:nvPr/>
        </p:nvSpPr>
        <p:spPr>
          <a:xfrm flipH="false" flipV="false" rot="0">
            <a:off x="1306558" y="7683875"/>
            <a:ext cx="2026596" cy="1905000"/>
          </a:xfrm>
          <a:custGeom>
            <a:avLst/>
            <a:gdLst/>
            <a:ahLst/>
            <a:cxnLst/>
            <a:rect r="r" b="b" t="t" l="l"/>
            <a:pathLst>
              <a:path h="1905000" w="2026596">
                <a:moveTo>
                  <a:pt x="0" y="0"/>
                </a:moveTo>
                <a:lnTo>
                  <a:pt x="2026596" y="0"/>
                </a:lnTo>
                <a:lnTo>
                  <a:pt x="2026596" y="1905000"/>
                </a:lnTo>
                <a:lnTo>
                  <a:pt x="0" y="1905000"/>
                </a:lnTo>
                <a:lnTo>
                  <a:pt x="0" y="0"/>
                </a:lnTo>
                <a:close/>
              </a:path>
            </a:pathLst>
          </a:custGeom>
          <a:blipFill>
            <a:blip r:embed="rId12"/>
            <a:stretch>
              <a:fillRect l="0" t="0" r="0" b="0"/>
            </a:stretch>
          </a:blipFill>
          <a:ln cap="sq">
            <a:noFill/>
            <a:prstDash val="solid"/>
            <a:miter/>
          </a:ln>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6675" y="-66675"/>
            <a:ext cx="18457333" cy="10382250"/>
          </a:xfrm>
          <a:custGeom>
            <a:avLst/>
            <a:gdLst/>
            <a:ahLst/>
            <a:cxnLst/>
            <a:rect r="r" b="b" t="t" l="l"/>
            <a:pathLst>
              <a:path h="10382250" w="18457333">
                <a:moveTo>
                  <a:pt x="0" y="0"/>
                </a:moveTo>
                <a:lnTo>
                  <a:pt x="18457333" y="0"/>
                </a:lnTo>
                <a:lnTo>
                  <a:pt x="18457333" y="10382250"/>
                </a:lnTo>
                <a:lnTo>
                  <a:pt x="0" y="10382250"/>
                </a:lnTo>
                <a:lnTo>
                  <a:pt x="0" y="0"/>
                </a:lnTo>
                <a:close/>
              </a:path>
            </a:pathLst>
          </a:custGeom>
          <a:blipFill>
            <a:blip r:embed="rId2"/>
            <a:stretch>
              <a:fillRect l="0" t="0" r="0" b="0"/>
            </a:stretch>
          </a:blipFill>
        </p:spPr>
      </p:sp>
      <p:grpSp>
        <p:nvGrpSpPr>
          <p:cNvPr name="Group 3" id="3"/>
          <p:cNvGrpSpPr/>
          <p:nvPr/>
        </p:nvGrpSpPr>
        <p:grpSpPr>
          <a:xfrm rot="0">
            <a:off x="2379338" y="3946316"/>
            <a:ext cx="3322397" cy="2774491"/>
            <a:chOff x="0" y="0"/>
            <a:chExt cx="741479" cy="619199"/>
          </a:xfrm>
        </p:grpSpPr>
        <p:sp>
          <p:nvSpPr>
            <p:cNvPr name="Freeform 4" id="4"/>
            <p:cNvSpPr/>
            <p:nvPr/>
          </p:nvSpPr>
          <p:spPr>
            <a:xfrm flipH="false" flipV="false" rot="0">
              <a:off x="0" y="0"/>
              <a:ext cx="741479" cy="619199"/>
            </a:xfrm>
            <a:custGeom>
              <a:avLst/>
              <a:gdLst/>
              <a:ahLst/>
              <a:cxnLst/>
              <a:rect r="r" b="b" t="t" l="l"/>
              <a:pathLst>
                <a:path h="619199" w="741479">
                  <a:moveTo>
                    <a:pt x="81558" y="0"/>
                  </a:moveTo>
                  <a:lnTo>
                    <a:pt x="659921" y="0"/>
                  </a:lnTo>
                  <a:cubicBezTo>
                    <a:pt x="704964" y="0"/>
                    <a:pt x="741479" y="36515"/>
                    <a:pt x="741479" y="81558"/>
                  </a:cubicBezTo>
                  <a:lnTo>
                    <a:pt x="741479" y="537641"/>
                  </a:lnTo>
                  <a:cubicBezTo>
                    <a:pt x="741479" y="582684"/>
                    <a:pt x="704964" y="619199"/>
                    <a:pt x="659921" y="619199"/>
                  </a:cubicBezTo>
                  <a:lnTo>
                    <a:pt x="81558" y="619199"/>
                  </a:lnTo>
                  <a:cubicBezTo>
                    <a:pt x="59927" y="619199"/>
                    <a:pt x="39183" y="610606"/>
                    <a:pt x="23888" y="595311"/>
                  </a:cubicBezTo>
                  <a:cubicBezTo>
                    <a:pt x="8593" y="580016"/>
                    <a:pt x="0" y="559272"/>
                    <a:pt x="0" y="537641"/>
                  </a:cubicBezTo>
                  <a:lnTo>
                    <a:pt x="0" y="81558"/>
                  </a:lnTo>
                  <a:cubicBezTo>
                    <a:pt x="0" y="36515"/>
                    <a:pt x="36515" y="0"/>
                    <a:pt x="81558" y="0"/>
                  </a:cubicBezTo>
                  <a:close/>
                </a:path>
              </a:pathLst>
            </a:custGeom>
            <a:blipFill>
              <a:blip r:embed="rId3"/>
              <a:stretch>
                <a:fillRect l="0" t="-16358" r="-821" b="-4373"/>
              </a:stretch>
            </a:blipFill>
            <a:ln w="114300" cap="rnd">
              <a:gradFill>
                <a:gsLst>
                  <a:gs pos="0">
                    <a:srgbClr val="5960DC">
                      <a:alpha val="100000"/>
                    </a:srgbClr>
                  </a:gs>
                  <a:gs pos="100000">
                    <a:srgbClr val="FF99FF">
                      <a:alpha val="100000"/>
                    </a:srgbClr>
                  </a:gs>
                </a:gsLst>
                <a:lin ang="0"/>
              </a:gradFill>
              <a:prstDash val="solid"/>
              <a:round/>
            </a:ln>
          </p:spPr>
        </p:sp>
      </p:grpSp>
      <p:sp>
        <p:nvSpPr>
          <p:cNvPr name="Freeform 5" id="5"/>
          <p:cNvSpPr/>
          <p:nvPr/>
        </p:nvSpPr>
        <p:spPr>
          <a:xfrm flipH="false" flipV="false" rot="0">
            <a:off x="-4005199" y="6050988"/>
            <a:ext cx="9639356" cy="8229600"/>
          </a:xfrm>
          <a:custGeom>
            <a:avLst/>
            <a:gdLst/>
            <a:ahLst/>
            <a:cxnLst/>
            <a:rect r="r" b="b" t="t" l="l"/>
            <a:pathLst>
              <a:path h="8229600" w="9639356">
                <a:moveTo>
                  <a:pt x="0" y="0"/>
                </a:moveTo>
                <a:lnTo>
                  <a:pt x="9639356" y="0"/>
                </a:lnTo>
                <a:lnTo>
                  <a:pt x="9639356" y="8229600"/>
                </a:lnTo>
                <a:lnTo>
                  <a:pt x="0" y="8229600"/>
                </a:lnTo>
                <a:lnTo>
                  <a:pt x="0" y="0"/>
                </a:lnTo>
                <a:close/>
              </a:path>
            </a:pathLst>
          </a:custGeom>
          <a:blipFill>
            <a:blip r:embed="rId4">
              <a:alphaModFix amt="46000"/>
            </a:blip>
            <a:stretch>
              <a:fillRect l="0" t="0" r="0" b="0"/>
            </a:stretch>
          </a:blipFill>
        </p:spPr>
      </p:sp>
      <p:sp>
        <p:nvSpPr>
          <p:cNvPr name="Freeform 6" id="6"/>
          <p:cNvSpPr/>
          <p:nvPr/>
        </p:nvSpPr>
        <p:spPr>
          <a:xfrm flipH="false" flipV="false" rot="0">
            <a:off x="12896999" y="-3483048"/>
            <a:ext cx="9639356" cy="8229600"/>
          </a:xfrm>
          <a:custGeom>
            <a:avLst/>
            <a:gdLst/>
            <a:ahLst/>
            <a:cxnLst/>
            <a:rect r="r" b="b" t="t" l="l"/>
            <a:pathLst>
              <a:path h="8229600" w="9639356">
                <a:moveTo>
                  <a:pt x="0" y="0"/>
                </a:moveTo>
                <a:lnTo>
                  <a:pt x="9639356" y="0"/>
                </a:lnTo>
                <a:lnTo>
                  <a:pt x="9639356" y="8229600"/>
                </a:lnTo>
                <a:lnTo>
                  <a:pt x="0" y="8229600"/>
                </a:lnTo>
                <a:lnTo>
                  <a:pt x="0" y="0"/>
                </a:lnTo>
                <a:close/>
              </a:path>
            </a:pathLst>
          </a:custGeom>
          <a:blipFill>
            <a:blip r:embed="rId4">
              <a:alphaModFix amt="46000"/>
            </a:blip>
            <a:stretch>
              <a:fillRect l="0" t="0" r="0" b="0"/>
            </a:stretch>
          </a:blipFill>
        </p:spPr>
      </p:sp>
      <p:grpSp>
        <p:nvGrpSpPr>
          <p:cNvPr name="Group 7" id="7"/>
          <p:cNvGrpSpPr/>
          <p:nvPr/>
        </p:nvGrpSpPr>
        <p:grpSpPr>
          <a:xfrm rot="0">
            <a:off x="1030757" y="-3879093"/>
            <a:ext cx="15840494" cy="5796440"/>
            <a:chOff x="0" y="0"/>
            <a:chExt cx="4171982" cy="1526634"/>
          </a:xfrm>
        </p:grpSpPr>
        <p:sp>
          <p:nvSpPr>
            <p:cNvPr name="Freeform 8" id="8"/>
            <p:cNvSpPr/>
            <p:nvPr/>
          </p:nvSpPr>
          <p:spPr>
            <a:xfrm flipH="false" flipV="false" rot="0">
              <a:off x="0" y="0"/>
              <a:ext cx="4171982" cy="1526634"/>
            </a:xfrm>
            <a:custGeom>
              <a:avLst/>
              <a:gdLst/>
              <a:ahLst/>
              <a:cxnLst/>
              <a:rect r="r" b="b" t="t" l="l"/>
              <a:pathLst>
                <a:path h="1526634" w="4171982">
                  <a:moveTo>
                    <a:pt x="43009" y="0"/>
                  </a:moveTo>
                  <a:lnTo>
                    <a:pt x="4128972" y="0"/>
                  </a:lnTo>
                  <a:cubicBezTo>
                    <a:pt x="4152726" y="0"/>
                    <a:pt x="4171982" y="19256"/>
                    <a:pt x="4171982" y="43009"/>
                  </a:cubicBezTo>
                  <a:lnTo>
                    <a:pt x="4171982" y="1483625"/>
                  </a:lnTo>
                  <a:cubicBezTo>
                    <a:pt x="4171982" y="1495032"/>
                    <a:pt x="4167450" y="1505971"/>
                    <a:pt x="4159384" y="1514037"/>
                  </a:cubicBezTo>
                  <a:cubicBezTo>
                    <a:pt x="4151319" y="1522103"/>
                    <a:pt x="4140379" y="1526634"/>
                    <a:pt x="4128972" y="1526634"/>
                  </a:cubicBezTo>
                  <a:lnTo>
                    <a:pt x="43009" y="1526634"/>
                  </a:lnTo>
                  <a:cubicBezTo>
                    <a:pt x="19256" y="1526634"/>
                    <a:pt x="0" y="1507379"/>
                    <a:pt x="0" y="1483625"/>
                  </a:cubicBezTo>
                  <a:lnTo>
                    <a:pt x="0" y="43009"/>
                  </a:lnTo>
                  <a:cubicBezTo>
                    <a:pt x="0" y="19256"/>
                    <a:pt x="19256" y="0"/>
                    <a:pt x="43009" y="0"/>
                  </a:cubicBezTo>
                  <a:close/>
                </a:path>
              </a:pathLst>
            </a:custGeom>
            <a:gradFill rotWithShape="true">
              <a:gsLst>
                <a:gs pos="0">
                  <a:srgbClr val="004AAD">
                    <a:alpha val="100000"/>
                  </a:srgbClr>
                </a:gs>
                <a:gs pos="100000">
                  <a:srgbClr val="CB6CE6">
                    <a:alpha val="100000"/>
                  </a:srgbClr>
                </a:gs>
              </a:gsLst>
              <a:lin ang="0"/>
            </a:gradFill>
          </p:spPr>
        </p:sp>
        <p:sp>
          <p:nvSpPr>
            <p:cNvPr name="TextBox 9" id="9"/>
            <p:cNvSpPr txBox="true"/>
            <p:nvPr/>
          </p:nvSpPr>
          <p:spPr>
            <a:xfrm>
              <a:off x="0" y="-28575"/>
              <a:ext cx="4171982" cy="1555209"/>
            </a:xfrm>
            <a:prstGeom prst="rect">
              <a:avLst/>
            </a:prstGeom>
          </p:spPr>
          <p:txBody>
            <a:bodyPr anchor="ctr" rtlCol="false" tIns="50800" lIns="50800" bIns="50800" rIns="50800"/>
            <a:lstStyle/>
            <a:p>
              <a:pPr algn="ctr">
                <a:lnSpc>
                  <a:spcPts val="2799"/>
                </a:lnSpc>
              </a:pPr>
            </a:p>
          </p:txBody>
        </p:sp>
      </p:grpSp>
      <p:grpSp>
        <p:nvGrpSpPr>
          <p:cNvPr name="Group 10" id="10"/>
          <p:cNvGrpSpPr/>
          <p:nvPr/>
        </p:nvGrpSpPr>
        <p:grpSpPr>
          <a:xfrm rot="0">
            <a:off x="9912134" y="4622843"/>
            <a:ext cx="4883112" cy="1384215"/>
            <a:chOff x="0" y="0"/>
            <a:chExt cx="1488534" cy="421954"/>
          </a:xfrm>
        </p:grpSpPr>
        <p:sp>
          <p:nvSpPr>
            <p:cNvPr name="Freeform 11" id="11"/>
            <p:cNvSpPr/>
            <p:nvPr/>
          </p:nvSpPr>
          <p:spPr>
            <a:xfrm flipH="false" flipV="false" rot="0">
              <a:off x="0" y="0"/>
              <a:ext cx="1488534" cy="421954"/>
            </a:xfrm>
            <a:custGeom>
              <a:avLst/>
              <a:gdLst/>
              <a:ahLst/>
              <a:cxnLst/>
              <a:rect r="r" b="b" t="t" l="l"/>
              <a:pathLst>
                <a:path h="421954" w="1488534">
                  <a:moveTo>
                    <a:pt x="133178" y="0"/>
                  </a:moveTo>
                  <a:lnTo>
                    <a:pt x="1355356" y="0"/>
                  </a:lnTo>
                  <a:cubicBezTo>
                    <a:pt x="1390677" y="0"/>
                    <a:pt x="1424552" y="14031"/>
                    <a:pt x="1449527" y="39007"/>
                  </a:cubicBezTo>
                  <a:cubicBezTo>
                    <a:pt x="1474503" y="63982"/>
                    <a:pt x="1488534" y="97857"/>
                    <a:pt x="1488534" y="133178"/>
                  </a:cubicBezTo>
                  <a:lnTo>
                    <a:pt x="1488534" y="288777"/>
                  </a:lnTo>
                  <a:cubicBezTo>
                    <a:pt x="1488534" y="324098"/>
                    <a:pt x="1474503" y="357972"/>
                    <a:pt x="1449527" y="382948"/>
                  </a:cubicBezTo>
                  <a:cubicBezTo>
                    <a:pt x="1424552" y="407923"/>
                    <a:pt x="1390677" y="421954"/>
                    <a:pt x="1355356" y="421954"/>
                  </a:cubicBezTo>
                  <a:lnTo>
                    <a:pt x="133178" y="421954"/>
                  </a:lnTo>
                  <a:cubicBezTo>
                    <a:pt x="97857" y="421954"/>
                    <a:pt x="63982" y="407923"/>
                    <a:pt x="39007" y="382948"/>
                  </a:cubicBezTo>
                  <a:cubicBezTo>
                    <a:pt x="14031" y="357972"/>
                    <a:pt x="0" y="324098"/>
                    <a:pt x="0" y="288777"/>
                  </a:cubicBezTo>
                  <a:lnTo>
                    <a:pt x="0" y="133178"/>
                  </a:lnTo>
                  <a:cubicBezTo>
                    <a:pt x="0" y="97857"/>
                    <a:pt x="14031" y="63982"/>
                    <a:pt x="39007" y="39007"/>
                  </a:cubicBezTo>
                  <a:cubicBezTo>
                    <a:pt x="63982" y="14031"/>
                    <a:pt x="97857" y="0"/>
                    <a:pt x="133178" y="0"/>
                  </a:cubicBezTo>
                  <a:close/>
                </a:path>
              </a:pathLst>
            </a:custGeom>
            <a:gradFill rotWithShape="true">
              <a:gsLst>
                <a:gs pos="0">
                  <a:srgbClr val="4D2CC1">
                    <a:alpha val="76000"/>
                  </a:srgbClr>
                </a:gs>
                <a:gs pos="100000">
                  <a:srgbClr val="7F64DA">
                    <a:alpha val="76000"/>
                  </a:srgbClr>
                </a:gs>
              </a:gsLst>
              <a:lin ang="0"/>
            </a:gradFill>
            <a:ln w="66675" cap="rnd">
              <a:solidFill>
                <a:srgbClr val="FFFFFF">
                  <a:alpha val="75686"/>
                </a:srgbClr>
              </a:solidFill>
              <a:prstDash val="solid"/>
              <a:round/>
            </a:ln>
          </p:spPr>
        </p:sp>
        <p:sp>
          <p:nvSpPr>
            <p:cNvPr name="TextBox 12" id="12"/>
            <p:cNvSpPr txBox="true"/>
            <p:nvPr/>
          </p:nvSpPr>
          <p:spPr>
            <a:xfrm>
              <a:off x="0" y="-38100"/>
              <a:ext cx="1488534" cy="460054"/>
            </a:xfrm>
            <a:prstGeom prst="rect">
              <a:avLst/>
            </a:prstGeom>
          </p:spPr>
          <p:txBody>
            <a:bodyPr anchor="ctr" rtlCol="false" tIns="48078" lIns="48078" bIns="48078" rIns="48078"/>
            <a:lstStyle/>
            <a:p>
              <a:pPr algn="ctr">
                <a:lnSpc>
                  <a:spcPts val="2660"/>
                </a:lnSpc>
              </a:pPr>
            </a:p>
          </p:txBody>
        </p:sp>
      </p:grpSp>
      <p:sp>
        <p:nvSpPr>
          <p:cNvPr name="Freeform 13" id="13"/>
          <p:cNvSpPr/>
          <p:nvPr/>
        </p:nvSpPr>
        <p:spPr>
          <a:xfrm flipH="false" flipV="false" rot="0">
            <a:off x="2631583" y="2475800"/>
            <a:ext cx="1280954" cy="1280954"/>
          </a:xfrm>
          <a:custGeom>
            <a:avLst/>
            <a:gdLst/>
            <a:ahLst/>
            <a:cxnLst/>
            <a:rect r="r" b="b" t="t" l="l"/>
            <a:pathLst>
              <a:path h="1280954" w="1280954">
                <a:moveTo>
                  <a:pt x="0" y="0"/>
                </a:moveTo>
                <a:lnTo>
                  <a:pt x="1280953" y="0"/>
                </a:lnTo>
                <a:lnTo>
                  <a:pt x="1280953" y="1280954"/>
                </a:lnTo>
                <a:lnTo>
                  <a:pt x="0" y="128095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4" id="14"/>
          <p:cNvSpPr/>
          <p:nvPr/>
        </p:nvSpPr>
        <p:spPr>
          <a:xfrm flipH="false" flipV="false" rot="0">
            <a:off x="17992" y="7087848"/>
            <a:ext cx="18288000" cy="6207805"/>
          </a:xfrm>
          <a:custGeom>
            <a:avLst/>
            <a:gdLst/>
            <a:ahLst/>
            <a:cxnLst/>
            <a:rect r="r" b="b" t="t" l="l"/>
            <a:pathLst>
              <a:path h="6207805" w="18288000">
                <a:moveTo>
                  <a:pt x="0" y="0"/>
                </a:moveTo>
                <a:lnTo>
                  <a:pt x="18288000" y="0"/>
                </a:lnTo>
                <a:lnTo>
                  <a:pt x="18288000" y="6207804"/>
                </a:lnTo>
                <a:lnTo>
                  <a:pt x="0" y="6207804"/>
                </a:lnTo>
                <a:lnTo>
                  <a:pt x="0" y="0"/>
                </a:lnTo>
                <a:close/>
              </a:path>
            </a:pathLst>
          </a:custGeom>
          <a:blipFill>
            <a:blip r:embed="rId7">
              <a:alphaModFix amt="53000"/>
              <a:extLst>
                <a:ext uri="{96DAC541-7B7A-43D3-8B79-37D633B846F1}">
                  <asvg:svgBlip xmlns:asvg="http://schemas.microsoft.com/office/drawing/2016/SVG/main" r:embed="rId8"/>
                </a:ext>
              </a:extLst>
            </a:blip>
            <a:stretch>
              <a:fillRect l="0" t="-116888" r="0" b="-77708"/>
            </a:stretch>
          </a:blipFill>
        </p:spPr>
      </p:sp>
      <p:grpSp>
        <p:nvGrpSpPr>
          <p:cNvPr name="Group 15" id="15"/>
          <p:cNvGrpSpPr/>
          <p:nvPr/>
        </p:nvGrpSpPr>
        <p:grpSpPr>
          <a:xfrm rot="0">
            <a:off x="5802553" y="3946316"/>
            <a:ext cx="3322397" cy="2774491"/>
            <a:chOff x="0" y="0"/>
            <a:chExt cx="741479" cy="619199"/>
          </a:xfrm>
        </p:grpSpPr>
        <p:sp>
          <p:nvSpPr>
            <p:cNvPr name="Freeform 16" id="16"/>
            <p:cNvSpPr/>
            <p:nvPr/>
          </p:nvSpPr>
          <p:spPr>
            <a:xfrm flipH="false" flipV="false" rot="0">
              <a:off x="0" y="0"/>
              <a:ext cx="741479" cy="619199"/>
            </a:xfrm>
            <a:custGeom>
              <a:avLst/>
              <a:gdLst/>
              <a:ahLst/>
              <a:cxnLst/>
              <a:rect r="r" b="b" t="t" l="l"/>
              <a:pathLst>
                <a:path h="619199" w="741479">
                  <a:moveTo>
                    <a:pt x="81558" y="0"/>
                  </a:moveTo>
                  <a:lnTo>
                    <a:pt x="659921" y="0"/>
                  </a:lnTo>
                  <a:cubicBezTo>
                    <a:pt x="704964" y="0"/>
                    <a:pt x="741479" y="36515"/>
                    <a:pt x="741479" y="81558"/>
                  </a:cubicBezTo>
                  <a:lnTo>
                    <a:pt x="741479" y="537641"/>
                  </a:lnTo>
                  <a:cubicBezTo>
                    <a:pt x="741479" y="582684"/>
                    <a:pt x="704964" y="619199"/>
                    <a:pt x="659921" y="619199"/>
                  </a:cubicBezTo>
                  <a:lnTo>
                    <a:pt x="81558" y="619199"/>
                  </a:lnTo>
                  <a:cubicBezTo>
                    <a:pt x="59927" y="619199"/>
                    <a:pt x="39183" y="610606"/>
                    <a:pt x="23888" y="595311"/>
                  </a:cubicBezTo>
                  <a:cubicBezTo>
                    <a:pt x="8593" y="580016"/>
                    <a:pt x="0" y="559272"/>
                    <a:pt x="0" y="537641"/>
                  </a:cubicBezTo>
                  <a:lnTo>
                    <a:pt x="0" y="81558"/>
                  </a:lnTo>
                  <a:cubicBezTo>
                    <a:pt x="0" y="36515"/>
                    <a:pt x="36515" y="0"/>
                    <a:pt x="81558" y="0"/>
                  </a:cubicBezTo>
                  <a:close/>
                </a:path>
              </a:pathLst>
            </a:custGeom>
            <a:blipFill>
              <a:blip r:embed="rId9"/>
              <a:stretch>
                <a:fillRect l="-12643" t="0" r="-1298" b="0"/>
              </a:stretch>
            </a:blipFill>
            <a:ln w="114300" cap="rnd">
              <a:gradFill>
                <a:gsLst>
                  <a:gs pos="0">
                    <a:srgbClr val="5960DC">
                      <a:alpha val="100000"/>
                    </a:srgbClr>
                  </a:gs>
                  <a:gs pos="100000">
                    <a:srgbClr val="FF99FF">
                      <a:alpha val="100000"/>
                    </a:srgbClr>
                  </a:gs>
                </a:gsLst>
                <a:lin ang="0"/>
              </a:gradFill>
              <a:prstDash val="solid"/>
              <a:round/>
            </a:ln>
          </p:spPr>
        </p:sp>
      </p:grpSp>
      <p:sp>
        <p:nvSpPr>
          <p:cNvPr name="Freeform 17" id="17"/>
          <p:cNvSpPr/>
          <p:nvPr/>
        </p:nvSpPr>
        <p:spPr>
          <a:xfrm flipH="false" flipV="false" rot="0">
            <a:off x="11399699" y="2807572"/>
            <a:ext cx="1907981" cy="1524000"/>
          </a:xfrm>
          <a:custGeom>
            <a:avLst/>
            <a:gdLst/>
            <a:ahLst/>
            <a:cxnLst/>
            <a:rect r="r" b="b" t="t" l="l"/>
            <a:pathLst>
              <a:path h="1524000" w="1907981">
                <a:moveTo>
                  <a:pt x="0" y="0"/>
                </a:moveTo>
                <a:lnTo>
                  <a:pt x="1907982" y="0"/>
                </a:lnTo>
                <a:lnTo>
                  <a:pt x="1907982" y="1524000"/>
                </a:lnTo>
                <a:lnTo>
                  <a:pt x="0" y="1524000"/>
                </a:lnTo>
                <a:lnTo>
                  <a:pt x="0" y="0"/>
                </a:lnTo>
                <a:close/>
              </a:path>
            </a:pathLst>
          </a:custGeom>
          <a:blipFill>
            <a:blip r:embed="rId10"/>
            <a:stretch>
              <a:fillRect l="0" t="0" r="0" b="0"/>
            </a:stretch>
          </a:blipFill>
        </p:spPr>
      </p:sp>
      <p:sp>
        <p:nvSpPr>
          <p:cNvPr name="Freeform 18" id="18"/>
          <p:cNvSpPr/>
          <p:nvPr/>
        </p:nvSpPr>
        <p:spPr>
          <a:xfrm flipH="true" flipV="false" rot="0">
            <a:off x="15036497" y="7398125"/>
            <a:ext cx="1872853" cy="2476500"/>
          </a:xfrm>
          <a:custGeom>
            <a:avLst/>
            <a:gdLst/>
            <a:ahLst/>
            <a:cxnLst/>
            <a:rect r="r" b="b" t="t" l="l"/>
            <a:pathLst>
              <a:path h="2476500" w="1872853">
                <a:moveTo>
                  <a:pt x="1872853" y="0"/>
                </a:moveTo>
                <a:lnTo>
                  <a:pt x="0" y="0"/>
                </a:lnTo>
                <a:lnTo>
                  <a:pt x="0" y="2476500"/>
                </a:lnTo>
                <a:lnTo>
                  <a:pt x="1872853" y="2476500"/>
                </a:lnTo>
                <a:lnTo>
                  <a:pt x="1872853" y="0"/>
                </a:lnTo>
                <a:close/>
              </a:path>
            </a:pathLst>
          </a:custGeom>
          <a:blipFill>
            <a:blip r:embed="rId11"/>
            <a:stretch>
              <a:fillRect l="0" t="0" r="0" b="0"/>
            </a:stretch>
          </a:blipFill>
        </p:spPr>
      </p:sp>
      <p:sp>
        <p:nvSpPr>
          <p:cNvPr name="TextBox 19" id="19"/>
          <p:cNvSpPr txBox="true"/>
          <p:nvPr/>
        </p:nvSpPr>
        <p:spPr>
          <a:xfrm rot="0">
            <a:off x="9912134" y="4841791"/>
            <a:ext cx="4883112" cy="1006156"/>
          </a:xfrm>
          <a:prstGeom prst="rect">
            <a:avLst/>
          </a:prstGeom>
        </p:spPr>
        <p:txBody>
          <a:bodyPr anchor="t" rtlCol="false" tIns="0" lIns="0" bIns="0" rIns="0">
            <a:spAutoFit/>
          </a:bodyPr>
          <a:lstStyle/>
          <a:p>
            <a:pPr algn="ctr">
              <a:lnSpc>
                <a:spcPts val="7561"/>
              </a:lnSpc>
            </a:pPr>
            <a:r>
              <a:rPr lang="en-US" b="true" sz="7715">
                <a:solidFill>
                  <a:srgbClr val="FFFFFF"/>
                </a:solidFill>
                <a:latin typeface="Noto Sans T Chinese Bold"/>
                <a:ea typeface="Noto Sans T Chinese Bold"/>
                <a:cs typeface="Noto Sans T Chinese Bold"/>
                <a:sym typeface="Noto Sans T Chinese Bold"/>
              </a:rPr>
              <a:t>視乎情況</a:t>
            </a:r>
          </a:p>
        </p:txBody>
      </p:sp>
      <p:sp>
        <p:nvSpPr>
          <p:cNvPr name="TextBox 20" id="20"/>
          <p:cNvSpPr txBox="true"/>
          <p:nvPr/>
        </p:nvSpPr>
        <p:spPr>
          <a:xfrm rot="0">
            <a:off x="2688733" y="2580575"/>
            <a:ext cx="1280954" cy="1180877"/>
          </a:xfrm>
          <a:prstGeom prst="rect">
            <a:avLst/>
          </a:prstGeom>
        </p:spPr>
        <p:txBody>
          <a:bodyPr anchor="t" rtlCol="false" tIns="0" lIns="0" bIns="0" rIns="0">
            <a:spAutoFit/>
          </a:bodyPr>
          <a:lstStyle/>
          <a:p>
            <a:pPr algn="ctr">
              <a:lnSpc>
                <a:spcPts val="8912"/>
              </a:lnSpc>
            </a:pPr>
            <a:r>
              <a:rPr lang="en-US" sz="8488">
                <a:solidFill>
                  <a:srgbClr val="FFFFFF"/>
                </a:solidFill>
                <a:latin typeface="Computer Says No"/>
                <a:ea typeface="Computer Says No"/>
                <a:cs typeface="Computer Says No"/>
                <a:sym typeface="Computer Says No"/>
              </a:rPr>
              <a:t>04</a:t>
            </a:r>
          </a:p>
        </p:txBody>
      </p:sp>
      <p:sp>
        <p:nvSpPr>
          <p:cNvPr name="TextBox 21" id="21"/>
          <p:cNvSpPr txBox="true"/>
          <p:nvPr/>
        </p:nvSpPr>
        <p:spPr>
          <a:xfrm rot="0">
            <a:off x="3912536" y="2880041"/>
            <a:ext cx="3709293" cy="717474"/>
          </a:xfrm>
          <a:prstGeom prst="rect">
            <a:avLst/>
          </a:prstGeom>
        </p:spPr>
        <p:txBody>
          <a:bodyPr anchor="t" rtlCol="false" tIns="0" lIns="0" bIns="0" rIns="0">
            <a:spAutoFit/>
          </a:bodyPr>
          <a:lstStyle/>
          <a:p>
            <a:pPr algn="ctr">
              <a:lnSpc>
                <a:spcPts val="5420"/>
              </a:lnSpc>
            </a:pPr>
            <a:r>
              <a:rPr lang="en-US" sz="5162">
                <a:solidFill>
                  <a:srgbClr val="1F2374"/>
                </a:solidFill>
                <a:latin typeface="Noto Sans T Chinese"/>
                <a:ea typeface="Noto Sans T Chinese"/>
                <a:cs typeface="Noto Sans T Chinese"/>
                <a:sym typeface="Noto Sans T Chinese"/>
              </a:rPr>
              <a:t>寵物機械人</a:t>
            </a:r>
          </a:p>
        </p:txBody>
      </p:sp>
      <p:sp>
        <p:nvSpPr>
          <p:cNvPr name="TextBox 22" id="22"/>
          <p:cNvSpPr txBox="true"/>
          <p:nvPr/>
        </p:nvSpPr>
        <p:spPr>
          <a:xfrm rot="0">
            <a:off x="1757617" y="516558"/>
            <a:ext cx="14772766" cy="1083724"/>
          </a:xfrm>
          <a:prstGeom prst="rect">
            <a:avLst/>
          </a:prstGeom>
        </p:spPr>
        <p:txBody>
          <a:bodyPr anchor="t" rtlCol="false" tIns="0" lIns="0" bIns="0" rIns="0">
            <a:spAutoFit/>
          </a:bodyPr>
          <a:lstStyle/>
          <a:p>
            <a:pPr algn="ctr">
              <a:lnSpc>
                <a:spcPts val="8282"/>
              </a:lnSpc>
            </a:pPr>
            <a:r>
              <a:rPr lang="en-US" b="true" sz="7888">
                <a:solidFill>
                  <a:srgbClr val="FFFFFF"/>
                </a:solidFill>
                <a:latin typeface="Noto Sans T Chinese Bold"/>
                <a:ea typeface="Noto Sans T Chinese Bold"/>
                <a:cs typeface="Noto Sans T Chinese Bold"/>
                <a:sym typeface="Noto Sans T Chinese Bold"/>
              </a:rPr>
              <a:t>以下物件有人工智能嗎? 為甚麼?</a:t>
            </a:r>
          </a:p>
        </p:txBody>
      </p:sp>
      <p:sp>
        <p:nvSpPr>
          <p:cNvPr name="TextBox 23" id="23"/>
          <p:cNvSpPr txBox="true"/>
          <p:nvPr/>
        </p:nvSpPr>
        <p:spPr>
          <a:xfrm rot="0">
            <a:off x="3716500" y="7089325"/>
            <a:ext cx="10168300" cy="2898266"/>
          </a:xfrm>
          <a:prstGeom prst="rect">
            <a:avLst/>
          </a:prstGeom>
        </p:spPr>
        <p:txBody>
          <a:bodyPr anchor="t" rtlCol="false" tIns="0" lIns="0" bIns="0" rIns="0">
            <a:spAutoFit/>
          </a:bodyPr>
          <a:lstStyle/>
          <a:p>
            <a:pPr algn="l">
              <a:lnSpc>
                <a:spcPts val="5814"/>
              </a:lnSpc>
            </a:pPr>
            <a:r>
              <a:rPr lang="en-US" sz="3800">
                <a:solidFill>
                  <a:srgbClr val="FFFCF3"/>
                </a:solidFill>
                <a:latin typeface="Noto Sans T Chinese"/>
                <a:ea typeface="Noto Sans T Chinese"/>
                <a:cs typeface="Noto Sans T Chinese"/>
                <a:sym typeface="Noto Sans T Chinese"/>
              </a:rPr>
              <a:t>一般的寵物機械人未必有人工智能，因為只能跟從簡單指令。但如果類似SONY AIBO機械狗，配備AI鏡頭(根據環境進行不同的指令)，或能夠收集數據達至自主學習，便可稱之為人工智能。</a:t>
            </a:r>
          </a:p>
        </p:txBody>
      </p:sp>
      <p:sp>
        <p:nvSpPr>
          <p:cNvPr name="Freeform 24" id="24"/>
          <p:cNvSpPr/>
          <p:nvPr/>
        </p:nvSpPr>
        <p:spPr>
          <a:xfrm flipH="false" flipV="false" rot="0">
            <a:off x="1306558" y="7683875"/>
            <a:ext cx="2026596" cy="1905000"/>
          </a:xfrm>
          <a:custGeom>
            <a:avLst/>
            <a:gdLst/>
            <a:ahLst/>
            <a:cxnLst/>
            <a:rect r="r" b="b" t="t" l="l"/>
            <a:pathLst>
              <a:path h="1905000" w="2026596">
                <a:moveTo>
                  <a:pt x="0" y="0"/>
                </a:moveTo>
                <a:lnTo>
                  <a:pt x="2026596" y="0"/>
                </a:lnTo>
                <a:lnTo>
                  <a:pt x="2026596" y="1905000"/>
                </a:lnTo>
                <a:lnTo>
                  <a:pt x="0" y="1905000"/>
                </a:lnTo>
                <a:lnTo>
                  <a:pt x="0" y="0"/>
                </a:lnTo>
                <a:close/>
              </a:path>
            </a:pathLst>
          </a:custGeom>
          <a:blipFill>
            <a:blip r:embed="rId12"/>
            <a:stretch>
              <a:fillRect l="0" t="0" r="0" b="0"/>
            </a:stretch>
          </a:blipFill>
          <a:ln cap="sq">
            <a:noFill/>
            <a:prstDash val="solid"/>
            <a:miter/>
          </a:ln>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3"/>
            <a:stretch>
              <a:fillRect l="-39058" t="-2806" r="-7281" b="-13609"/>
            </a:stretch>
          </a:blipFill>
        </p:spPr>
      </p:sp>
      <p:grpSp>
        <p:nvGrpSpPr>
          <p:cNvPr name="Group 3" id="3"/>
          <p:cNvGrpSpPr/>
          <p:nvPr/>
        </p:nvGrpSpPr>
        <p:grpSpPr>
          <a:xfrm rot="0">
            <a:off x="2560626" y="2500732"/>
            <a:ext cx="11991123" cy="6894860"/>
            <a:chOff x="0" y="0"/>
            <a:chExt cx="3158156" cy="1815930"/>
          </a:xfrm>
        </p:grpSpPr>
        <p:sp>
          <p:nvSpPr>
            <p:cNvPr name="Freeform 4" id="4"/>
            <p:cNvSpPr/>
            <p:nvPr/>
          </p:nvSpPr>
          <p:spPr>
            <a:xfrm flipH="false" flipV="false" rot="0">
              <a:off x="0" y="0"/>
              <a:ext cx="3158156" cy="1815930"/>
            </a:xfrm>
            <a:custGeom>
              <a:avLst/>
              <a:gdLst/>
              <a:ahLst/>
              <a:cxnLst/>
              <a:rect r="r" b="b" t="t" l="l"/>
              <a:pathLst>
                <a:path h="1815930" w="3158156">
                  <a:moveTo>
                    <a:pt x="38093" y="0"/>
                  </a:moveTo>
                  <a:lnTo>
                    <a:pt x="3120063" y="0"/>
                  </a:lnTo>
                  <a:cubicBezTo>
                    <a:pt x="3130166" y="0"/>
                    <a:pt x="3139855" y="4013"/>
                    <a:pt x="3146999" y="11157"/>
                  </a:cubicBezTo>
                  <a:cubicBezTo>
                    <a:pt x="3154143" y="18301"/>
                    <a:pt x="3158156" y="27990"/>
                    <a:pt x="3158156" y="38093"/>
                  </a:cubicBezTo>
                  <a:lnTo>
                    <a:pt x="3158156" y="1777837"/>
                  </a:lnTo>
                  <a:cubicBezTo>
                    <a:pt x="3158156" y="1798875"/>
                    <a:pt x="3141101" y="1815930"/>
                    <a:pt x="3120063" y="1815930"/>
                  </a:cubicBezTo>
                  <a:lnTo>
                    <a:pt x="38093" y="1815930"/>
                  </a:lnTo>
                  <a:cubicBezTo>
                    <a:pt x="27990" y="1815930"/>
                    <a:pt x="18301" y="1811917"/>
                    <a:pt x="11157" y="1804773"/>
                  </a:cubicBezTo>
                  <a:cubicBezTo>
                    <a:pt x="4013" y="1797629"/>
                    <a:pt x="0" y="1787940"/>
                    <a:pt x="0" y="1777837"/>
                  </a:cubicBezTo>
                  <a:lnTo>
                    <a:pt x="0" y="38093"/>
                  </a:lnTo>
                  <a:cubicBezTo>
                    <a:pt x="0" y="17055"/>
                    <a:pt x="17055" y="0"/>
                    <a:pt x="38093" y="0"/>
                  </a:cubicBezTo>
                  <a:close/>
                </a:path>
              </a:pathLst>
            </a:custGeom>
            <a:gradFill rotWithShape="true">
              <a:gsLst>
                <a:gs pos="0">
                  <a:srgbClr val="004AAD">
                    <a:alpha val="100000"/>
                  </a:srgbClr>
                </a:gs>
                <a:gs pos="100000">
                  <a:srgbClr val="CB6CE6">
                    <a:alpha val="100000"/>
                  </a:srgbClr>
                </a:gs>
              </a:gsLst>
              <a:lin ang="0"/>
            </a:gradFill>
            <a:ln w="85725" cap="rnd">
              <a:solidFill>
                <a:srgbClr val="FFFFFF"/>
              </a:solidFill>
              <a:prstDash val="solid"/>
              <a:round/>
            </a:ln>
          </p:spPr>
        </p:sp>
        <p:sp>
          <p:nvSpPr>
            <p:cNvPr name="TextBox 5" id="5"/>
            <p:cNvSpPr txBox="true"/>
            <p:nvPr/>
          </p:nvSpPr>
          <p:spPr>
            <a:xfrm>
              <a:off x="0" y="-95250"/>
              <a:ext cx="3158156" cy="1911180"/>
            </a:xfrm>
            <a:prstGeom prst="rect">
              <a:avLst/>
            </a:prstGeom>
          </p:spPr>
          <p:txBody>
            <a:bodyPr anchor="ctr" rtlCol="false" tIns="50800" lIns="50800" bIns="50800" rIns="50800"/>
            <a:lstStyle/>
            <a:p>
              <a:pPr algn="ctr" marL="0" indent="0" lvl="0">
                <a:lnSpc>
                  <a:spcPts val="3706"/>
                </a:lnSpc>
                <a:spcBef>
                  <a:spcPct val="0"/>
                </a:spcBef>
              </a:pPr>
            </a:p>
          </p:txBody>
        </p:sp>
      </p:grpSp>
      <p:sp>
        <p:nvSpPr>
          <p:cNvPr name="Freeform 6" id="6"/>
          <p:cNvSpPr/>
          <p:nvPr/>
        </p:nvSpPr>
        <p:spPr>
          <a:xfrm flipH="false" flipV="false" rot="0">
            <a:off x="14018299" y="6689889"/>
            <a:ext cx="3405800" cy="3341791"/>
          </a:xfrm>
          <a:custGeom>
            <a:avLst/>
            <a:gdLst/>
            <a:ahLst/>
            <a:cxnLst/>
            <a:rect r="r" b="b" t="t" l="l"/>
            <a:pathLst>
              <a:path h="3341791" w="3405800">
                <a:moveTo>
                  <a:pt x="0" y="0"/>
                </a:moveTo>
                <a:lnTo>
                  <a:pt x="3405799" y="0"/>
                </a:lnTo>
                <a:lnTo>
                  <a:pt x="3405799" y="3341791"/>
                </a:lnTo>
                <a:lnTo>
                  <a:pt x="0" y="3341791"/>
                </a:lnTo>
                <a:lnTo>
                  <a:pt x="0" y="0"/>
                </a:lnTo>
                <a:close/>
              </a:path>
            </a:pathLst>
          </a:custGeom>
          <a:blipFill>
            <a:blip r:embed="rId4"/>
            <a:stretch>
              <a:fillRect l="0" t="-2015" r="0" b="0"/>
            </a:stretch>
          </a:blipFill>
        </p:spPr>
      </p:sp>
      <p:sp>
        <p:nvSpPr>
          <p:cNvPr name="TextBox 7" id="7"/>
          <p:cNvSpPr txBox="true"/>
          <p:nvPr/>
        </p:nvSpPr>
        <p:spPr>
          <a:xfrm rot="0">
            <a:off x="0" y="873922"/>
            <a:ext cx="18288000" cy="1051148"/>
          </a:xfrm>
          <a:prstGeom prst="rect">
            <a:avLst/>
          </a:prstGeom>
        </p:spPr>
        <p:txBody>
          <a:bodyPr anchor="t" rtlCol="false" tIns="0" lIns="0" bIns="0" rIns="0">
            <a:spAutoFit/>
          </a:bodyPr>
          <a:lstStyle/>
          <a:p>
            <a:pPr algn="ctr">
              <a:lnSpc>
                <a:spcPts val="8062"/>
              </a:lnSpc>
            </a:pPr>
            <a:r>
              <a:rPr lang="en-US" b="true" sz="7678">
                <a:solidFill>
                  <a:srgbClr val="FFFFFF"/>
                </a:solidFill>
                <a:latin typeface="Noto Sans T Chinese Bold"/>
                <a:ea typeface="Noto Sans T Chinese Bold"/>
                <a:cs typeface="Noto Sans T Chinese Bold"/>
                <a:sym typeface="Noto Sans T Chinese Bold"/>
              </a:rPr>
              <a:t>影片：甚麼是人工智能？</a:t>
            </a:r>
          </a:p>
        </p:txBody>
      </p:sp>
      <p:pic>
        <p:nvPicPr>
          <p:cNvPr name="Picture 8" id="8"/>
          <p:cNvPicPr>
            <a:picLocks noChangeAspect="true"/>
          </p:cNvPicPr>
          <p:nvPr>
            <a:videoFile r:link="rId6"/>
          </p:nvPr>
        </p:nvPicPr>
        <p:blipFill>
          <a:blip r:embed="rId5"/>
          <a:stretch>
            <a:fillRect/>
          </a:stretch>
        </p:blipFill>
        <p:spPr>
          <a:xfrm rot="0">
            <a:off x="3166350" y="2955239"/>
            <a:ext cx="10981372" cy="6172200"/>
          </a:xfrm>
          <a:prstGeom prst="rect">
            <a:avLst/>
          </a:prstGeom>
        </p:spPr>
      </p:pic>
    </p:spTree>
  </p:cSld>
  <p:clrMapOvr>
    <a:masterClrMapping/>
  </p:clrMapOvr>
  <p:transition spd="fast">
    <p:circle/>
  </p:transition>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3"/>
            <a:stretch>
              <a:fillRect l="-39058" t="-2806" r="-7281" b="-13609"/>
            </a:stretch>
          </a:blipFill>
        </p:spPr>
      </p:sp>
      <p:grpSp>
        <p:nvGrpSpPr>
          <p:cNvPr name="Group 3" id="3"/>
          <p:cNvGrpSpPr/>
          <p:nvPr/>
        </p:nvGrpSpPr>
        <p:grpSpPr>
          <a:xfrm rot="0">
            <a:off x="554897" y="3387083"/>
            <a:ext cx="7907590" cy="4701448"/>
            <a:chOff x="0" y="0"/>
            <a:chExt cx="2082657" cy="1238241"/>
          </a:xfrm>
        </p:grpSpPr>
        <p:sp>
          <p:nvSpPr>
            <p:cNvPr name="Freeform 4" id="4"/>
            <p:cNvSpPr/>
            <p:nvPr/>
          </p:nvSpPr>
          <p:spPr>
            <a:xfrm flipH="false" flipV="false" rot="0">
              <a:off x="0" y="0"/>
              <a:ext cx="2082658" cy="1238241"/>
            </a:xfrm>
            <a:custGeom>
              <a:avLst/>
              <a:gdLst/>
              <a:ahLst/>
              <a:cxnLst/>
              <a:rect r="r" b="b" t="t" l="l"/>
              <a:pathLst>
                <a:path h="1238241" w="2082658">
                  <a:moveTo>
                    <a:pt x="57764" y="0"/>
                  </a:moveTo>
                  <a:lnTo>
                    <a:pt x="2024894" y="0"/>
                  </a:lnTo>
                  <a:cubicBezTo>
                    <a:pt x="2056796" y="0"/>
                    <a:pt x="2082658" y="25862"/>
                    <a:pt x="2082658" y="57764"/>
                  </a:cubicBezTo>
                  <a:lnTo>
                    <a:pt x="2082658" y="1180477"/>
                  </a:lnTo>
                  <a:cubicBezTo>
                    <a:pt x="2082658" y="1212380"/>
                    <a:pt x="2056796" y="1238241"/>
                    <a:pt x="2024894" y="1238241"/>
                  </a:cubicBezTo>
                  <a:lnTo>
                    <a:pt x="57764" y="1238241"/>
                  </a:lnTo>
                  <a:cubicBezTo>
                    <a:pt x="25862" y="1238241"/>
                    <a:pt x="0" y="1212380"/>
                    <a:pt x="0" y="1180477"/>
                  </a:cubicBezTo>
                  <a:lnTo>
                    <a:pt x="0" y="57764"/>
                  </a:lnTo>
                  <a:cubicBezTo>
                    <a:pt x="0" y="25862"/>
                    <a:pt x="25862" y="0"/>
                    <a:pt x="57764" y="0"/>
                  </a:cubicBezTo>
                  <a:close/>
                </a:path>
              </a:pathLst>
            </a:custGeom>
            <a:gradFill rotWithShape="true">
              <a:gsLst>
                <a:gs pos="0">
                  <a:srgbClr val="004AAD">
                    <a:alpha val="100000"/>
                  </a:srgbClr>
                </a:gs>
                <a:gs pos="100000">
                  <a:srgbClr val="CB6CE6">
                    <a:alpha val="100000"/>
                  </a:srgbClr>
                </a:gs>
              </a:gsLst>
              <a:lin ang="0"/>
            </a:gradFill>
            <a:ln w="85725" cap="rnd">
              <a:solidFill>
                <a:srgbClr val="FFFFFF"/>
              </a:solidFill>
              <a:prstDash val="solid"/>
              <a:round/>
            </a:ln>
          </p:spPr>
        </p:sp>
        <p:sp>
          <p:nvSpPr>
            <p:cNvPr name="TextBox 5" id="5"/>
            <p:cNvSpPr txBox="true"/>
            <p:nvPr/>
          </p:nvSpPr>
          <p:spPr>
            <a:xfrm>
              <a:off x="0" y="-95250"/>
              <a:ext cx="2082657" cy="1333491"/>
            </a:xfrm>
            <a:prstGeom prst="rect">
              <a:avLst/>
            </a:prstGeom>
          </p:spPr>
          <p:txBody>
            <a:bodyPr anchor="ctr" rtlCol="false" tIns="50800" lIns="50800" bIns="50800" rIns="50800"/>
            <a:lstStyle/>
            <a:p>
              <a:pPr algn="ctr" marL="0" indent="0" lvl="0">
                <a:lnSpc>
                  <a:spcPts val="3706"/>
                </a:lnSpc>
                <a:spcBef>
                  <a:spcPct val="0"/>
                </a:spcBef>
              </a:pPr>
            </a:p>
          </p:txBody>
        </p:sp>
      </p:grpSp>
      <p:grpSp>
        <p:nvGrpSpPr>
          <p:cNvPr name="Group 6" id="6"/>
          <p:cNvGrpSpPr/>
          <p:nvPr/>
        </p:nvGrpSpPr>
        <p:grpSpPr>
          <a:xfrm rot="0">
            <a:off x="9144000" y="1394625"/>
            <a:ext cx="7282349" cy="2574738"/>
            <a:chOff x="0" y="0"/>
            <a:chExt cx="9709798" cy="3432984"/>
          </a:xfrm>
        </p:grpSpPr>
        <p:sp>
          <p:nvSpPr>
            <p:cNvPr name="Freeform 7" id="7"/>
            <p:cNvSpPr/>
            <p:nvPr/>
          </p:nvSpPr>
          <p:spPr>
            <a:xfrm flipH="false" flipV="false" rot="0">
              <a:off x="34021" y="1130382"/>
              <a:ext cx="865329" cy="865329"/>
            </a:xfrm>
            <a:custGeom>
              <a:avLst/>
              <a:gdLst/>
              <a:ahLst/>
              <a:cxnLst/>
              <a:rect r="r" b="b" t="t" l="l"/>
              <a:pathLst>
                <a:path h="865329" w="865329">
                  <a:moveTo>
                    <a:pt x="0" y="0"/>
                  </a:moveTo>
                  <a:lnTo>
                    <a:pt x="865328" y="0"/>
                  </a:lnTo>
                  <a:lnTo>
                    <a:pt x="865328" y="865328"/>
                  </a:lnTo>
                  <a:lnTo>
                    <a:pt x="0" y="8653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34021" y="2475904"/>
              <a:ext cx="893063" cy="893063"/>
            </a:xfrm>
            <a:custGeom>
              <a:avLst/>
              <a:gdLst/>
              <a:ahLst/>
              <a:cxnLst/>
              <a:rect r="r" b="b" t="t" l="l"/>
              <a:pathLst>
                <a:path h="893063" w="893063">
                  <a:moveTo>
                    <a:pt x="0" y="0"/>
                  </a:moveTo>
                  <a:lnTo>
                    <a:pt x="893063" y="0"/>
                  </a:lnTo>
                  <a:lnTo>
                    <a:pt x="893063" y="893064"/>
                  </a:lnTo>
                  <a:lnTo>
                    <a:pt x="0" y="89306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0" y="47625"/>
              <a:ext cx="8877013" cy="683890"/>
            </a:xfrm>
            <a:prstGeom prst="rect">
              <a:avLst/>
            </a:prstGeom>
          </p:spPr>
          <p:txBody>
            <a:bodyPr anchor="t" rtlCol="false" tIns="0" lIns="0" bIns="0" rIns="0">
              <a:spAutoFit/>
            </a:bodyPr>
            <a:lstStyle/>
            <a:p>
              <a:pPr algn="l" marL="0" indent="0" lvl="0">
                <a:lnSpc>
                  <a:spcPts val="3823"/>
                </a:lnSpc>
                <a:spcBef>
                  <a:spcPct val="0"/>
                </a:spcBef>
              </a:pPr>
              <a:r>
                <a:rPr lang="en-US" b="true" sz="3641" strike="noStrike" u="none">
                  <a:solidFill>
                    <a:srgbClr val="A8DFFD"/>
                  </a:solidFill>
                  <a:latin typeface="Noto Sans T Chinese Bold"/>
                  <a:ea typeface="Noto Sans T Chinese Bold"/>
                  <a:cs typeface="Noto Sans T Chinese Bold"/>
                  <a:sym typeface="Noto Sans T Chinese Bold"/>
                </a:rPr>
                <a:t>1.甚麼是人工智能?</a:t>
              </a:r>
            </a:p>
          </p:txBody>
        </p:sp>
        <p:sp>
          <p:nvSpPr>
            <p:cNvPr name="TextBox 10" id="10"/>
            <p:cNvSpPr txBox="true"/>
            <p:nvPr/>
          </p:nvSpPr>
          <p:spPr>
            <a:xfrm rot="0">
              <a:off x="1225882" y="2408391"/>
              <a:ext cx="8483916" cy="1024593"/>
            </a:xfrm>
            <a:prstGeom prst="rect">
              <a:avLst/>
            </a:prstGeom>
          </p:spPr>
          <p:txBody>
            <a:bodyPr anchor="t" rtlCol="false" tIns="0" lIns="0" bIns="0" rIns="0">
              <a:spAutoFit/>
            </a:bodyPr>
            <a:lstStyle/>
            <a:p>
              <a:pPr algn="l">
                <a:lnSpc>
                  <a:spcPts val="2994"/>
                </a:lnSpc>
              </a:pPr>
              <a:r>
                <a:rPr lang="en-US" sz="2852">
                  <a:solidFill>
                    <a:srgbClr val="FFFFFF"/>
                  </a:solidFill>
                  <a:latin typeface="Noto Sans T Chinese"/>
                  <a:ea typeface="Noto Sans T Chinese"/>
                  <a:cs typeface="Noto Sans T Chinese"/>
                  <a:sym typeface="Noto Sans T Chinese"/>
                </a:rPr>
                <a:t>人類製造出來的機器所表現出來的智慧並具備與人類般思考邏輯及行為 </a:t>
              </a:r>
            </a:p>
          </p:txBody>
        </p:sp>
        <p:sp>
          <p:nvSpPr>
            <p:cNvPr name="TextBox 11" id="11"/>
            <p:cNvSpPr txBox="true"/>
            <p:nvPr/>
          </p:nvSpPr>
          <p:spPr>
            <a:xfrm rot="0">
              <a:off x="1176698" y="1063558"/>
              <a:ext cx="8483916" cy="1024593"/>
            </a:xfrm>
            <a:prstGeom prst="rect">
              <a:avLst/>
            </a:prstGeom>
          </p:spPr>
          <p:txBody>
            <a:bodyPr anchor="t" rtlCol="false" tIns="0" lIns="0" bIns="0" rIns="0">
              <a:spAutoFit/>
            </a:bodyPr>
            <a:lstStyle/>
            <a:p>
              <a:pPr algn="l">
                <a:lnSpc>
                  <a:spcPts val="2994"/>
                </a:lnSpc>
              </a:pPr>
              <a:r>
                <a:rPr lang="en-US" sz="2852">
                  <a:solidFill>
                    <a:srgbClr val="FFFFFF"/>
                  </a:solidFill>
                  <a:latin typeface="Noto Sans T Chinese"/>
                  <a:ea typeface="Noto Sans T Chinese"/>
                  <a:cs typeface="Noto Sans T Chinese"/>
                  <a:sym typeface="Noto Sans T Chinese"/>
                </a:rPr>
                <a:t>一個擁有情感及感覺，並能夠完全取代人類日常工作的機械人 </a:t>
              </a:r>
            </a:p>
          </p:txBody>
        </p:sp>
      </p:grpSp>
      <p:grpSp>
        <p:nvGrpSpPr>
          <p:cNvPr name="Group 12" id="12"/>
          <p:cNvGrpSpPr/>
          <p:nvPr/>
        </p:nvGrpSpPr>
        <p:grpSpPr>
          <a:xfrm rot="0">
            <a:off x="9144000" y="4426563"/>
            <a:ext cx="8115300" cy="2317558"/>
            <a:chOff x="0" y="0"/>
            <a:chExt cx="10820400" cy="3090077"/>
          </a:xfrm>
        </p:grpSpPr>
        <p:sp>
          <p:nvSpPr>
            <p:cNvPr name="TextBox 13" id="13"/>
            <p:cNvSpPr txBox="true"/>
            <p:nvPr/>
          </p:nvSpPr>
          <p:spPr>
            <a:xfrm rot="0">
              <a:off x="0" y="47625"/>
              <a:ext cx="10820400" cy="683890"/>
            </a:xfrm>
            <a:prstGeom prst="rect">
              <a:avLst/>
            </a:prstGeom>
          </p:spPr>
          <p:txBody>
            <a:bodyPr anchor="t" rtlCol="false" tIns="0" lIns="0" bIns="0" rIns="0">
              <a:spAutoFit/>
            </a:bodyPr>
            <a:lstStyle/>
            <a:p>
              <a:pPr algn="l" marL="0" indent="0" lvl="0">
                <a:lnSpc>
                  <a:spcPts val="3823"/>
                </a:lnSpc>
                <a:spcBef>
                  <a:spcPct val="0"/>
                </a:spcBef>
              </a:pPr>
              <a:r>
                <a:rPr lang="en-US" b="true" sz="3641" strike="noStrike" u="none">
                  <a:solidFill>
                    <a:srgbClr val="A8DFFD"/>
                  </a:solidFill>
                  <a:latin typeface="Noto Sans T Chinese Bold"/>
                  <a:ea typeface="Noto Sans T Chinese Bold"/>
                  <a:cs typeface="Noto Sans T Chinese Bold"/>
                  <a:sym typeface="Noto Sans T Chinese Bold"/>
                </a:rPr>
                <a:t>2.吸塵機械人使用了什麼人工智能技術?</a:t>
              </a:r>
            </a:p>
          </p:txBody>
        </p:sp>
        <p:sp>
          <p:nvSpPr>
            <p:cNvPr name="Freeform 14" id="14"/>
            <p:cNvSpPr/>
            <p:nvPr/>
          </p:nvSpPr>
          <p:spPr>
            <a:xfrm flipH="false" flipV="false" rot="0">
              <a:off x="0" y="882997"/>
              <a:ext cx="865329" cy="865329"/>
            </a:xfrm>
            <a:custGeom>
              <a:avLst/>
              <a:gdLst/>
              <a:ahLst/>
              <a:cxnLst/>
              <a:rect r="r" b="b" t="t" l="l"/>
              <a:pathLst>
                <a:path h="865329" w="865329">
                  <a:moveTo>
                    <a:pt x="0" y="0"/>
                  </a:moveTo>
                  <a:lnTo>
                    <a:pt x="865329" y="0"/>
                  </a:lnTo>
                  <a:lnTo>
                    <a:pt x="865329" y="865328"/>
                  </a:lnTo>
                  <a:lnTo>
                    <a:pt x="0" y="8653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5" id="15"/>
            <p:cNvSpPr/>
            <p:nvPr/>
          </p:nvSpPr>
          <p:spPr>
            <a:xfrm flipH="false" flipV="false" rot="0">
              <a:off x="0" y="2197014"/>
              <a:ext cx="893063" cy="893063"/>
            </a:xfrm>
            <a:custGeom>
              <a:avLst/>
              <a:gdLst/>
              <a:ahLst/>
              <a:cxnLst/>
              <a:rect r="r" b="b" t="t" l="l"/>
              <a:pathLst>
                <a:path h="893063" w="893063">
                  <a:moveTo>
                    <a:pt x="0" y="0"/>
                  </a:moveTo>
                  <a:lnTo>
                    <a:pt x="893063" y="0"/>
                  </a:lnTo>
                  <a:lnTo>
                    <a:pt x="893063" y="893063"/>
                  </a:lnTo>
                  <a:lnTo>
                    <a:pt x="0" y="89306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TextBox 16" id="16"/>
            <p:cNvSpPr txBox="true"/>
            <p:nvPr/>
          </p:nvSpPr>
          <p:spPr>
            <a:xfrm rot="0">
              <a:off x="1258425" y="2405004"/>
              <a:ext cx="8483916" cy="524708"/>
            </a:xfrm>
            <a:prstGeom prst="rect">
              <a:avLst/>
            </a:prstGeom>
          </p:spPr>
          <p:txBody>
            <a:bodyPr anchor="t" rtlCol="false" tIns="0" lIns="0" bIns="0" rIns="0">
              <a:spAutoFit/>
            </a:bodyPr>
            <a:lstStyle/>
            <a:p>
              <a:pPr algn="l">
                <a:lnSpc>
                  <a:spcPts val="2994"/>
                </a:lnSpc>
              </a:pPr>
              <a:r>
                <a:rPr lang="en-US" sz="2852">
                  <a:solidFill>
                    <a:srgbClr val="FFFFFF"/>
                  </a:solidFill>
                  <a:latin typeface="Noto Sans T Chinese"/>
                  <a:ea typeface="Noto Sans T Chinese"/>
                  <a:cs typeface="Noto Sans T Chinese"/>
                  <a:sym typeface="Noto Sans T Chinese"/>
                </a:rPr>
                <a:t>深度偽造(令自己擁有保護色)</a:t>
              </a:r>
            </a:p>
          </p:txBody>
        </p:sp>
        <p:sp>
          <p:nvSpPr>
            <p:cNvPr name="TextBox 17" id="17"/>
            <p:cNvSpPr txBox="true"/>
            <p:nvPr/>
          </p:nvSpPr>
          <p:spPr>
            <a:xfrm rot="0">
              <a:off x="1225882" y="1126295"/>
              <a:ext cx="8483916" cy="524708"/>
            </a:xfrm>
            <a:prstGeom prst="rect">
              <a:avLst/>
            </a:prstGeom>
          </p:spPr>
          <p:txBody>
            <a:bodyPr anchor="t" rtlCol="false" tIns="0" lIns="0" bIns="0" rIns="0">
              <a:spAutoFit/>
            </a:bodyPr>
            <a:lstStyle/>
            <a:p>
              <a:pPr algn="l">
                <a:lnSpc>
                  <a:spcPts val="2994"/>
                </a:lnSpc>
              </a:pPr>
              <a:r>
                <a:rPr lang="en-US" sz="2852">
                  <a:solidFill>
                    <a:srgbClr val="FFFFFF"/>
                  </a:solidFill>
                  <a:latin typeface="Noto Sans T Chinese"/>
                  <a:ea typeface="Noto Sans T Chinese"/>
                  <a:cs typeface="Noto Sans T Chinese"/>
                  <a:sym typeface="Noto Sans T Chinese"/>
                </a:rPr>
                <a:t>圖像辨識技術(分析眼前物件)</a:t>
              </a:r>
            </a:p>
          </p:txBody>
        </p:sp>
      </p:grpSp>
      <p:grpSp>
        <p:nvGrpSpPr>
          <p:cNvPr name="Group 18" id="18"/>
          <p:cNvGrpSpPr/>
          <p:nvPr/>
        </p:nvGrpSpPr>
        <p:grpSpPr>
          <a:xfrm rot="0">
            <a:off x="9144000" y="7201321"/>
            <a:ext cx="8115300" cy="2317558"/>
            <a:chOff x="0" y="0"/>
            <a:chExt cx="10820400" cy="3090077"/>
          </a:xfrm>
        </p:grpSpPr>
        <p:sp>
          <p:nvSpPr>
            <p:cNvPr name="TextBox 19" id="19"/>
            <p:cNvSpPr txBox="true"/>
            <p:nvPr/>
          </p:nvSpPr>
          <p:spPr>
            <a:xfrm rot="0">
              <a:off x="0" y="47625"/>
              <a:ext cx="10820400" cy="683890"/>
            </a:xfrm>
            <a:prstGeom prst="rect">
              <a:avLst/>
            </a:prstGeom>
          </p:spPr>
          <p:txBody>
            <a:bodyPr anchor="t" rtlCol="false" tIns="0" lIns="0" bIns="0" rIns="0">
              <a:spAutoFit/>
            </a:bodyPr>
            <a:lstStyle/>
            <a:p>
              <a:pPr algn="l" marL="0" indent="0" lvl="0">
                <a:lnSpc>
                  <a:spcPts val="3823"/>
                </a:lnSpc>
                <a:spcBef>
                  <a:spcPct val="0"/>
                </a:spcBef>
              </a:pPr>
              <a:r>
                <a:rPr lang="en-US" b="true" sz="3641" strike="noStrike" u="none">
                  <a:solidFill>
                    <a:srgbClr val="A8DFFD"/>
                  </a:solidFill>
                  <a:latin typeface="Noto Sans T Chinese Bold"/>
                  <a:ea typeface="Noto Sans T Chinese Bold"/>
                  <a:cs typeface="Noto Sans T Chinese Bold"/>
                  <a:sym typeface="Noto Sans T Chinese Bold"/>
                </a:rPr>
                <a:t>3.我們應該對人工智能保持什麼態度?</a:t>
              </a:r>
            </a:p>
          </p:txBody>
        </p:sp>
        <p:sp>
          <p:nvSpPr>
            <p:cNvPr name="Freeform 20" id="20"/>
            <p:cNvSpPr/>
            <p:nvPr/>
          </p:nvSpPr>
          <p:spPr>
            <a:xfrm flipH="false" flipV="false" rot="0">
              <a:off x="0" y="882997"/>
              <a:ext cx="865329" cy="865329"/>
            </a:xfrm>
            <a:custGeom>
              <a:avLst/>
              <a:gdLst/>
              <a:ahLst/>
              <a:cxnLst/>
              <a:rect r="r" b="b" t="t" l="l"/>
              <a:pathLst>
                <a:path h="865329" w="865329">
                  <a:moveTo>
                    <a:pt x="0" y="0"/>
                  </a:moveTo>
                  <a:lnTo>
                    <a:pt x="865329" y="0"/>
                  </a:lnTo>
                  <a:lnTo>
                    <a:pt x="865329" y="865328"/>
                  </a:lnTo>
                  <a:lnTo>
                    <a:pt x="0" y="8653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21" id="21"/>
            <p:cNvSpPr/>
            <p:nvPr/>
          </p:nvSpPr>
          <p:spPr>
            <a:xfrm flipH="false" flipV="false" rot="0">
              <a:off x="0" y="2197014"/>
              <a:ext cx="893063" cy="893063"/>
            </a:xfrm>
            <a:custGeom>
              <a:avLst/>
              <a:gdLst/>
              <a:ahLst/>
              <a:cxnLst/>
              <a:rect r="r" b="b" t="t" l="l"/>
              <a:pathLst>
                <a:path h="893063" w="893063">
                  <a:moveTo>
                    <a:pt x="0" y="0"/>
                  </a:moveTo>
                  <a:lnTo>
                    <a:pt x="893063" y="0"/>
                  </a:lnTo>
                  <a:lnTo>
                    <a:pt x="893063" y="893063"/>
                  </a:lnTo>
                  <a:lnTo>
                    <a:pt x="0" y="89306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TextBox 22" id="22"/>
            <p:cNvSpPr txBox="true"/>
            <p:nvPr/>
          </p:nvSpPr>
          <p:spPr>
            <a:xfrm rot="0">
              <a:off x="1258425" y="2405004"/>
              <a:ext cx="8483916" cy="524708"/>
            </a:xfrm>
            <a:prstGeom prst="rect">
              <a:avLst/>
            </a:prstGeom>
          </p:spPr>
          <p:txBody>
            <a:bodyPr anchor="t" rtlCol="false" tIns="0" lIns="0" bIns="0" rIns="0">
              <a:spAutoFit/>
            </a:bodyPr>
            <a:lstStyle/>
            <a:p>
              <a:pPr algn="l">
                <a:lnSpc>
                  <a:spcPts val="2994"/>
                </a:lnSpc>
              </a:pPr>
              <a:r>
                <a:rPr lang="en-US" sz="2852">
                  <a:solidFill>
                    <a:srgbClr val="FFFFFF"/>
                  </a:solidFill>
                  <a:latin typeface="Noto Sans T Chinese"/>
                  <a:ea typeface="Noto Sans T Chinese"/>
                  <a:cs typeface="Noto Sans T Chinese"/>
                  <a:sym typeface="Noto Sans T Chinese"/>
                </a:rPr>
                <a:t>學習人工智能素養，正確使用科技 </a:t>
              </a:r>
            </a:p>
          </p:txBody>
        </p:sp>
        <p:sp>
          <p:nvSpPr>
            <p:cNvPr name="TextBox 23" id="23"/>
            <p:cNvSpPr txBox="true"/>
            <p:nvPr/>
          </p:nvSpPr>
          <p:spPr>
            <a:xfrm rot="0">
              <a:off x="1225882" y="1077120"/>
              <a:ext cx="8483916" cy="524708"/>
            </a:xfrm>
            <a:prstGeom prst="rect">
              <a:avLst/>
            </a:prstGeom>
          </p:spPr>
          <p:txBody>
            <a:bodyPr anchor="t" rtlCol="false" tIns="0" lIns="0" bIns="0" rIns="0">
              <a:spAutoFit/>
            </a:bodyPr>
            <a:lstStyle/>
            <a:p>
              <a:pPr algn="l">
                <a:lnSpc>
                  <a:spcPts val="2994"/>
                </a:lnSpc>
              </a:pPr>
              <a:r>
                <a:rPr lang="en-US" sz="2852">
                  <a:solidFill>
                    <a:srgbClr val="FFFFFF"/>
                  </a:solidFill>
                  <a:latin typeface="Noto Sans T Chinese"/>
                  <a:ea typeface="Noto Sans T Chinese"/>
                  <a:cs typeface="Noto Sans T Chinese"/>
                  <a:sym typeface="Noto Sans T Chinese"/>
                </a:rPr>
                <a:t>完全拒絕使用，避免自己受到影響 </a:t>
              </a:r>
            </a:p>
          </p:txBody>
        </p:sp>
      </p:grpSp>
      <p:sp>
        <p:nvSpPr>
          <p:cNvPr name="Freeform 24" id="24"/>
          <p:cNvSpPr/>
          <p:nvPr/>
        </p:nvSpPr>
        <p:spPr>
          <a:xfrm flipH="false" flipV="false" rot="0">
            <a:off x="578046" y="854994"/>
            <a:ext cx="1700212" cy="1905000"/>
          </a:xfrm>
          <a:custGeom>
            <a:avLst/>
            <a:gdLst/>
            <a:ahLst/>
            <a:cxnLst/>
            <a:rect r="r" b="b" t="t" l="l"/>
            <a:pathLst>
              <a:path h="1905000" w="1700212">
                <a:moveTo>
                  <a:pt x="0" y="0"/>
                </a:moveTo>
                <a:lnTo>
                  <a:pt x="1700213" y="0"/>
                </a:lnTo>
                <a:lnTo>
                  <a:pt x="1700213" y="1905000"/>
                </a:lnTo>
                <a:lnTo>
                  <a:pt x="0" y="1905000"/>
                </a:lnTo>
                <a:lnTo>
                  <a:pt x="0" y="0"/>
                </a:lnTo>
                <a:close/>
              </a:path>
            </a:pathLst>
          </a:custGeom>
          <a:blipFill>
            <a:blip r:embed="rId8"/>
            <a:stretch>
              <a:fillRect l="0" t="0" r="0" b="0"/>
            </a:stretch>
          </a:blipFill>
        </p:spPr>
      </p:sp>
      <p:sp>
        <p:nvSpPr>
          <p:cNvPr name="Freeform 25" id="25"/>
          <p:cNvSpPr/>
          <p:nvPr/>
        </p:nvSpPr>
        <p:spPr>
          <a:xfrm flipH="false" flipV="false" rot="0">
            <a:off x="818202" y="3661906"/>
            <a:ext cx="7380981" cy="4151802"/>
          </a:xfrm>
          <a:custGeom>
            <a:avLst/>
            <a:gdLst/>
            <a:ahLst/>
            <a:cxnLst/>
            <a:rect r="r" b="b" t="t" l="l"/>
            <a:pathLst>
              <a:path h="4151802" w="7380981">
                <a:moveTo>
                  <a:pt x="0" y="0"/>
                </a:moveTo>
                <a:lnTo>
                  <a:pt x="7380981" y="0"/>
                </a:lnTo>
                <a:lnTo>
                  <a:pt x="7380981" y="4151801"/>
                </a:lnTo>
                <a:lnTo>
                  <a:pt x="0" y="4151801"/>
                </a:lnTo>
                <a:lnTo>
                  <a:pt x="0" y="0"/>
                </a:lnTo>
                <a:close/>
              </a:path>
            </a:pathLst>
          </a:custGeom>
          <a:blipFill>
            <a:blip r:embed="rId9"/>
            <a:stretch>
              <a:fillRect l="-7628" t="-13561" r="-9195" b="-3262"/>
            </a:stretch>
          </a:blipFill>
        </p:spPr>
      </p:sp>
      <p:sp>
        <p:nvSpPr>
          <p:cNvPr name="TextBox 26" id="26"/>
          <p:cNvSpPr txBox="true"/>
          <p:nvPr/>
        </p:nvSpPr>
        <p:spPr>
          <a:xfrm rot="0">
            <a:off x="2398545" y="1541798"/>
            <a:ext cx="6063942" cy="1016858"/>
          </a:xfrm>
          <a:prstGeom prst="rect">
            <a:avLst/>
          </a:prstGeom>
        </p:spPr>
        <p:txBody>
          <a:bodyPr anchor="t" rtlCol="false" tIns="0" lIns="0" bIns="0" rIns="0">
            <a:spAutoFit/>
          </a:bodyPr>
          <a:lstStyle/>
          <a:p>
            <a:pPr algn="ctr">
              <a:lnSpc>
                <a:spcPts val="7747"/>
              </a:lnSpc>
            </a:pPr>
            <a:r>
              <a:rPr lang="en-US" b="true" sz="7378">
                <a:solidFill>
                  <a:srgbClr val="FFFFFF"/>
                </a:solidFill>
                <a:latin typeface="Noto Sans T Chinese Bold"/>
                <a:ea typeface="Noto Sans T Chinese Bold"/>
                <a:cs typeface="Noto Sans T Chinese Bold"/>
                <a:sym typeface="Noto Sans T Chinese Bold"/>
              </a:rPr>
              <a:t>動畫快問快答</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3"/>
            <a:stretch>
              <a:fillRect l="-39058" t="-2806" r="-7281" b="-13609"/>
            </a:stretch>
          </a:blipFill>
        </p:spPr>
      </p:sp>
      <p:grpSp>
        <p:nvGrpSpPr>
          <p:cNvPr name="Group 3" id="3"/>
          <p:cNvGrpSpPr/>
          <p:nvPr/>
        </p:nvGrpSpPr>
        <p:grpSpPr>
          <a:xfrm rot="0">
            <a:off x="554897" y="3387083"/>
            <a:ext cx="7907590" cy="4701448"/>
            <a:chOff x="0" y="0"/>
            <a:chExt cx="2082657" cy="1238241"/>
          </a:xfrm>
        </p:grpSpPr>
        <p:sp>
          <p:nvSpPr>
            <p:cNvPr name="Freeform 4" id="4"/>
            <p:cNvSpPr/>
            <p:nvPr/>
          </p:nvSpPr>
          <p:spPr>
            <a:xfrm flipH="false" flipV="false" rot="0">
              <a:off x="0" y="0"/>
              <a:ext cx="2082658" cy="1238241"/>
            </a:xfrm>
            <a:custGeom>
              <a:avLst/>
              <a:gdLst/>
              <a:ahLst/>
              <a:cxnLst/>
              <a:rect r="r" b="b" t="t" l="l"/>
              <a:pathLst>
                <a:path h="1238241" w="2082658">
                  <a:moveTo>
                    <a:pt x="57764" y="0"/>
                  </a:moveTo>
                  <a:lnTo>
                    <a:pt x="2024894" y="0"/>
                  </a:lnTo>
                  <a:cubicBezTo>
                    <a:pt x="2056796" y="0"/>
                    <a:pt x="2082658" y="25862"/>
                    <a:pt x="2082658" y="57764"/>
                  </a:cubicBezTo>
                  <a:lnTo>
                    <a:pt x="2082658" y="1180477"/>
                  </a:lnTo>
                  <a:cubicBezTo>
                    <a:pt x="2082658" y="1212380"/>
                    <a:pt x="2056796" y="1238241"/>
                    <a:pt x="2024894" y="1238241"/>
                  </a:cubicBezTo>
                  <a:lnTo>
                    <a:pt x="57764" y="1238241"/>
                  </a:lnTo>
                  <a:cubicBezTo>
                    <a:pt x="25862" y="1238241"/>
                    <a:pt x="0" y="1212380"/>
                    <a:pt x="0" y="1180477"/>
                  </a:cubicBezTo>
                  <a:lnTo>
                    <a:pt x="0" y="57764"/>
                  </a:lnTo>
                  <a:cubicBezTo>
                    <a:pt x="0" y="25862"/>
                    <a:pt x="25862" y="0"/>
                    <a:pt x="57764" y="0"/>
                  </a:cubicBezTo>
                  <a:close/>
                </a:path>
              </a:pathLst>
            </a:custGeom>
            <a:gradFill rotWithShape="true">
              <a:gsLst>
                <a:gs pos="0">
                  <a:srgbClr val="004AAD">
                    <a:alpha val="100000"/>
                  </a:srgbClr>
                </a:gs>
                <a:gs pos="100000">
                  <a:srgbClr val="CB6CE6">
                    <a:alpha val="100000"/>
                  </a:srgbClr>
                </a:gs>
              </a:gsLst>
              <a:lin ang="0"/>
            </a:gradFill>
            <a:ln w="85725" cap="rnd">
              <a:solidFill>
                <a:srgbClr val="FFFFFF"/>
              </a:solidFill>
              <a:prstDash val="solid"/>
              <a:round/>
            </a:ln>
          </p:spPr>
        </p:sp>
        <p:sp>
          <p:nvSpPr>
            <p:cNvPr name="TextBox 5" id="5"/>
            <p:cNvSpPr txBox="true"/>
            <p:nvPr/>
          </p:nvSpPr>
          <p:spPr>
            <a:xfrm>
              <a:off x="0" y="-95250"/>
              <a:ext cx="2082657" cy="1333491"/>
            </a:xfrm>
            <a:prstGeom prst="rect">
              <a:avLst/>
            </a:prstGeom>
          </p:spPr>
          <p:txBody>
            <a:bodyPr anchor="ctr" rtlCol="false" tIns="50800" lIns="50800" bIns="50800" rIns="50800"/>
            <a:lstStyle/>
            <a:p>
              <a:pPr algn="ctr" marL="0" indent="0" lvl="0">
                <a:lnSpc>
                  <a:spcPts val="3706"/>
                </a:lnSpc>
                <a:spcBef>
                  <a:spcPct val="0"/>
                </a:spcBef>
              </a:pPr>
            </a:p>
          </p:txBody>
        </p:sp>
      </p:grpSp>
      <p:grpSp>
        <p:nvGrpSpPr>
          <p:cNvPr name="Group 6" id="6"/>
          <p:cNvGrpSpPr/>
          <p:nvPr/>
        </p:nvGrpSpPr>
        <p:grpSpPr>
          <a:xfrm rot="0">
            <a:off x="9144000" y="1394625"/>
            <a:ext cx="7282349" cy="2567860"/>
            <a:chOff x="0" y="0"/>
            <a:chExt cx="9709798" cy="3423813"/>
          </a:xfrm>
        </p:grpSpPr>
        <p:sp>
          <p:nvSpPr>
            <p:cNvPr name="Freeform 7" id="7"/>
            <p:cNvSpPr/>
            <p:nvPr/>
          </p:nvSpPr>
          <p:spPr>
            <a:xfrm flipH="false" flipV="false" rot="0">
              <a:off x="34021" y="1130382"/>
              <a:ext cx="865329" cy="865329"/>
            </a:xfrm>
            <a:custGeom>
              <a:avLst/>
              <a:gdLst/>
              <a:ahLst/>
              <a:cxnLst/>
              <a:rect r="r" b="b" t="t" l="l"/>
              <a:pathLst>
                <a:path h="865329" w="865329">
                  <a:moveTo>
                    <a:pt x="0" y="0"/>
                  </a:moveTo>
                  <a:lnTo>
                    <a:pt x="865328" y="0"/>
                  </a:lnTo>
                  <a:lnTo>
                    <a:pt x="865328" y="865328"/>
                  </a:lnTo>
                  <a:lnTo>
                    <a:pt x="0" y="8653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34021" y="2475904"/>
              <a:ext cx="893063" cy="893063"/>
            </a:xfrm>
            <a:custGeom>
              <a:avLst/>
              <a:gdLst/>
              <a:ahLst/>
              <a:cxnLst/>
              <a:rect r="r" b="b" t="t" l="l"/>
              <a:pathLst>
                <a:path h="893063" w="893063">
                  <a:moveTo>
                    <a:pt x="0" y="0"/>
                  </a:moveTo>
                  <a:lnTo>
                    <a:pt x="893063" y="0"/>
                  </a:lnTo>
                  <a:lnTo>
                    <a:pt x="893063" y="893064"/>
                  </a:lnTo>
                  <a:lnTo>
                    <a:pt x="0" y="89306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0" y="47625"/>
              <a:ext cx="8877013" cy="683890"/>
            </a:xfrm>
            <a:prstGeom prst="rect">
              <a:avLst/>
            </a:prstGeom>
          </p:spPr>
          <p:txBody>
            <a:bodyPr anchor="t" rtlCol="false" tIns="0" lIns="0" bIns="0" rIns="0">
              <a:spAutoFit/>
            </a:bodyPr>
            <a:lstStyle/>
            <a:p>
              <a:pPr algn="l" marL="0" indent="0" lvl="0">
                <a:lnSpc>
                  <a:spcPts val="3823"/>
                </a:lnSpc>
                <a:spcBef>
                  <a:spcPct val="0"/>
                </a:spcBef>
              </a:pPr>
              <a:r>
                <a:rPr lang="en-US" b="true" sz="3641" strike="noStrike" u="none">
                  <a:solidFill>
                    <a:srgbClr val="A8DFFD"/>
                  </a:solidFill>
                  <a:latin typeface="Noto Sans T Chinese Bold"/>
                  <a:ea typeface="Noto Sans T Chinese Bold"/>
                  <a:cs typeface="Noto Sans T Chinese Bold"/>
                  <a:sym typeface="Noto Sans T Chinese Bold"/>
                </a:rPr>
                <a:t>1.甚麼是人工智能?</a:t>
              </a:r>
            </a:p>
          </p:txBody>
        </p:sp>
        <p:sp>
          <p:nvSpPr>
            <p:cNvPr name="TextBox 10" id="10"/>
            <p:cNvSpPr txBox="true"/>
            <p:nvPr/>
          </p:nvSpPr>
          <p:spPr>
            <a:xfrm rot="0">
              <a:off x="1225882" y="2408391"/>
              <a:ext cx="8483916" cy="1015422"/>
            </a:xfrm>
            <a:prstGeom prst="rect">
              <a:avLst/>
            </a:prstGeom>
          </p:spPr>
          <p:txBody>
            <a:bodyPr anchor="t" rtlCol="false" tIns="0" lIns="0" bIns="0" rIns="0">
              <a:spAutoFit/>
            </a:bodyPr>
            <a:lstStyle/>
            <a:p>
              <a:pPr algn="l">
                <a:lnSpc>
                  <a:spcPts val="2994"/>
                </a:lnSpc>
              </a:pPr>
              <a:r>
                <a:rPr lang="en-US" sz="2852">
                  <a:solidFill>
                    <a:srgbClr val="E086FF"/>
                  </a:solidFill>
                  <a:latin typeface="Noto Sans T Chinese"/>
                  <a:ea typeface="Noto Sans T Chinese"/>
                  <a:cs typeface="Noto Sans T Chinese"/>
                  <a:sym typeface="Noto Sans T Chinese"/>
                </a:rPr>
                <a:t>人類製造出來的機器所表現出來的智慧並具備與人類般思考邏輯及行為 </a:t>
              </a:r>
            </a:p>
          </p:txBody>
        </p:sp>
        <p:sp>
          <p:nvSpPr>
            <p:cNvPr name="TextBox 11" id="11"/>
            <p:cNvSpPr txBox="true"/>
            <p:nvPr/>
          </p:nvSpPr>
          <p:spPr>
            <a:xfrm rot="0">
              <a:off x="1176698" y="1063558"/>
              <a:ext cx="8483916" cy="1024593"/>
            </a:xfrm>
            <a:prstGeom prst="rect">
              <a:avLst/>
            </a:prstGeom>
          </p:spPr>
          <p:txBody>
            <a:bodyPr anchor="t" rtlCol="false" tIns="0" lIns="0" bIns="0" rIns="0">
              <a:spAutoFit/>
            </a:bodyPr>
            <a:lstStyle/>
            <a:p>
              <a:pPr algn="l">
                <a:lnSpc>
                  <a:spcPts val="2994"/>
                </a:lnSpc>
              </a:pPr>
              <a:r>
                <a:rPr lang="en-US" sz="2852">
                  <a:solidFill>
                    <a:srgbClr val="FFFFFF"/>
                  </a:solidFill>
                  <a:latin typeface="Noto Sans T Chinese"/>
                  <a:ea typeface="Noto Sans T Chinese"/>
                  <a:cs typeface="Noto Sans T Chinese"/>
                  <a:sym typeface="Noto Sans T Chinese"/>
                </a:rPr>
                <a:t>一個擁有情感及感覺，並能夠完全取代人類日常工作的機械人 </a:t>
              </a:r>
            </a:p>
          </p:txBody>
        </p:sp>
      </p:grpSp>
      <p:grpSp>
        <p:nvGrpSpPr>
          <p:cNvPr name="Group 12" id="12"/>
          <p:cNvGrpSpPr/>
          <p:nvPr/>
        </p:nvGrpSpPr>
        <p:grpSpPr>
          <a:xfrm rot="0">
            <a:off x="9144000" y="4426563"/>
            <a:ext cx="8115300" cy="2317558"/>
            <a:chOff x="0" y="0"/>
            <a:chExt cx="10820400" cy="3090077"/>
          </a:xfrm>
        </p:grpSpPr>
        <p:sp>
          <p:nvSpPr>
            <p:cNvPr name="TextBox 13" id="13"/>
            <p:cNvSpPr txBox="true"/>
            <p:nvPr/>
          </p:nvSpPr>
          <p:spPr>
            <a:xfrm rot="0">
              <a:off x="0" y="47625"/>
              <a:ext cx="10820400" cy="683890"/>
            </a:xfrm>
            <a:prstGeom prst="rect">
              <a:avLst/>
            </a:prstGeom>
          </p:spPr>
          <p:txBody>
            <a:bodyPr anchor="t" rtlCol="false" tIns="0" lIns="0" bIns="0" rIns="0">
              <a:spAutoFit/>
            </a:bodyPr>
            <a:lstStyle/>
            <a:p>
              <a:pPr algn="l" marL="0" indent="0" lvl="0">
                <a:lnSpc>
                  <a:spcPts val="3823"/>
                </a:lnSpc>
                <a:spcBef>
                  <a:spcPct val="0"/>
                </a:spcBef>
              </a:pPr>
              <a:r>
                <a:rPr lang="en-US" b="true" sz="3641" strike="noStrike" u="none">
                  <a:solidFill>
                    <a:srgbClr val="A8DFFD"/>
                  </a:solidFill>
                  <a:latin typeface="Noto Sans T Chinese Bold"/>
                  <a:ea typeface="Noto Sans T Chinese Bold"/>
                  <a:cs typeface="Noto Sans T Chinese Bold"/>
                  <a:sym typeface="Noto Sans T Chinese Bold"/>
                </a:rPr>
                <a:t>2.吸塵機械人使用了什麼人工智能技術?</a:t>
              </a:r>
            </a:p>
          </p:txBody>
        </p:sp>
        <p:sp>
          <p:nvSpPr>
            <p:cNvPr name="Freeform 14" id="14"/>
            <p:cNvSpPr/>
            <p:nvPr/>
          </p:nvSpPr>
          <p:spPr>
            <a:xfrm flipH="false" flipV="false" rot="0">
              <a:off x="0" y="882997"/>
              <a:ext cx="865329" cy="865329"/>
            </a:xfrm>
            <a:custGeom>
              <a:avLst/>
              <a:gdLst/>
              <a:ahLst/>
              <a:cxnLst/>
              <a:rect r="r" b="b" t="t" l="l"/>
              <a:pathLst>
                <a:path h="865329" w="865329">
                  <a:moveTo>
                    <a:pt x="0" y="0"/>
                  </a:moveTo>
                  <a:lnTo>
                    <a:pt x="865329" y="0"/>
                  </a:lnTo>
                  <a:lnTo>
                    <a:pt x="865329" y="865328"/>
                  </a:lnTo>
                  <a:lnTo>
                    <a:pt x="0" y="8653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5" id="15"/>
            <p:cNvSpPr/>
            <p:nvPr/>
          </p:nvSpPr>
          <p:spPr>
            <a:xfrm flipH="false" flipV="false" rot="0">
              <a:off x="0" y="2197014"/>
              <a:ext cx="893063" cy="893063"/>
            </a:xfrm>
            <a:custGeom>
              <a:avLst/>
              <a:gdLst/>
              <a:ahLst/>
              <a:cxnLst/>
              <a:rect r="r" b="b" t="t" l="l"/>
              <a:pathLst>
                <a:path h="893063" w="893063">
                  <a:moveTo>
                    <a:pt x="0" y="0"/>
                  </a:moveTo>
                  <a:lnTo>
                    <a:pt x="893063" y="0"/>
                  </a:lnTo>
                  <a:lnTo>
                    <a:pt x="893063" y="893063"/>
                  </a:lnTo>
                  <a:lnTo>
                    <a:pt x="0" y="89306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TextBox 16" id="16"/>
            <p:cNvSpPr txBox="true"/>
            <p:nvPr/>
          </p:nvSpPr>
          <p:spPr>
            <a:xfrm rot="0">
              <a:off x="1258425" y="2405004"/>
              <a:ext cx="8483916" cy="524708"/>
            </a:xfrm>
            <a:prstGeom prst="rect">
              <a:avLst/>
            </a:prstGeom>
          </p:spPr>
          <p:txBody>
            <a:bodyPr anchor="t" rtlCol="false" tIns="0" lIns="0" bIns="0" rIns="0">
              <a:spAutoFit/>
            </a:bodyPr>
            <a:lstStyle/>
            <a:p>
              <a:pPr algn="l">
                <a:lnSpc>
                  <a:spcPts val="2994"/>
                </a:lnSpc>
              </a:pPr>
              <a:r>
                <a:rPr lang="en-US" sz="2852">
                  <a:solidFill>
                    <a:srgbClr val="FFFFFF"/>
                  </a:solidFill>
                  <a:latin typeface="Noto Sans T Chinese"/>
                  <a:ea typeface="Noto Sans T Chinese"/>
                  <a:cs typeface="Noto Sans T Chinese"/>
                  <a:sym typeface="Noto Sans T Chinese"/>
                </a:rPr>
                <a:t>深度偽造(令自己擁有保護色)</a:t>
              </a:r>
            </a:p>
          </p:txBody>
        </p:sp>
        <p:sp>
          <p:nvSpPr>
            <p:cNvPr name="TextBox 17" id="17"/>
            <p:cNvSpPr txBox="true"/>
            <p:nvPr/>
          </p:nvSpPr>
          <p:spPr>
            <a:xfrm rot="0">
              <a:off x="1225882" y="1126295"/>
              <a:ext cx="8483916" cy="520122"/>
            </a:xfrm>
            <a:prstGeom prst="rect">
              <a:avLst/>
            </a:prstGeom>
          </p:spPr>
          <p:txBody>
            <a:bodyPr anchor="t" rtlCol="false" tIns="0" lIns="0" bIns="0" rIns="0">
              <a:spAutoFit/>
            </a:bodyPr>
            <a:lstStyle/>
            <a:p>
              <a:pPr algn="l">
                <a:lnSpc>
                  <a:spcPts val="2994"/>
                </a:lnSpc>
              </a:pPr>
              <a:r>
                <a:rPr lang="en-US" sz="2852">
                  <a:solidFill>
                    <a:srgbClr val="E086FF"/>
                  </a:solidFill>
                  <a:latin typeface="Noto Sans T Chinese"/>
                  <a:ea typeface="Noto Sans T Chinese"/>
                  <a:cs typeface="Noto Sans T Chinese"/>
                  <a:sym typeface="Noto Sans T Chinese"/>
                </a:rPr>
                <a:t>圖像辨識技術(分析眼前物件)</a:t>
              </a:r>
            </a:p>
          </p:txBody>
        </p:sp>
      </p:grpSp>
      <p:grpSp>
        <p:nvGrpSpPr>
          <p:cNvPr name="Group 18" id="18"/>
          <p:cNvGrpSpPr/>
          <p:nvPr/>
        </p:nvGrpSpPr>
        <p:grpSpPr>
          <a:xfrm rot="0">
            <a:off x="9144000" y="7201321"/>
            <a:ext cx="8115300" cy="2317558"/>
            <a:chOff x="0" y="0"/>
            <a:chExt cx="10820400" cy="3090077"/>
          </a:xfrm>
        </p:grpSpPr>
        <p:sp>
          <p:nvSpPr>
            <p:cNvPr name="TextBox 19" id="19"/>
            <p:cNvSpPr txBox="true"/>
            <p:nvPr/>
          </p:nvSpPr>
          <p:spPr>
            <a:xfrm rot="0">
              <a:off x="0" y="47625"/>
              <a:ext cx="10820400" cy="683890"/>
            </a:xfrm>
            <a:prstGeom prst="rect">
              <a:avLst/>
            </a:prstGeom>
          </p:spPr>
          <p:txBody>
            <a:bodyPr anchor="t" rtlCol="false" tIns="0" lIns="0" bIns="0" rIns="0">
              <a:spAutoFit/>
            </a:bodyPr>
            <a:lstStyle/>
            <a:p>
              <a:pPr algn="l" marL="0" indent="0" lvl="0">
                <a:lnSpc>
                  <a:spcPts val="3823"/>
                </a:lnSpc>
                <a:spcBef>
                  <a:spcPct val="0"/>
                </a:spcBef>
              </a:pPr>
              <a:r>
                <a:rPr lang="en-US" b="true" sz="3641" strike="noStrike" u="none">
                  <a:solidFill>
                    <a:srgbClr val="A8DFFD"/>
                  </a:solidFill>
                  <a:latin typeface="Noto Sans T Chinese Bold"/>
                  <a:ea typeface="Noto Sans T Chinese Bold"/>
                  <a:cs typeface="Noto Sans T Chinese Bold"/>
                  <a:sym typeface="Noto Sans T Chinese Bold"/>
                </a:rPr>
                <a:t>3.我們應該對人工智能保持什麼態度?</a:t>
              </a:r>
            </a:p>
          </p:txBody>
        </p:sp>
        <p:sp>
          <p:nvSpPr>
            <p:cNvPr name="Freeform 20" id="20"/>
            <p:cNvSpPr/>
            <p:nvPr/>
          </p:nvSpPr>
          <p:spPr>
            <a:xfrm flipH="false" flipV="false" rot="0">
              <a:off x="0" y="882997"/>
              <a:ext cx="865329" cy="865329"/>
            </a:xfrm>
            <a:custGeom>
              <a:avLst/>
              <a:gdLst/>
              <a:ahLst/>
              <a:cxnLst/>
              <a:rect r="r" b="b" t="t" l="l"/>
              <a:pathLst>
                <a:path h="865329" w="865329">
                  <a:moveTo>
                    <a:pt x="0" y="0"/>
                  </a:moveTo>
                  <a:lnTo>
                    <a:pt x="865329" y="0"/>
                  </a:lnTo>
                  <a:lnTo>
                    <a:pt x="865329" y="865328"/>
                  </a:lnTo>
                  <a:lnTo>
                    <a:pt x="0" y="8653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21" id="21"/>
            <p:cNvSpPr/>
            <p:nvPr/>
          </p:nvSpPr>
          <p:spPr>
            <a:xfrm flipH="false" flipV="false" rot="0">
              <a:off x="0" y="2197014"/>
              <a:ext cx="893063" cy="893063"/>
            </a:xfrm>
            <a:custGeom>
              <a:avLst/>
              <a:gdLst/>
              <a:ahLst/>
              <a:cxnLst/>
              <a:rect r="r" b="b" t="t" l="l"/>
              <a:pathLst>
                <a:path h="893063" w="893063">
                  <a:moveTo>
                    <a:pt x="0" y="0"/>
                  </a:moveTo>
                  <a:lnTo>
                    <a:pt x="893063" y="0"/>
                  </a:lnTo>
                  <a:lnTo>
                    <a:pt x="893063" y="893063"/>
                  </a:lnTo>
                  <a:lnTo>
                    <a:pt x="0" y="89306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TextBox 22" id="22"/>
            <p:cNvSpPr txBox="true"/>
            <p:nvPr/>
          </p:nvSpPr>
          <p:spPr>
            <a:xfrm rot="0">
              <a:off x="1258425" y="2405004"/>
              <a:ext cx="8483916" cy="520122"/>
            </a:xfrm>
            <a:prstGeom prst="rect">
              <a:avLst/>
            </a:prstGeom>
          </p:spPr>
          <p:txBody>
            <a:bodyPr anchor="t" rtlCol="false" tIns="0" lIns="0" bIns="0" rIns="0">
              <a:spAutoFit/>
            </a:bodyPr>
            <a:lstStyle/>
            <a:p>
              <a:pPr algn="l">
                <a:lnSpc>
                  <a:spcPts val="2994"/>
                </a:lnSpc>
              </a:pPr>
              <a:r>
                <a:rPr lang="en-US" sz="2852">
                  <a:solidFill>
                    <a:srgbClr val="E086FF"/>
                  </a:solidFill>
                  <a:latin typeface="Noto Sans T Chinese"/>
                  <a:ea typeface="Noto Sans T Chinese"/>
                  <a:cs typeface="Noto Sans T Chinese"/>
                  <a:sym typeface="Noto Sans T Chinese"/>
                </a:rPr>
                <a:t>學習人工智能素養，正確使用科技 </a:t>
              </a:r>
            </a:p>
          </p:txBody>
        </p:sp>
        <p:sp>
          <p:nvSpPr>
            <p:cNvPr name="TextBox 23" id="23"/>
            <p:cNvSpPr txBox="true"/>
            <p:nvPr/>
          </p:nvSpPr>
          <p:spPr>
            <a:xfrm rot="0">
              <a:off x="1225882" y="1077120"/>
              <a:ext cx="8483916" cy="524708"/>
            </a:xfrm>
            <a:prstGeom prst="rect">
              <a:avLst/>
            </a:prstGeom>
          </p:spPr>
          <p:txBody>
            <a:bodyPr anchor="t" rtlCol="false" tIns="0" lIns="0" bIns="0" rIns="0">
              <a:spAutoFit/>
            </a:bodyPr>
            <a:lstStyle/>
            <a:p>
              <a:pPr algn="l">
                <a:lnSpc>
                  <a:spcPts val="2994"/>
                </a:lnSpc>
              </a:pPr>
              <a:r>
                <a:rPr lang="en-US" sz="2852">
                  <a:solidFill>
                    <a:srgbClr val="FFFFFF"/>
                  </a:solidFill>
                  <a:latin typeface="Noto Sans T Chinese"/>
                  <a:ea typeface="Noto Sans T Chinese"/>
                  <a:cs typeface="Noto Sans T Chinese"/>
                  <a:sym typeface="Noto Sans T Chinese"/>
                </a:rPr>
                <a:t>完全拒絕使用，避免自己受到影響 </a:t>
              </a:r>
            </a:p>
          </p:txBody>
        </p:sp>
      </p:grpSp>
      <p:sp>
        <p:nvSpPr>
          <p:cNvPr name="Freeform 24" id="24"/>
          <p:cNvSpPr/>
          <p:nvPr/>
        </p:nvSpPr>
        <p:spPr>
          <a:xfrm flipH="false" flipV="false" rot="0">
            <a:off x="578046" y="854994"/>
            <a:ext cx="1700212" cy="1905000"/>
          </a:xfrm>
          <a:custGeom>
            <a:avLst/>
            <a:gdLst/>
            <a:ahLst/>
            <a:cxnLst/>
            <a:rect r="r" b="b" t="t" l="l"/>
            <a:pathLst>
              <a:path h="1905000" w="1700212">
                <a:moveTo>
                  <a:pt x="0" y="0"/>
                </a:moveTo>
                <a:lnTo>
                  <a:pt x="1700213" y="0"/>
                </a:lnTo>
                <a:lnTo>
                  <a:pt x="1700213" y="1905000"/>
                </a:lnTo>
                <a:lnTo>
                  <a:pt x="0" y="1905000"/>
                </a:lnTo>
                <a:lnTo>
                  <a:pt x="0" y="0"/>
                </a:lnTo>
                <a:close/>
              </a:path>
            </a:pathLst>
          </a:custGeom>
          <a:blipFill>
            <a:blip r:embed="rId8"/>
            <a:stretch>
              <a:fillRect l="0" t="0" r="0" b="0"/>
            </a:stretch>
          </a:blipFill>
        </p:spPr>
      </p:sp>
      <p:pic>
        <p:nvPicPr>
          <p:cNvPr name="Picture 25" id="25"/>
          <p:cNvPicPr>
            <a:picLocks noChangeAspect="true"/>
          </p:cNvPicPr>
          <p:nvPr/>
        </p:nvPicPr>
        <p:blipFill>
          <a:blip r:embed="rId9"/>
          <a:srcRect l="0" t="0" r="0" b="0"/>
          <a:stretch>
            <a:fillRect/>
          </a:stretch>
        </p:blipFill>
        <p:spPr>
          <a:xfrm flipH="false" flipV="false" rot="0">
            <a:off x="14984021" y="3387083"/>
            <a:ext cx="1270000" cy="1143000"/>
          </a:xfrm>
          <a:prstGeom prst="rect">
            <a:avLst/>
          </a:prstGeom>
        </p:spPr>
      </p:pic>
      <p:pic>
        <p:nvPicPr>
          <p:cNvPr name="Picture 26" id="26"/>
          <p:cNvPicPr>
            <a:picLocks noChangeAspect="true"/>
          </p:cNvPicPr>
          <p:nvPr/>
        </p:nvPicPr>
        <p:blipFill>
          <a:blip r:embed="rId9"/>
          <a:srcRect l="0" t="0" r="0" b="0"/>
          <a:stretch>
            <a:fillRect/>
          </a:stretch>
        </p:blipFill>
        <p:spPr>
          <a:xfrm flipH="false" flipV="false" rot="0">
            <a:off x="14437534" y="4911495"/>
            <a:ext cx="1270000" cy="1143000"/>
          </a:xfrm>
          <a:prstGeom prst="rect">
            <a:avLst/>
          </a:prstGeom>
        </p:spPr>
      </p:pic>
      <p:pic>
        <p:nvPicPr>
          <p:cNvPr name="Picture 27" id="27"/>
          <p:cNvPicPr>
            <a:picLocks noChangeAspect="true"/>
          </p:cNvPicPr>
          <p:nvPr/>
        </p:nvPicPr>
        <p:blipFill>
          <a:blip r:embed="rId9"/>
          <a:srcRect l="0" t="0" r="0" b="0"/>
          <a:stretch>
            <a:fillRect/>
          </a:stretch>
        </p:blipFill>
        <p:spPr>
          <a:xfrm flipH="false" flipV="false" rot="0">
            <a:off x="15238215" y="8686800"/>
            <a:ext cx="1270000" cy="1143000"/>
          </a:xfrm>
          <a:prstGeom prst="rect">
            <a:avLst/>
          </a:prstGeom>
        </p:spPr>
      </p:pic>
      <p:sp>
        <p:nvSpPr>
          <p:cNvPr name="TextBox 28" id="28"/>
          <p:cNvSpPr txBox="true"/>
          <p:nvPr/>
        </p:nvSpPr>
        <p:spPr>
          <a:xfrm rot="0">
            <a:off x="2398545" y="1541798"/>
            <a:ext cx="6063942" cy="1016858"/>
          </a:xfrm>
          <a:prstGeom prst="rect">
            <a:avLst/>
          </a:prstGeom>
        </p:spPr>
        <p:txBody>
          <a:bodyPr anchor="t" rtlCol="false" tIns="0" lIns="0" bIns="0" rIns="0">
            <a:spAutoFit/>
          </a:bodyPr>
          <a:lstStyle/>
          <a:p>
            <a:pPr algn="ctr">
              <a:lnSpc>
                <a:spcPts val="7747"/>
              </a:lnSpc>
            </a:pPr>
            <a:r>
              <a:rPr lang="en-US" b="true" sz="7378">
                <a:solidFill>
                  <a:srgbClr val="FFFFFF"/>
                </a:solidFill>
                <a:latin typeface="Noto Sans T Chinese Bold"/>
                <a:ea typeface="Noto Sans T Chinese Bold"/>
                <a:cs typeface="Noto Sans T Chinese Bold"/>
                <a:sym typeface="Noto Sans T Chinese Bold"/>
              </a:rPr>
              <a:t>動畫快問快答</a:t>
            </a:r>
          </a:p>
        </p:txBody>
      </p:sp>
      <p:sp>
        <p:nvSpPr>
          <p:cNvPr name="Freeform 29" id="29"/>
          <p:cNvSpPr/>
          <p:nvPr/>
        </p:nvSpPr>
        <p:spPr>
          <a:xfrm flipH="false" flipV="false" rot="0">
            <a:off x="818202" y="3661906"/>
            <a:ext cx="7380981" cy="4151802"/>
          </a:xfrm>
          <a:custGeom>
            <a:avLst/>
            <a:gdLst/>
            <a:ahLst/>
            <a:cxnLst/>
            <a:rect r="r" b="b" t="t" l="l"/>
            <a:pathLst>
              <a:path h="4151802" w="7380981">
                <a:moveTo>
                  <a:pt x="0" y="0"/>
                </a:moveTo>
                <a:lnTo>
                  <a:pt x="7380981" y="0"/>
                </a:lnTo>
                <a:lnTo>
                  <a:pt x="7380981" y="4151801"/>
                </a:lnTo>
                <a:lnTo>
                  <a:pt x="0" y="4151801"/>
                </a:lnTo>
                <a:lnTo>
                  <a:pt x="0" y="0"/>
                </a:lnTo>
                <a:close/>
              </a:path>
            </a:pathLst>
          </a:custGeom>
          <a:blipFill>
            <a:blip r:embed="rId10"/>
            <a:stretch>
              <a:fillRect l="-7628" t="-13561" r="-9195" b="-3262"/>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6675" y="-66675"/>
            <a:ext cx="18457333" cy="10382250"/>
          </a:xfrm>
          <a:custGeom>
            <a:avLst/>
            <a:gdLst/>
            <a:ahLst/>
            <a:cxnLst/>
            <a:rect r="r" b="b" t="t" l="l"/>
            <a:pathLst>
              <a:path h="10382250" w="18457333">
                <a:moveTo>
                  <a:pt x="0" y="0"/>
                </a:moveTo>
                <a:lnTo>
                  <a:pt x="18457333" y="0"/>
                </a:lnTo>
                <a:lnTo>
                  <a:pt x="18457333" y="10382250"/>
                </a:lnTo>
                <a:lnTo>
                  <a:pt x="0" y="10382250"/>
                </a:lnTo>
                <a:lnTo>
                  <a:pt x="0" y="0"/>
                </a:lnTo>
                <a:close/>
              </a:path>
            </a:pathLst>
          </a:custGeom>
          <a:blipFill>
            <a:blip r:embed="rId2"/>
            <a:stretch>
              <a:fillRect l="0" t="0" r="0" b="0"/>
            </a:stretch>
          </a:blipFill>
        </p:spPr>
      </p:sp>
      <p:sp>
        <p:nvSpPr>
          <p:cNvPr name="Freeform 3" id="3"/>
          <p:cNvSpPr/>
          <p:nvPr/>
        </p:nvSpPr>
        <p:spPr>
          <a:xfrm flipH="false" flipV="false" rot="0">
            <a:off x="-490525" y="-6092220"/>
            <a:ext cx="18778525" cy="9696548"/>
          </a:xfrm>
          <a:custGeom>
            <a:avLst/>
            <a:gdLst/>
            <a:ahLst/>
            <a:cxnLst/>
            <a:rect r="r" b="b" t="t" l="l"/>
            <a:pathLst>
              <a:path h="9696548" w="18778525">
                <a:moveTo>
                  <a:pt x="0" y="0"/>
                </a:moveTo>
                <a:lnTo>
                  <a:pt x="18778525" y="0"/>
                </a:lnTo>
                <a:lnTo>
                  <a:pt x="18778525" y="9696547"/>
                </a:lnTo>
                <a:lnTo>
                  <a:pt x="0" y="969654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458666">
            <a:off x="14507336" y="-1179773"/>
            <a:ext cx="6955031" cy="12646546"/>
            <a:chOff x="0" y="0"/>
            <a:chExt cx="1831778" cy="3330778"/>
          </a:xfrm>
        </p:grpSpPr>
        <p:sp>
          <p:nvSpPr>
            <p:cNvPr name="Freeform 5" id="5"/>
            <p:cNvSpPr/>
            <p:nvPr/>
          </p:nvSpPr>
          <p:spPr>
            <a:xfrm flipH="false" flipV="false" rot="0">
              <a:off x="0" y="0"/>
              <a:ext cx="1831778" cy="3330778"/>
            </a:xfrm>
            <a:custGeom>
              <a:avLst/>
              <a:gdLst/>
              <a:ahLst/>
              <a:cxnLst/>
              <a:rect r="r" b="b" t="t" l="l"/>
              <a:pathLst>
                <a:path h="3330778" w="1831778">
                  <a:moveTo>
                    <a:pt x="35620" y="0"/>
                  </a:moveTo>
                  <a:lnTo>
                    <a:pt x="1796157" y="0"/>
                  </a:lnTo>
                  <a:cubicBezTo>
                    <a:pt x="1805604" y="0"/>
                    <a:pt x="1814664" y="3753"/>
                    <a:pt x="1821344" y="10433"/>
                  </a:cubicBezTo>
                  <a:cubicBezTo>
                    <a:pt x="1828025" y="17113"/>
                    <a:pt x="1831778" y="26173"/>
                    <a:pt x="1831778" y="35620"/>
                  </a:cubicBezTo>
                  <a:lnTo>
                    <a:pt x="1831778" y="3295157"/>
                  </a:lnTo>
                  <a:cubicBezTo>
                    <a:pt x="1831778" y="3304604"/>
                    <a:pt x="1828025" y="3313664"/>
                    <a:pt x="1821344" y="3320345"/>
                  </a:cubicBezTo>
                  <a:cubicBezTo>
                    <a:pt x="1814664" y="3327025"/>
                    <a:pt x="1805604" y="3330778"/>
                    <a:pt x="1796157" y="3330778"/>
                  </a:cubicBezTo>
                  <a:lnTo>
                    <a:pt x="35620" y="3330778"/>
                  </a:lnTo>
                  <a:cubicBezTo>
                    <a:pt x="26173" y="3330778"/>
                    <a:pt x="17113" y="3327025"/>
                    <a:pt x="10433" y="3320345"/>
                  </a:cubicBezTo>
                  <a:cubicBezTo>
                    <a:pt x="3753" y="3313664"/>
                    <a:pt x="0" y="3304604"/>
                    <a:pt x="0" y="3295157"/>
                  </a:cubicBezTo>
                  <a:lnTo>
                    <a:pt x="0" y="35620"/>
                  </a:lnTo>
                  <a:cubicBezTo>
                    <a:pt x="0" y="26173"/>
                    <a:pt x="3753" y="17113"/>
                    <a:pt x="10433" y="10433"/>
                  </a:cubicBezTo>
                  <a:cubicBezTo>
                    <a:pt x="17113" y="3753"/>
                    <a:pt x="26173" y="0"/>
                    <a:pt x="35620" y="0"/>
                  </a:cubicBezTo>
                  <a:close/>
                </a:path>
              </a:pathLst>
            </a:custGeom>
            <a:gradFill rotWithShape="true">
              <a:gsLst>
                <a:gs pos="0">
                  <a:srgbClr val="004AAD">
                    <a:alpha val="100000"/>
                  </a:srgbClr>
                </a:gs>
                <a:gs pos="100000">
                  <a:srgbClr val="CB6CE6">
                    <a:alpha val="100000"/>
                  </a:srgbClr>
                </a:gs>
              </a:gsLst>
              <a:lin ang="0"/>
            </a:gradFill>
          </p:spPr>
        </p:sp>
        <p:sp>
          <p:nvSpPr>
            <p:cNvPr name="TextBox 6" id="6"/>
            <p:cNvSpPr txBox="true"/>
            <p:nvPr/>
          </p:nvSpPr>
          <p:spPr>
            <a:xfrm>
              <a:off x="0" y="-28575"/>
              <a:ext cx="1831778" cy="3359353"/>
            </a:xfrm>
            <a:prstGeom prst="rect">
              <a:avLst/>
            </a:prstGeom>
          </p:spPr>
          <p:txBody>
            <a:bodyPr anchor="ctr" rtlCol="false" tIns="50800" lIns="50800" bIns="50800" rIns="50800"/>
            <a:lstStyle/>
            <a:p>
              <a:pPr algn="ctr">
                <a:lnSpc>
                  <a:spcPts val="2799"/>
                </a:lnSpc>
              </a:pPr>
            </a:p>
          </p:txBody>
        </p:sp>
      </p:grpSp>
      <p:grpSp>
        <p:nvGrpSpPr>
          <p:cNvPr name="Group 7" id="7"/>
          <p:cNvGrpSpPr>
            <a:grpSpLocks noChangeAspect="true"/>
          </p:cNvGrpSpPr>
          <p:nvPr/>
        </p:nvGrpSpPr>
        <p:grpSpPr>
          <a:xfrm rot="0">
            <a:off x="10484425" y="1794905"/>
            <a:ext cx="9478370" cy="3791348"/>
            <a:chOff x="0" y="0"/>
            <a:chExt cx="6350000" cy="2540000"/>
          </a:xfrm>
        </p:grpSpPr>
        <p:sp>
          <p:nvSpPr>
            <p:cNvPr name="Freeform 8" id="8"/>
            <p:cNvSpPr/>
            <p:nvPr/>
          </p:nvSpPr>
          <p:spPr>
            <a:xfrm flipH="false" flipV="false" rot="0">
              <a:off x="0" y="0"/>
              <a:ext cx="6350000" cy="2540000"/>
            </a:xfrm>
            <a:custGeom>
              <a:avLst/>
              <a:gdLst/>
              <a:ahLst/>
              <a:cxnLst/>
              <a:rect r="r" b="b" t="t" l="l"/>
              <a:pathLst>
                <a:path h="2540000" w="635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blipFill>
              <a:blip r:embed="rId5"/>
              <a:stretch>
                <a:fillRect l="0" t="-26103" r="0" b="-25146"/>
              </a:stretch>
            </a:blipFill>
          </p:spPr>
        </p:sp>
        <p:sp>
          <p:nvSpPr>
            <p:cNvPr name="Freeform 9" id="9"/>
            <p:cNvSpPr/>
            <p:nvPr/>
          </p:nvSpPr>
          <p:spPr>
            <a:xfrm flipH="false" flipV="false" rot="0">
              <a:off x="0" y="0"/>
              <a:ext cx="6350000" cy="2540000"/>
            </a:xfrm>
            <a:custGeom>
              <a:avLst/>
              <a:gdLst/>
              <a:ahLst/>
              <a:cxnLst/>
              <a:rect r="r" b="b" t="t" l="l"/>
              <a:pathLst>
                <a:path h="2540000" w="6350000">
                  <a:moveTo>
                    <a:pt x="5080000" y="19050"/>
                  </a:moveTo>
                  <a:cubicBezTo>
                    <a:pt x="5769610" y="19050"/>
                    <a:pt x="6330950" y="580390"/>
                    <a:pt x="6330950" y="1270000"/>
                  </a:cubicBezTo>
                  <a:cubicBezTo>
                    <a:pt x="6330950" y="1959610"/>
                    <a:pt x="5769610" y="2520950"/>
                    <a:pt x="5080000" y="2520950"/>
                  </a:cubicBezTo>
                  <a:lnTo>
                    <a:pt x="1270000" y="2520950"/>
                  </a:lnTo>
                  <a:cubicBezTo>
                    <a:pt x="580390" y="2520950"/>
                    <a:pt x="19050" y="1959610"/>
                    <a:pt x="19050" y="1270000"/>
                  </a:cubicBezTo>
                  <a:cubicBezTo>
                    <a:pt x="19050" y="580390"/>
                    <a:pt x="580390" y="19050"/>
                    <a:pt x="1270000" y="19050"/>
                  </a:cubicBezTo>
                  <a:lnTo>
                    <a:pt x="5080000" y="19050"/>
                  </a:lnTo>
                  <a:moveTo>
                    <a:pt x="5080000" y="0"/>
                  </a:moveTo>
                  <a:lnTo>
                    <a:pt x="1270000" y="0"/>
                  </a:lnTo>
                  <a:cubicBezTo>
                    <a:pt x="568960" y="0"/>
                    <a:pt x="0" y="568960"/>
                    <a:pt x="0" y="1270000"/>
                  </a:cubicBezTo>
                  <a:cubicBezTo>
                    <a:pt x="0" y="1971040"/>
                    <a:pt x="568960" y="2540000"/>
                    <a:pt x="1270000" y="2540000"/>
                  </a:cubicBezTo>
                  <a:lnTo>
                    <a:pt x="5080000" y="2540000"/>
                  </a:lnTo>
                  <a:cubicBezTo>
                    <a:pt x="5781040" y="2540000"/>
                    <a:pt x="6350000" y="1971040"/>
                    <a:pt x="6350000" y="1270000"/>
                  </a:cubicBezTo>
                  <a:cubicBezTo>
                    <a:pt x="6350000" y="568960"/>
                    <a:pt x="5781040" y="0"/>
                    <a:pt x="5080000" y="0"/>
                  </a:cubicBezTo>
                  <a:lnTo>
                    <a:pt x="5080000" y="0"/>
                  </a:lnTo>
                  <a:close/>
                </a:path>
              </a:pathLst>
            </a:custGeom>
            <a:solidFill>
              <a:srgbClr val="FFFFFF"/>
            </a:solidFill>
          </p:spPr>
        </p:sp>
      </p:grpSp>
      <p:sp>
        <p:nvSpPr>
          <p:cNvPr name="Freeform 10" id="10"/>
          <p:cNvSpPr/>
          <p:nvPr/>
        </p:nvSpPr>
        <p:spPr>
          <a:xfrm flipH="false" flipV="false" rot="0">
            <a:off x="15009687" y="6546545"/>
            <a:ext cx="2173698" cy="2173698"/>
          </a:xfrm>
          <a:custGeom>
            <a:avLst/>
            <a:gdLst/>
            <a:ahLst/>
            <a:cxnLst/>
            <a:rect r="r" b="b" t="t" l="l"/>
            <a:pathLst>
              <a:path h="2173698" w="2173698">
                <a:moveTo>
                  <a:pt x="0" y="0"/>
                </a:moveTo>
                <a:lnTo>
                  <a:pt x="2173697" y="0"/>
                </a:lnTo>
                <a:lnTo>
                  <a:pt x="2173697" y="2173698"/>
                </a:lnTo>
                <a:lnTo>
                  <a:pt x="0" y="2173698"/>
                </a:lnTo>
                <a:lnTo>
                  <a:pt x="0" y="0"/>
                </a:lnTo>
                <a:close/>
              </a:path>
            </a:pathLst>
          </a:custGeom>
          <a:blipFill>
            <a:blip r:embed="rId6"/>
            <a:stretch>
              <a:fillRect l="0" t="0" r="0" b="0"/>
            </a:stretch>
          </a:blipFill>
        </p:spPr>
      </p:sp>
      <p:sp>
        <p:nvSpPr>
          <p:cNvPr name="TextBox 11" id="11"/>
          <p:cNvSpPr txBox="true"/>
          <p:nvPr/>
        </p:nvSpPr>
        <p:spPr>
          <a:xfrm rot="0">
            <a:off x="767014" y="537319"/>
            <a:ext cx="13282453" cy="1335405"/>
          </a:xfrm>
          <a:prstGeom prst="rect">
            <a:avLst/>
          </a:prstGeom>
        </p:spPr>
        <p:txBody>
          <a:bodyPr anchor="t" rtlCol="false" tIns="0" lIns="0" bIns="0" rIns="0">
            <a:spAutoFit/>
          </a:bodyPr>
          <a:lstStyle/>
          <a:p>
            <a:pPr algn="l">
              <a:lnSpc>
                <a:spcPts val="10919"/>
              </a:lnSpc>
              <a:spcBef>
                <a:spcPct val="0"/>
              </a:spcBef>
            </a:pPr>
            <a:r>
              <a:rPr lang="en-US" b="true" sz="7800">
                <a:solidFill>
                  <a:srgbClr val="FFFFFF"/>
                </a:solidFill>
                <a:latin typeface="Noto Sans T Chinese Bold"/>
                <a:ea typeface="Noto Sans T Chinese Bold"/>
                <a:cs typeface="Noto Sans T Chinese Bold"/>
                <a:sym typeface="Noto Sans T Chinese Bold"/>
              </a:rPr>
              <a:t>活動體驗：GPT 工具</a:t>
            </a:r>
          </a:p>
        </p:txBody>
      </p:sp>
      <p:sp>
        <p:nvSpPr>
          <p:cNvPr name="TextBox 12" id="12"/>
          <p:cNvSpPr txBox="true"/>
          <p:nvPr/>
        </p:nvSpPr>
        <p:spPr>
          <a:xfrm rot="0">
            <a:off x="776539" y="3028210"/>
            <a:ext cx="9069855" cy="1648500"/>
          </a:xfrm>
          <a:prstGeom prst="rect">
            <a:avLst/>
          </a:prstGeom>
        </p:spPr>
        <p:txBody>
          <a:bodyPr anchor="t" rtlCol="false" tIns="0" lIns="0" bIns="0" rIns="0">
            <a:spAutoFit/>
          </a:bodyPr>
          <a:lstStyle/>
          <a:p>
            <a:pPr algn="just">
              <a:lnSpc>
                <a:spcPts val="4488"/>
              </a:lnSpc>
            </a:pPr>
            <a:r>
              <a:rPr lang="en-US" sz="2770">
                <a:solidFill>
                  <a:srgbClr val="0F4DB1"/>
                </a:solidFill>
                <a:latin typeface="Noto Sans T Chinese"/>
                <a:ea typeface="Noto Sans T Chinese"/>
                <a:cs typeface="Noto Sans T Chinese"/>
                <a:sym typeface="Noto Sans T Chinese"/>
              </a:rPr>
              <a:t>GPT ( Generative Pre-trained Transformer)，是一款通用</a:t>
            </a:r>
            <a:r>
              <a:rPr lang="en-US" sz="2770" u="sng">
                <a:solidFill>
                  <a:srgbClr val="0F4DB1"/>
                </a:solidFill>
                <a:latin typeface="Noto Sans T Chinese"/>
                <a:ea typeface="Noto Sans T Chinese"/>
                <a:cs typeface="Noto Sans T Chinese"/>
                <a:sym typeface="Noto Sans T Chinese"/>
                <a:hlinkClick r:id="rId7" tooltip="https://zh.wikipedia.org/wiki/%E4%BA%BA%E5%B7%A5%E6%99%BA%E8%83%BD"/>
              </a:rPr>
              <a:t>人工智慧</a:t>
            </a:r>
            <a:r>
              <a:rPr lang="en-US" sz="2770">
                <a:solidFill>
                  <a:srgbClr val="0F4DB1"/>
                </a:solidFill>
                <a:latin typeface="Noto Sans T Chinese"/>
                <a:ea typeface="Noto Sans T Chinese"/>
                <a:cs typeface="Noto Sans T Chinese"/>
                <a:sym typeface="Noto Sans T Chinese"/>
              </a:rPr>
              <a:t>語言模組，透過龐大的數據庫進行學習，並以人類理解的語言回答問題</a:t>
            </a:r>
          </a:p>
        </p:txBody>
      </p:sp>
      <p:sp>
        <p:nvSpPr>
          <p:cNvPr name="TextBox 13" id="13"/>
          <p:cNvSpPr txBox="true"/>
          <p:nvPr/>
        </p:nvSpPr>
        <p:spPr>
          <a:xfrm rot="0">
            <a:off x="776539" y="6881663"/>
            <a:ext cx="5980022" cy="2776182"/>
          </a:xfrm>
          <a:prstGeom prst="rect">
            <a:avLst/>
          </a:prstGeom>
        </p:spPr>
        <p:txBody>
          <a:bodyPr anchor="t" rtlCol="false" tIns="0" lIns="0" bIns="0" rIns="0">
            <a:spAutoFit/>
          </a:bodyPr>
          <a:lstStyle/>
          <a:p>
            <a:pPr algn="just">
              <a:lnSpc>
                <a:spcPts val="4488"/>
              </a:lnSpc>
            </a:pPr>
            <a:r>
              <a:rPr lang="en-US" sz="2770">
                <a:solidFill>
                  <a:srgbClr val="0F4DB1"/>
                </a:solidFill>
                <a:latin typeface="Noto Sans T Chinese"/>
                <a:ea typeface="Noto Sans T Chinese"/>
                <a:cs typeface="Noto Sans T Chinese"/>
                <a:sym typeface="Noto Sans T Chinese"/>
              </a:rPr>
              <a:t>我們經常聽到的ChatGPT是</a:t>
            </a:r>
            <a:r>
              <a:rPr lang="en-US" sz="2770" u="sng">
                <a:solidFill>
                  <a:srgbClr val="0F4DB1"/>
                </a:solidFill>
                <a:latin typeface="Noto Sans T Chinese"/>
                <a:ea typeface="Noto Sans T Chinese"/>
                <a:cs typeface="Noto Sans T Chinese"/>
                <a:sym typeface="Noto Sans T Chinese"/>
                <a:hlinkClick r:id="rId8" tooltip="https://zh.wikipedia.org/wiki/OpenAI"/>
              </a:rPr>
              <a:t>OpenAI</a:t>
            </a:r>
            <a:r>
              <a:rPr lang="en-US" sz="2770">
                <a:solidFill>
                  <a:srgbClr val="0F4DB1"/>
                </a:solidFill>
                <a:latin typeface="Noto Sans T Chinese"/>
                <a:ea typeface="Noto Sans T Chinese"/>
                <a:cs typeface="Noto Sans T Chinese"/>
                <a:sym typeface="Noto Sans T Chinese"/>
              </a:rPr>
              <a:t>公司開發的</a:t>
            </a:r>
            <a:r>
              <a:rPr lang="en-US" sz="2770" u="sng">
                <a:solidFill>
                  <a:srgbClr val="0F4DB1"/>
                </a:solidFill>
                <a:latin typeface="Noto Sans T Chinese"/>
                <a:ea typeface="Noto Sans T Chinese"/>
                <a:cs typeface="Noto Sans T Chinese"/>
                <a:sym typeface="Noto Sans T Chinese"/>
                <a:hlinkClick r:id="rId9" tooltip="https://zh.wikipedia.org/wiki/%E4%BA%BA%E5%B7%A5%E6%99%BA%E8%83%BD"/>
              </a:rPr>
              <a:t>人工智慧</a:t>
            </a:r>
            <a:r>
              <a:rPr lang="en-US" sz="2770" u="sng">
                <a:solidFill>
                  <a:srgbClr val="0F4DB1"/>
                </a:solidFill>
                <a:latin typeface="Noto Sans T Chinese"/>
                <a:ea typeface="Noto Sans T Chinese"/>
                <a:cs typeface="Noto Sans T Chinese"/>
                <a:sym typeface="Noto Sans T Chinese"/>
                <a:hlinkClick r:id="rId10" tooltip="https://zh.wikipedia.org/wiki/%E8%81%8A%E5%A4%A9%E6%A9%9F%E5%99%A8%E4%BA%BA"/>
              </a:rPr>
              <a:t>聊天機器人</a:t>
            </a:r>
            <a:r>
              <a:rPr lang="en-US" sz="2770">
                <a:solidFill>
                  <a:srgbClr val="0F4DB1"/>
                </a:solidFill>
                <a:latin typeface="Noto Sans T Chinese"/>
                <a:ea typeface="Noto Sans T Chinese"/>
                <a:cs typeface="Noto Sans T Chinese"/>
                <a:sym typeface="Noto Sans T Chinese"/>
              </a:rPr>
              <a:t>程式，用途很廣，可以解答日常生活的問題，更可應用在工作及學習層面！</a:t>
            </a:r>
          </a:p>
          <a:p>
            <a:pPr algn="l">
              <a:lnSpc>
                <a:spcPts val="4488"/>
              </a:lnSpc>
            </a:pPr>
          </a:p>
        </p:txBody>
      </p:sp>
      <p:sp>
        <p:nvSpPr>
          <p:cNvPr name="TextBox 14" id="14"/>
          <p:cNvSpPr txBox="true"/>
          <p:nvPr/>
        </p:nvSpPr>
        <p:spPr>
          <a:xfrm rot="0">
            <a:off x="7456024" y="6881663"/>
            <a:ext cx="5739873" cy="2212341"/>
          </a:xfrm>
          <a:prstGeom prst="rect">
            <a:avLst/>
          </a:prstGeom>
        </p:spPr>
        <p:txBody>
          <a:bodyPr anchor="t" rtlCol="false" tIns="0" lIns="0" bIns="0" rIns="0">
            <a:spAutoFit/>
          </a:bodyPr>
          <a:lstStyle/>
          <a:p>
            <a:pPr algn="just">
              <a:lnSpc>
                <a:spcPts val="4488"/>
              </a:lnSpc>
            </a:pPr>
            <a:r>
              <a:rPr lang="en-US" sz="2770">
                <a:solidFill>
                  <a:srgbClr val="0F4DB1"/>
                </a:solidFill>
                <a:latin typeface="Noto Sans T Chinese"/>
                <a:ea typeface="Noto Sans T Chinese"/>
                <a:cs typeface="Noto Sans T Chinese"/>
                <a:sym typeface="Noto Sans T Chinese"/>
              </a:rPr>
              <a:t>由於</a:t>
            </a:r>
            <a:r>
              <a:rPr lang="en-US" sz="2770" u="sng">
                <a:solidFill>
                  <a:srgbClr val="0F4DB1"/>
                </a:solidFill>
                <a:latin typeface="Noto Sans T Chinese"/>
                <a:ea typeface="Noto Sans T Chinese"/>
                <a:cs typeface="Noto Sans T Chinese"/>
                <a:sym typeface="Noto Sans T Chinese"/>
                <a:hlinkClick r:id="rId11" tooltip="https://zh.wikipedia.org/wiki/OpenAI"/>
              </a:rPr>
              <a:t>OpenAI</a:t>
            </a:r>
            <a:r>
              <a:rPr lang="en-US" sz="2770">
                <a:solidFill>
                  <a:srgbClr val="0F4DB1"/>
                </a:solidFill>
                <a:latin typeface="Noto Sans T Chinese"/>
                <a:ea typeface="Noto Sans T Chinese"/>
                <a:cs typeface="Noto Sans T Chinese"/>
                <a:sym typeface="Noto Sans T Chinese"/>
              </a:rPr>
              <a:t>暫時未能開放在香港地區使用，所以我們只能透過POE平台體驗Chat GPT的功能</a:t>
            </a:r>
          </a:p>
          <a:p>
            <a:pPr algn="just">
              <a:lnSpc>
                <a:spcPts val="4488"/>
              </a:lnSpc>
            </a:pPr>
          </a:p>
        </p:txBody>
      </p:sp>
      <p:sp>
        <p:nvSpPr>
          <p:cNvPr name="TextBox 15" id="15"/>
          <p:cNvSpPr txBox="true"/>
          <p:nvPr/>
        </p:nvSpPr>
        <p:spPr>
          <a:xfrm rot="0">
            <a:off x="792227" y="2263827"/>
            <a:ext cx="8838359" cy="626917"/>
          </a:xfrm>
          <a:prstGeom prst="rect">
            <a:avLst/>
          </a:prstGeom>
        </p:spPr>
        <p:txBody>
          <a:bodyPr anchor="t" rtlCol="false" tIns="0" lIns="0" bIns="0" rIns="0">
            <a:spAutoFit/>
          </a:bodyPr>
          <a:lstStyle/>
          <a:p>
            <a:pPr algn="l">
              <a:lnSpc>
                <a:spcPts val="5296"/>
              </a:lnSpc>
            </a:pPr>
            <a:r>
              <a:rPr lang="en-US" sz="3461" b="true">
                <a:solidFill>
                  <a:srgbClr val="8B36DD"/>
                </a:solidFill>
                <a:latin typeface="Noto Sans T Chinese Bold"/>
                <a:ea typeface="Noto Sans T Chinese Bold"/>
                <a:cs typeface="Noto Sans T Chinese Bold"/>
                <a:sym typeface="Noto Sans T Chinese Bold"/>
              </a:rPr>
              <a:t>GPT是甚麼？</a:t>
            </a:r>
          </a:p>
        </p:txBody>
      </p:sp>
      <p:sp>
        <p:nvSpPr>
          <p:cNvPr name="TextBox 16" id="16"/>
          <p:cNvSpPr txBox="true"/>
          <p:nvPr/>
        </p:nvSpPr>
        <p:spPr>
          <a:xfrm rot="0">
            <a:off x="792227" y="5919628"/>
            <a:ext cx="5964334" cy="626917"/>
          </a:xfrm>
          <a:prstGeom prst="rect">
            <a:avLst/>
          </a:prstGeom>
        </p:spPr>
        <p:txBody>
          <a:bodyPr anchor="t" rtlCol="false" tIns="0" lIns="0" bIns="0" rIns="0">
            <a:spAutoFit/>
          </a:bodyPr>
          <a:lstStyle/>
          <a:p>
            <a:pPr algn="l">
              <a:lnSpc>
                <a:spcPts val="5296"/>
              </a:lnSpc>
            </a:pPr>
            <a:r>
              <a:rPr lang="en-US" sz="3461" b="true">
                <a:solidFill>
                  <a:srgbClr val="8B36DD"/>
                </a:solidFill>
                <a:latin typeface="Noto Sans T Chinese Bold"/>
                <a:ea typeface="Noto Sans T Chinese Bold"/>
                <a:cs typeface="Noto Sans T Chinese Bold"/>
                <a:sym typeface="Noto Sans T Chinese Bold"/>
              </a:rPr>
              <a:t>那麼ChatGPT是甚麼？</a:t>
            </a:r>
          </a:p>
        </p:txBody>
      </p:sp>
      <p:sp>
        <p:nvSpPr>
          <p:cNvPr name="TextBox 17" id="17"/>
          <p:cNvSpPr txBox="true"/>
          <p:nvPr/>
        </p:nvSpPr>
        <p:spPr>
          <a:xfrm rot="0">
            <a:off x="7456024" y="5919628"/>
            <a:ext cx="7324754" cy="626917"/>
          </a:xfrm>
          <a:prstGeom prst="rect">
            <a:avLst/>
          </a:prstGeom>
        </p:spPr>
        <p:txBody>
          <a:bodyPr anchor="t" rtlCol="false" tIns="0" lIns="0" bIns="0" rIns="0">
            <a:spAutoFit/>
          </a:bodyPr>
          <a:lstStyle/>
          <a:p>
            <a:pPr algn="l">
              <a:lnSpc>
                <a:spcPts val="5296"/>
              </a:lnSpc>
            </a:pPr>
            <a:r>
              <a:rPr lang="en-US" sz="3461" b="true">
                <a:solidFill>
                  <a:srgbClr val="8B36DD"/>
                </a:solidFill>
                <a:latin typeface="Noto Sans T Chinese Bold"/>
                <a:ea typeface="Noto Sans T Chinese Bold"/>
                <a:cs typeface="Noto Sans T Chinese Bold"/>
                <a:sym typeface="Noto Sans T Chinese Bold"/>
              </a:rPr>
              <a:t>POE平台是免費嗎？如何使用？</a:t>
            </a:r>
          </a:p>
        </p:txBody>
      </p:sp>
      <p:sp>
        <p:nvSpPr>
          <p:cNvPr name="TextBox 18" id="18"/>
          <p:cNvSpPr txBox="true"/>
          <p:nvPr/>
        </p:nvSpPr>
        <p:spPr>
          <a:xfrm rot="0">
            <a:off x="14062672" y="8917924"/>
            <a:ext cx="4067727" cy="510302"/>
          </a:xfrm>
          <a:prstGeom prst="rect">
            <a:avLst/>
          </a:prstGeom>
        </p:spPr>
        <p:txBody>
          <a:bodyPr anchor="t" rtlCol="false" tIns="0" lIns="0" bIns="0" rIns="0">
            <a:spAutoFit/>
          </a:bodyPr>
          <a:lstStyle/>
          <a:p>
            <a:pPr algn="ctr">
              <a:lnSpc>
                <a:spcPts val="3861"/>
              </a:lnSpc>
            </a:pPr>
            <a:r>
              <a:rPr lang="en-US" sz="3677">
                <a:solidFill>
                  <a:srgbClr val="FFFFFF"/>
                </a:solidFill>
                <a:latin typeface="Noto Sans T Chinese"/>
                <a:ea typeface="Noto Sans T Chinese"/>
                <a:cs typeface="Noto Sans T Chinese"/>
                <a:sym typeface="Noto Sans T Chinese"/>
              </a:rPr>
              <a:t>poe.com</a:t>
            </a:r>
          </a:p>
        </p:txBody>
      </p:sp>
      <p:pic>
        <p:nvPicPr>
          <p:cNvPr name="Picture 19" id="19"/>
          <p:cNvPicPr>
            <a:picLocks noChangeAspect="true"/>
          </p:cNvPicPr>
          <p:nvPr/>
        </p:nvPicPr>
        <p:blipFill>
          <a:blip r:embed="rId12"/>
          <a:srcRect l="0" t="0" r="0" b="0"/>
          <a:stretch>
            <a:fillRect/>
          </a:stretch>
        </p:blipFill>
        <p:spPr>
          <a:xfrm flipH="false" flipV="false" rot="0">
            <a:off x="16860399" y="8645878"/>
            <a:ext cx="1270000" cy="1143000"/>
          </a:xfrm>
          <a:prstGeom prst="rect">
            <a:avLst/>
          </a:prstGeom>
        </p:spPr>
      </p:pic>
      <p:sp>
        <p:nvSpPr>
          <p:cNvPr name="TextBox 20" id="20"/>
          <p:cNvSpPr txBox="true"/>
          <p:nvPr/>
        </p:nvSpPr>
        <p:spPr>
          <a:xfrm rot="0">
            <a:off x="792227" y="4981575"/>
            <a:ext cx="5601593" cy="518953"/>
          </a:xfrm>
          <a:prstGeom prst="rect">
            <a:avLst/>
          </a:prstGeom>
        </p:spPr>
        <p:txBody>
          <a:bodyPr anchor="t" rtlCol="false" tIns="0" lIns="0" bIns="0" rIns="0">
            <a:spAutoFit/>
          </a:bodyPr>
          <a:lstStyle/>
          <a:p>
            <a:pPr algn="l" marL="0" indent="0" lvl="0">
              <a:lnSpc>
                <a:spcPts val="4488"/>
              </a:lnSpc>
              <a:spcBef>
                <a:spcPct val="0"/>
              </a:spcBef>
            </a:pPr>
            <a:r>
              <a:rPr lang="en-US" sz="2770" strike="noStrike">
                <a:solidFill>
                  <a:srgbClr val="FFFFFF"/>
                </a:solidFill>
                <a:latin typeface="Noto Sans T Chinese"/>
                <a:ea typeface="Noto Sans T Chinese"/>
                <a:cs typeface="Noto Sans T Chinese"/>
                <a:sym typeface="Noto Sans T Chinese"/>
              </a:rPr>
              <a:t>我們可以把GPT想像成智能手機系統</a:t>
            </a:r>
          </a:p>
        </p:txBody>
      </p:sp>
      <p:sp>
        <p:nvSpPr>
          <p:cNvPr name="TextBox 21" id="21"/>
          <p:cNvSpPr txBox="true"/>
          <p:nvPr/>
        </p:nvSpPr>
        <p:spPr>
          <a:xfrm rot="0">
            <a:off x="792227" y="9182768"/>
            <a:ext cx="5041823" cy="520819"/>
          </a:xfrm>
          <a:prstGeom prst="rect">
            <a:avLst/>
          </a:prstGeom>
        </p:spPr>
        <p:txBody>
          <a:bodyPr anchor="t" rtlCol="false" tIns="0" lIns="0" bIns="0" rIns="0">
            <a:spAutoFit/>
          </a:bodyPr>
          <a:lstStyle/>
          <a:p>
            <a:pPr algn="l" marL="0" indent="0" lvl="0">
              <a:lnSpc>
                <a:spcPts val="4488"/>
              </a:lnSpc>
              <a:spcBef>
                <a:spcPct val="0"/>
              </a:spcBef>
            </a:pPr>
            <a:r>
              <a:rPr lang="en-US" sz="2770" strike="noStrike" u="none">
                <a:solidFill>
                  <a:srgbClr val="FFFFFF"/>
                </a:solidFill>
                <a:latin typeface="Noto Sans T Chinese"/>
                <a:ea typeface="Noto Sans T Chinese"/>
                <a:cs typeface="Noto Sans T Chinese"/>
                <a:sym typeface="Noto Sans T Chinese"/>
              </a:rPr>
              <a:t>而Chat GPT就好比蘋果手機一樣</a:t>
            </a:r>
          </a:p>
        </p:txBody>
      </p:sp>
      <p:sp>
        <p:nvSpPr>
          <p:cNvPr name="TextBox 22" id="22"/>
          <p:cNvSpPr txBox="true"/>
          <p:nvPr/>
        </p:nvSpPr>
        <p:spPr>
          <a:xfrm rot="0">
            <a:off x="7624640" y="9167524"/>
            <a:ext cx="5204368" cy="520819"/>
          </a:xfrm>
          <a:prstGeom prst="rect">
            <a:avLst/>
          </a:prstGeom>
        </p:spPr>
        <p:txBody>
          <a:bodyPr anchor="t" rtlCol="false" tIns="0" lIns="0" bIns="0" rIns="0">
            <a:spAutoFit/>
          </a:bodyPr>
          <a:lstStyle/>
          <a:p>
            <a:pPr algn="l" marL="0" indent="0" lvl="0">
              <a:lnSpc>
                <a:spcPts val="4488"/>
              </a:lnSpc>
              <a:spcBef>
                <a:spcPct val="0"/>
              </a:spcBef>
            </a:pPr>
            <a:r>
              <a:rPr lang="en-US" sz="2770" strike="noStrike" u="none">
                <a:solidFill>
                  <a:srgbClr val="FFFFFF"/>
                </a:solidFill>
                <a:latin typeface="Noto Sans T Chinese"/>
                <a:ea typeface="Noto Sans T Chinese"/>
                <a:cs typeface="Noto Sans T Chinese"/>
                <a:sym typeface="Noto Sans T Chinese"/>
              </a:rPr>
              <a:t>Poe則是另一個媒介體驗蘋果手機</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6675" y="-66675"/>
            <a:ext cx="18457333" cy="10382250"/>
          </a:xfrm>
          <a:custGeom>
            <a:avLst/>
            <a:gdLst/>
            <a:ahLst/>
            <a:cxnLst/>
            <a:rect r="r" b="b" t="t" l="l"/>
            <a:pathLst>
              <a:path h="10382250" w="18457333">
                <a:moveTo>
                  <a:pt x="0" y="0"/>
                </a:moveTo>
                <a:lnTo>
                  <a:pt x="18457333" y="0"/>
                </a:lnTo>
                <a:lnTo>
                  <a:pt x="18457333" y="10382250"/>
                </a:lnTo>
                <a:lnTo>
                  <a:pt x="0" y="10382250"/>
                </a:lnTo>
                <a:lnTo>
                  <a:pt x="0" y="0"/>
                </a:lnTo>
                <a:close/>
              </a:path>
            </a:pathLst>
          </a:custGeom>
          <a:blipFill>
            <a:blip r:embed="rId3"/>
            <a:stretch>
              <a:fillRect l="0" t="0" r="0" b="0"/>
            </a:stretch>
          </a:blipFill>
        </p:spPr>
      </p:sp>
      <p:sp>
        <p:nvSpPr>
          <p:cNvPr name="Freeform 3" id="3"/>
          <p:cNvSpPr/>
          <p:nvPr/>
        </p:nvSpPr>
        <p:spPr>
          <a:xfrm flipH="false" flipV="false" rot="0">
            <a:off x="-490525" y="-6092220"/>
            <a:ext cx="18778525" cy="9696548"/>
          </a:xfrm>
          <a:custGeom>
            <a:avLst/>
            <a:gdLst/>
            <a:ahLst/>
            <a:cxnLst/>
            <a:rect r="r" b="b" t="t" l="l"/>
            <a:pathLst>
              <a:path h="9696548" w="18778525">
                <a:moveTo>
                  <a:pt x="0" y="0"/>
                </a:moveTo>
                <a:lnTo>
                  <a:pt x="18778525" y="0"/>
                </a:lnTo>
                <a:lnTo>
                  <a:pt x="18778525" y="9696547"/>
                </a:lnTo>
                <a:lnTo>
                  <a:pt x="0" y="96965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536573" y="3907285"/>
            <a:ext cx="18253654" cy="7143119"/>
            <a:chOff x="0" y="0"/>
            <a:chExt cx="4900543" cy="1917707"/>
          </a:xfrm>
        </p:grpSpPr>
        <p:sp>
          <p:nvSpPr>
            <p:cNvPr name="Freeform 5" id="5"/>
            <p:cNvSpPr/>
            <p:nvPr/>
          </p:nvSpPr>
          <p:spPr>
            <a:xfrm flipH="false" flipV="false" rot="0">
              <a:off x="0" y="0"/>
              <a:ext cx="4900543" cy="1917707"/>
            </a:xfrm>
            <a:custGeom>
              <a:avLst/>
              <a:gdLst/>
              <a:ahLst/>
              <a:cxnLst/>
              <a:rect r="r" b="b" t="t" l="l"/>
              <a:pathLst>
                <a:path h="1917707" w="4900543">
                  <a:moveTo>
                    <a:pt x="25024" y="0"/>
                  </a:moveTo>
                  <a:lnTo>
                    <a:pt x="4875519" y="0"/>
                  </a:lnTo>
                  <a:cubicBezTo>
                    <a:pt x="4882156" y="0"/>
                    <a:pt x="4888521" y="2636"/>
                    <a:pt x="4893213" y="7329"/>
                  </a:cubicBezTo>
                  <a:cubicBezTo>
                    <a:pt x="4897906" y="12022"/>
                    <a:pt x="4900543" y="18387"/>
                    <a:pt x="4900543" y="25024"/>
                  </a:cubicBezTo>
                  <a:lnTo>
                    <a:pt x="4900543" y="1892683"/>
                  </a:lnTo>
                  <a:cubicBezTo>
                    <a:pt x="4900543" y="1899320"/>
                    <a:pt x="4897906" y="1905685"/>
                    <a:pt x="4893213" y="1910378"/>
                  </a:cubicBezTo>
                  <a:cubicBezTo>
                    <a:pt x="4888521" y="1915071"/>
                    <a:pt x="4882156" y="1917707"/>
                    <a:pt x="4875519" y="1917707"/>
                  </a:cubicBezTo>
                  <a:lnTo>
                    <a:pt x="25024" y="1917707"/>
                  </a:lnTo>
                  <a:cubicBezTo>
                    <a:pt x="11203" y="1917707"/>
                    <a:pt x="0" y="1906504"/>
                    <a:pt x="0" y="1892683"/>
                  </a:cubicBezTo>
                  <a:lnTo>
                    <a:pt x="0" y="25024"/>
                  </a:lnTo>
                  <a:cubicBezTo>
                    <a:pt x="0" y="18387"/>
                    <a:pt x="2636" y="12022"/>
                    <a:pt x="7329" y="7329"/>
                  </a:cubicBezTo>
                  <a:cubicBezTo>
                    <a:pt x="12022" y="2636"/>
                    <a:pt x="18387" y="0"/>
                    <a:pt x="25024" y="0"/>
                  </a:cubicBezTo>
                  <a:close/>
                </a:path>
              </a:pathLst>
            </a:custGeom>
            <a:gradFill rotWithShape="true">
              <a:gsLst>
                <a:gs pos="0">
                  <a:srgbClr val="004AAD">
                    <a:alpha val="100000"/>
                  </a:srgbClr>
                </a:gs>
                <a:gs pos="100000">
                  <a:srgbClr val="CB6CE6">
                    <a:alpha val="100000"/>
                  </a:srgbClr>
                </a:gs>
              </a:gsLst>
              <a:lin ang="0"/>
            </a:gradFill>
            <a:ln w="85725" cap="rnd">
              <a:solidFill>
                <a:srgbClr val="FFFFFF"/>
              </a:solidFill>
              <a:prstDash val="solid"/>
              <a:round/>
            </a:ln>
          </p:spPr>
        </p:sp>
        <p:sp>
          <p:nvSpPr>
            <p:cNvPr name="TextBox 6" id="6"/>
            <p:cNvSpPr txBox="true"/>
            <p:nvPr/>
          </p:nvSpPr>
          <p:spPr>
            <a:xfrm>
              <a:off x="0" y="-95250"/>
              <a:ext cx="4900543" cy="2012957"/>
            </a:xfrm>
            <a:prstGeom prst="rect">
              <a:avLst/>
            </a:prstGeom>
          </p:spPr>
          <p:txBody>
            <a:bodyPr anchor="ctr" rtlCol="false" tIns="50800" lIns="50800" bIns="50800" rIns="50800"/>
            <a:lstStyle/>
            <a:p>
              <a:pPr algn="ctr" marL="0" indent="0" lvl="0">
                <a:lnSpc>
                  <a:spcPts val="3706"/>
                </a:lnSpc>
                <a:spcBef>
                  <a:spcPct val="0"/>
                </a:spcBef>
              </a:pPr>
            </a:p>
          </p:txBody>
        </p:sp>
      </p:grpSp>
      <p:pic>
        <p:nvPicPr>
          <p:cNvPr name="Picture 7" id="7"/>
          <p:cNvPicPr>
            <a:picLocks noChangeAspect="true"/>
          </p:cNvPicPr>
          <p:nvPr/>
        </p:nvPicPr>
        <p:blipFill>
          <a:blip r:embed="rId6"/>
          <a:srcRect l="0" t="0" r="0" b="0"/>
          <a:stretch>
            <a:fillRect/>
          </a:stretch>
        </p:blipFill>
        <p:spPr>
          <a:xfrm flipH="false" flipV="false" rot="0">
            <a:off x="9187858" y="8520246"/>
            <a:ext cx="1640121" cy="1476109"/>
          </a:xfrm>
          <a:prstGeom prst="rect">
            <a:avLst/>
          </a:prstGeom>
        </p:spPr>
      </p:pic>
      <p:sp>
        <p:nvSpPr>
          <p:cNvPr name="Freeform 8" id="8"/>
          <p:cNvSpPr/>
          <p:nvPr/>
        </p:nvSpPr>
        <p:spPr>
          <a:xfrm flipH="false" flipV="false" rot="0">
            <a:off x="2113377" y="2360716"/>
            <a:ext cx="1239066" cy="1239066"/>
          </a:xfrm>
          <a:custGeom>
            <a:avLst/>
            <a:gdLst/>
            <a:ahLst/>
            <a:cxnLst/>
            <a:rect r="r" b="b" t="t" l="l"/>
            <a:pathLst>
              <a:path h="1239066" w="1239066">
                <a:moveTo>
                  <a:pt x="0" y="0"/>
                </a:moveTo>
                <a:lnTo>
                  <a:pt x="1239066" y="0"/>
                </a:lnTo>
                <a:lnTo>
                  <a:pt x="1239066" y="1239067"/>
                </a:lnTo>
                <a:lnTo>
                  <a:pt x="0" y="123906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0">
            <a:off x="13134152" y="1958860"/>
            <a:ext cx="3053333" cy="1957950"/>
          </a:xfrm>
          <a:custGeom>
            <a:avLst/>
            <a:gdLst/>
            <a:ahLst/>
            <a:cxnLst/>
            <a:rect r="r" b="b" t="t" l="l"/>
            <a:pathLst>
              <a:path h="1957950" w="3053333">
                <a:moveTo>
                  <a:pt x="0" y="0"/>
                </a:moveTo>
                <a:lnTo>
                  <a:pt x="3053333" y="0"/>
                </a:lnTo>
                <a:lnTo>
                  <a:pt x="3053333" y="1957950"/>
                </a:lnTo>
                <a:lnTo>
                  <a:pt x="0" y="195795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a:ln cap="sq">
            <a:noFill/>
            <a:prstDash val="solid"/>
            <a:miter/>
          </a:ln>
        </p:spPr>
      </p:sp>
      <p:grpSp>
        <p:nvGrpSpPr>
          <p:cNvPr name="Group 10" id="10"/>
          <p:cNvGrpSpPr>
            <a:grpSpLocks noChangeAspect="true"/>
          </p:cNvGrpSpPr>
          <p:nvPr/>
        </p:nvGrpSpPr>
        <p:grpSpPr>
          <a:xfrm rot="0">
            <a:off x="11033637" y="4577159"/>
            <a:ext cx="7254363" cy="2240682"/>
            <a:chOff x="0" y="0"/>
            <a:chExt cx="5358384" cy="1655064"/>
          </a:xfrm>
        </p:grpSpPr>
        <p:sp>
          <p:nvSpPr>
            <p:cNvPr name="Freeform 11" id="11"/>
            <p:cNvSpPr/>
            <p:nvPr/>
          </p:nvSpPr>
          <p:spPr>
            <a:xfrm flipH="false" flipV="false" rot="0">
              <a:off x="345059" y="76327"/>
              <a:ext cx="2298954" cy="1505077"/>
            </a:xfrm>
            <a:custGeom>
              <a:avLst/>
              <a:gdLst/>
              <a:ahLst/>
              <a:cxnLst/>
              <a:rect r="r" b="b" t="t" l="l"/>
              <a:pathLst>
                <a:path h="1505077" w="2298954">
                  <a:moveTo>
                    <a:pt x="2298954" y="1505077"/>
                  </a:moveTo>
                  <a:lnTo>
                    <a:pt x="0" y="1505077"/>
                  </a:lnTo>
                  <a:lnTo>
                    <a:pt x="0" y="0"/>
                  </a:lnTo>
                  <a:lnTo>
                    <a:pt x="2298954" y="0"/>
                  </a:lnTo>
                  <a:lnTo>
                    <a:pt x="2298954" y="1505077"/>
                  </a:lnTo>
                  <a:close/>
                </a:path>
              </a:pathLst>
            </a:custGeom>
            <a:blipFill>
              <a:blip r:embed="rId11"/>
              <a:stretch>
                <a:fillRect l="-4235" t="-5353" r="0" b="-501"/>
              </a:stretch>
            </a:blipFill>
          </p:spPr>
        </p:sp>
        <p:sp>
          <p:nvSpPr>
            <p:cNvPr name="Freeform 12" id="12"/>
            <p:cNvSpPr/>
            <p:nvPr/>
          </p:nvSpPr>
          <p:spPr>
            <a:xfrm flipH="false" flipV="false" rot="0">
              <a:off x="2717292" y="76327"/>
              <a:ext cx="2301367" cy="1505077"/>
            </a:xfrm>
            <a:custGeom>
              <a:avLst/>
              <a:gdLst/>
              <a:ahLst/>
              <a:cxnLst/>
              <a:rect r="r" b="b" t="t" l="l"/>
              <a:pathLst>
                <a:path h="1505077" w="2301367">
                  <a:moveTo>
                    <a:pt x="2301367" y="1505077"/>
                  </a:moveTo>
                  <a:lnTo>
                    <a:pt x="0" y="1505077"/>
                  </a:lnTo>
                  <a:lnTo>
                    <a:pt x="0" y="0"/>
                  </a:lnTo>
                  <a:lnTo>
                    <a:pt x="2301367" y="0"/>
                  </a:lnTo>
                  <a:lnTo>
                    <a:pt x="2301367" y="1505077"/>
                  </a:lnTo>
                  <a:close/>
                </a:path>
              </a:pathLst>
            </a:custGeom>
            <a:blipFill>
              <a:blip r:embed="rId12"/>
              <a:stretch>
                <a:fillRect l="0" t="-937" r="0" b="-937"/>
              </a:stretch>
            </a:blipFill>
          </p:spPr>
        </p:sp>
        <p:sp>
          <p:nvSpPr>
            <p:cNvPr name="Freeform 13" id="13"/>
            <p:cNvSpPr/>
            <p:nvPr/>
          </p:nvSpPr>
          <p:spPr>
            <a:xfrm flipH="false" flipV="false" rot="0">
              <a:off x="0" y="0"/>
              <a:ext cx="5358384" cy="1655064"/>
            </a:xfrm>
            <a:custGeom>
              <a:avLst/>
              <a:gdLst/>
              <a:ahLst/>
              <a:cxnLst/>
              <a:rect r="r" b="b" t="t" l="l"/>
              <a:pathLst>
                <a:path h="1655064" w="5358384">
                  <a:moveTo>
                    <a:pt x="5358384" y="1655064"/>
                  </a:moveTo>
                  <a:lnTo>
                    <a:pt x="0" y="1655064"/>
                  </a:lnTo>
                  <a:lnTo>
                    <a:pt x="0" y="0"/>
                  </a:lnTo>
                  <a:lnTo>
                    <a:pt x="5358384" y="0"/>
                  </a:lnTo>
                  <a:lnTo>
                    <a:pt x="5358384" y="1655064"/>
                  </a:lnTo>
                  <a:close/>
                </a:path>
              </a:pathLst>
            </a:custGeom>
            <a:blipFill>
              <a:blip r:embed="rId13"/>
              <a:stretch>
                <a:fillRect l="-20" t="0" r="-20" b="0"/>
              </a:stretch>
            </a:blipFill>
          </p:spPr>
        </p:sp>
      </p:grpSp>
      <p:grpSp>
        <p:nvGrpSpPr>
          <p:cNvPr name="Group 14" id="14"/>
          <p:cNvGrpSpPr>
            <a:grpSpLocks noChangeAspect="true"/>
          </p:cNvGrpSpPr>
          <p:nvPr/>
        </p:nvGrpSpPr>
        <p:grpSpPr>
          <a:xfrm rot="0">
            <a:off x="11033637" y="7399904"/>
            <a:ext cx="7254363" cy="2240682"/>
            <a:chOff x="0" y="0"/>
            <a:chExt cx="5358384" cy="1655064"/>
          </a:xfrm>
        </p:grpSpPr>
        <p:sp>
          <p:nvSpPr>
            <p:cNvPr name="Freeform 15" id="15"/>
            <p:cNvSpPr/>
            <p:nvPr/>
          </p:nvSpPr>
          <p:spPr>
            <a:xfrm flipH="false" flipV="false" rot="0">
              <a:off x="345059" y="76327"/>
              <a:ext cx="2298954" cy="1505077"/>
            </a:xfrm>
            <a:custGeom>
              <a:avLst/>
              <a:gdLst/>
              <a:ahLst/>
              <a:cxnLst/>
              <a:rect r="r" b="b" t="t" l="l"/>
              <a:pathLst>
                <a:path h="1505077" w="2298954">
                  <a:moveTo>
                    <a:pt x="2298954" y="1505077"/>
                  </a:moveTo>
                  <a:lnTo>
                    <a:pt x="0" y="1505077"/>
                  </a:lnTo>
                  <a:lnTo>
                    <a:pt x="0" y="0"/>
                  </a:lnTo>
                  <a:lnTo>
                    <a:pt x="2298954" y="0"/>
                  </a:lnTo>
                  <a:lnTo>
                    <a:pt x="2298954" y="1505077"/>
                  </a:lnTo>
                  <a:close/>
                </a:path>
              </a:pathLst>
            </a:custGeom>
            <a:blipFill>
              <a:blip r:embed="rId14"/>
              <a:stretch>
                <a:fillRect l="0" t="-7509" r="0" b="-7509"/>
              </a:stretch>
            </a:blipFill>
          </p:spPr>
        </p:sp>
        <p:sp>
          <p:nvSpPr>
            <p:cNvPr name="Freeform 16" id="16"/>
            <p:cNvSpPr/>
            <p:nvPr/>
          </p:nvSpPr>
          <p:spPr>
            <a:xfrm flipH="false" flipV="false" rot="0">
              <a:off x="2717292" y="76327"/>
              <a:ext cx="2301367" cy="1505077"/>
            </a:xfrm>
            <a:custGeom>
              <a:avLst/>
              <a:gdLst/>
              <a:ahLst/>
              <a:cxnLst/>
              <a:rect r="r" b="b" t="t" l="l"/>
              <a:pathLst>
                <a:path h="1505077" w="2301367">
                  <a:moveTo>
                    <a:pt x="2301367" y="1505077"/>
                  </a:moveTo>
                  <a:lnTo>
                    <a:pt x="0" y="1505077"/>
                  </a:lnTo>
                  <a:lnTo>
                    <a:pt x="0" y="0"/>
                  </a:lnTo>
                  <a:lnTo>
                    <a:pt x="2301367" y="0"/>
                  </a:lnTo>
                  <a:lnTo>
                    <a:pt x="2301367" y="1505077"/>
                  </a:lnTo>
                  <a:close/>
                </a:path>
              </a:pathLst>
            </a:custGeom>
            <a:blipFill>
              <a:blip r:embed="rId15"/>
              <a:stretch>
                <a:fillRect l="-60291" t="-28365" r="-102079" b="-158556"/>
              </a:stretch>
            </a:blipFill>
          </p:spPr>
        </p:sp>
        <p:sp>
          <p:nvSpPr>
            <p:cNvPr name="Freeform 17" id="17"/>
            <p:cNvSpPr/>
            <p:nvPr/>
          </p:nvSpPr>
          <p:spPr>
            <a:xfrm flipH="false" flipV="false" rot="0">
              <a:off x="0" y="0"/>
              <a:ext cx="5358384" cy="1655064"/>
            </a:xfrm>
            <a:custGeom>
              <a:avLst/>
              <a:gdLst/>
              <a:ahLst/>
              <a:cxnLst/>
              <a:rect r="r" b="b" t="t" l="l"/>
              <a:pathLst>
                <a:path h="1655064" w="5358384">
                  <a:moveTo>
                    <a:pt x="5358384" y="1655064"/>
                  </a:moveTo>
                  <a:lnTo>
                    <a:pt x="0" y="1655064"/>
                  </a:lnTo>
                  <a:lnTo>
                    <a:pt x="0" y="0"/>
                  </a:lnTo>
                  <a:lnTo>
                    <a:pt x="5358384" y="0"/>
                  </a:lnTo>
                  <a:lnTo>
                    <a:pt x="5358384" y="1655064"/>
                  </a:lnTo>
                  <a:close/>
                </a:path>
              </a:pathLst>
            </a:custGeom>
            <a:blipFill>
              <a:blip r:embed="rId13"/>
              <a:stretch>
                <a:fillRect l="-20" t="0" r="-20" b="0"/>
              </a:stretch>
            </a:blipFill>
          </p:spPr>
        </p:sp>
      </p:grpSp>
      <p:sp>
        <p:nvSpPr>
          <p:cNvPr name="TextBox 18" id="18"/>
          <p:cNvSpPr txBox="true"/>
          <p:nvPr/>
        </p:nvSpPr>
        <p:spPr>
          <a:xfrm rot="0">
            <a:off x="1924287" y="4139009"/>
            <a:ext cx="9821704" cy="6397857"/>
          </a:xfrm>
          <a:prstGeom prst="rect">
            <a:avLst/>
          </a:prstGeom>
        </p:spPr>
        <p:txBody>
          <a:bodyPr anchor="t" rtlCol="false" tIns="0" lIns="0" bIns="0" rIns="0">
            <a:spAutoFit/>
          </a:bodyPr>
          <a:lstStyle/>
          <a:p>
            <a:pPr algn="l" marL="1101357" indent="-550679" lvl="1">
              <a:lnSpc>
                <a:spcPts val="10763"/>
              </a:lnSpc>
              <a:buFont typeface="Arial"/>
              <a:buChar char="•"/>
            </a:pPr>
            <a:r>
              <a:rPr lang="en-US" sz="5101" spc="117">
                <a:solidFill>
                  <a:srgbClr val="FFFFFF"/>
                </a:solidFill>
                <a:latin typeface="Noto Sans T Chinese"/>
                <a:ea typeface="Noto Sans T Chinese"/>
                <a:cs typeface="Noto Sans T Chinese"/>
                <a:sym typeface="Noto Sans T Chinese"/>
              </a:rPr>
              <a:t>香蕉跟火龍果有什麼分別？</a:t>
            </a:r>
          </a:p>
          <a:p>
            <a:pPr algn="l" marL="1101357" indent="-550679" lvl="1">
              <a:lnSpc>
                <a:spcPts val="10763"/>
              </a:lnSpc>
              <a:buFont typeface="Arial"/>
              <a:buChar char="•"/>
            </a:pPr>
            <a:r>
              <a:rPr lang="en-US" sz="5101" spc="117">
                <a:solidFill>
                  <a:srgbClr val="FFFFFF"/>
                </a:solidFill>
                <a:latin typeface="Noto Sans T Chinese"/>
                <a:ea typeface="Noto Sans T Chinese"/>
                <a:cs typeface="Noto Sans T Chinese"/>
                <a:sym typeface="Noto Sans T Chinese"/>
              </a:rPr>
              <a:t>鯨魚與獅子的分別？</a:t>
            </a:r>
          </a:p>
          <a:p>
            <a:pPr algn="l" marL="1101357" indent="-550679" lvl="1">
              <a:lnSpc>
                <a:spcPts val="10763"/>
              </a:lnSpc>
              <a:buFont typeface="Arial"/>
              <a:buChar char="•"/>
            </a:pPr>
            <a:r>
              <a:rPr lang="en-US" sz="5101" spc="117">
                <a:solidFill>
                  <a:srgbClr val="FFFFFF"/>
                </a:solidFill>
                <a:latin typeface="Noto Sans T Chinese"/>
                <a:ea typeface="Noto Sans T Chinese"/>
                <a:cs typeface="Noto Sans T Chinese"/>
                <a:sym typeface="Noto Sans T Chinese"/>
              </a:rPr>
              <a:t>特朗普和秦始皇的分別？</a:t>
            </a:r>
          </a:p>
          <a:p>
            <a:pPr algn="l" marL="1101357" indent="-550679" lvl="1">
              <a:lnSpc>
                <a:spcPts val="10763"/>
              </a:lnSpc>
              <a:buFont typeface="Arial"/>
              <a:buChar char="•"/>
            </a:pPr>
            <a:r>
              <a:rPr lang="en-US" sz="5101" spc="117">
                <a:solidFill>
                  <a:srgbClr val="FFFFFF"/>
                </a:solidFill>
                <a:latin typeface="Noto Sans T Chinese"/>
                <a:ea typeface="Noto Sans T Chinese"/>
                <a:cs typeface="Noto Sans T Chinese"/>
                <a:sym typeface="Noto Sans T Chinese"/>
              </a:rPr>
              <a:t>羽毛球跟潛水的分別？</a:t>
            </a:r>
          </a:p>
          <a:p>
            <a:pPr algn="l">
              <a:lnSpc>
                <a:spcPts val="8072"/>
              </a:lnSpc>
            </a:pPr>
          </a:p>
        </p:txBody>
      </p:sp>
      <p:sp>
        <p:nvSpPr>
          <p:cNvPr name="TextBox 19" id="19"/>
          <p:cNvSpPr txBox="true"/>
          <p:nvPr/>
        </p:nvSpPr>
        <p:spPr>
          <a:xfrm rot="0">
            <a:off x="767014" y="537319"/>
            <a:ext cx="13282453" cy="1335405"/>
          </a:xfrm>
          <a:prstGeom prst="rect">
            <a:avLst/>
          </a:prstGeom>
        </p:spPr>
        <p:txBody>
          <a:bodyPr anchor="t" rtlCol="false" tIns="0" lIns="0" bIns="0" rIns="0">
            <a:spAutoFit/>
          </a:bodyPr>
          <a:lstStyle/>
          <a:p>
            <a:pPr algn="l">
              <a:lnSpc>
                <a:spcPts val="10919"/>
              </a:lnSpc>
              <a:spcBef>
                <a:spcPct val="0"/>
              </a:spcBef>
            </a:pPr>
            <a:r>
              <a:rPr lang="en-US" b="true" sz="7800">
                <a:solidFill>
                  <a:srgbClr val="FFFFFF"/>
                </a:solidFill>
                <a:latin typeface="Noto Sans T Chinese Bold"/>
                <a:ea typeface="Noto Sans T Chinese Bold"/>
                <a:cs typeface="Noto Sans T Chinese Bold"/>
                <a:sym typeface="Noto Sans T Chinese Bold"/>
              </a:rPr>
              <a:t>活動體驗：CHATGPT (POE)</a:t>
            </a:r>
          </a:p>
        </p:txBody>
      </p:sp>
      <p:sp>
        <p:nvSpPr>
          <p:cNvPr name="TextBox 20" id="20"/>
          <p:cNvSpPr txBox="true"/>
          <p:nvPr/>
        </p:nvSpPr>
        <p:spPr>
          <a:xfrm rot="0">
            <a:off x="3802582" y="2324899"/>
            <a:ext cx="7906720" cy="1115221"/>
          </a:xfrm>
          <a:prstGeom prst="rect">
            <a:avLst/>
          </a:prstGeom>
        </p:spPr>
        <p:txBody>
          <a:bodyPr anchor="t" rtlCol="false" tIns="0" lIns="0" bIns="0" rIns="0">
            <a:spAutoFit/>
          </a:bodyPr>
          <a:lstStyle/>
          <a:p>
            <a:pPr algn="l">
              <a:lnSpc>
                <a:spcPts val="9313"/>
              </a:lnSpc>
            </a:pPr>
            <a:r>
              <a:rPr lang="en-US" sz="6087" b="true">
                <a:solidFill>
                  <a:srgbClr val="8B36DD"/>
                </a:solidFill>
                <a:latin typeface="Noto Sans T Chinese Bold"/>
                <a:ea typeface="Noto Sans T Chinese Bold"/>
                <a:cs typeface="Noto Sans T Chinese Bold"/>
                <a:sym typeface="Noto Sans T Chinese Bold"/>
              </a:rPr>
              <a:t>兩種不同事物的比較</a:t>
            </a:r>
          </a:p>
        </p:txBody>
      </p:sp>
      <p:sp>
        <p:nvSpPr>
          <p:cNvPr name="TextBox 21" id="21"/>
          <p:cNvSpPr txBox="true"/>
          <p:nvPr/>
        </p:nvSpPr>
        <p:spPr>
          <a:xfrm rot="0">
            <a:off x="2177328" y="2455966"/>
            <a:ext cx="1239066" cy="1148361"/>
          </a:xfrm>
          <a:prstGeom prst="rect">
            <a:avLst/>
          </a:prstGeom>
        </p:spPr>
        <p:txBody>
          <a:bodyPr anchor="t" rtlCol="false" tIns="0" lIns="0" bIns="0" rIns="0">
            <a:spAutoFit/>
          </a:bodyPr>
          <a:lstStyle/>
          <a:p>
            <a:pPr algn="ctr">
              <a:lnSpc>
                <a:spcPts val="8621"/>
              </a:lnSpc>
            </a:pPr>
            <a:r>
              <a:rPr lang="en-US" sz="8210">
                <a:solidFill>
                  <a:srgbClr val="FFFFFF"/>
                </a:solidFill>
                <a:latin typeface="Computer Says No"/>
                <a:ea typeface="Computer Says No"/>
                <a:cs typeface="Computer Says No"/>
                <a:sym typeface="Computer Says No"/>
              </a:rPr>
              <a:t>01</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7150" y="-66675"/>
            <a:ext cx="18457333" cy="10382250"/>
          </a:xfrm>
          <a:custGeom>
            <a:avLst/>
            <a:gdLst/>
            <a:ahLst/>
            <a:cxnLst/>
            <a:rect r="r" b="b" t="t" l="l"/>
            <a:pathLst>
              <a:path h="10382250" w="18457333">
                <a:moveTo>
                  <a:pt x="0" y="0"/>
                </a:moveTo>
                <a:lnTo>
                  <a:pt x="18457333" y="0"/>
                </a:lnTo>
                <a:lnTo>
                  <a:pt x="18457333" y="10382250"/>
                </a:lnTo>
                <a:lnTo>
                  <a:pt x="0" y="10382250"/>
                </a:lnTo>
                <a:lnTo>
                  <a:pt x="0" y="0"/>
                </a:lnTo>
                <a:close/>
              </a:path>
            </a:pathLst>
          </a:custGeom>
          <a:blipFill>
            <a:blip r:embed="rId3"/>
            <a:stretch>
              <a:fillRect l="0" t="0" r="0" b="0"/>
            </a:stretch>
          </a:blipFill>
        </p:spPr>
      </p:sp>
      <p:sp>
        <p:nvSpPr>
          <p:cNvPr name="Freeform 3" id="3"/>
          <p:cNvSpPr/>
          <p:nvPr/>
        </p:nvSpPr>
        <p:spPr>
          <a:xfrm flipH="false" flipV="false" rot="0">
            <a:off x="-490525" y="-6092220"/>
            <a:ext cx="18778525" cy="9696548"/>
          </a:xfrm>
          <a:custGeom>
            <a:avLst/>
            <a:gdLst/>
            <a:ahLst/>
            <a:cxnLst/>
            <a:rect r="r" b="b" t="t" l="l"/>
            <a:pathLst>
              <a:path h="9696548" w="18778525">
                <a:moveTo>
                  <a:pt x="0" y="0"/>
                </a:moveTo>
                <a:lnTo>
                  <a:pt x="18778525" y="0"/>
                </a:lnTo>
                <a:lnTo>
                  <a:pt x="18778525" y="9696547"/>
                </a:lnTo>
                <a:lnTo>
                  <a:pt x="0" y="96965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3055286" y="5124450"/>
            <a:ext cx="12255462" cy="7143119"/>
            <a:chOff x="0" y="0"/>
            <a:chExt cx="3290213" cy="1917707"/>
          </a:xfrm>
        </p:grpSpPr>
        <p:sp>
          <p:nvSpPr>
            <p:cNvPr name="Freeform 5" id="5"/>
            <p:cNvSpPr/>
            <p:nvPr/>
          </p:nvSpPr>
          <p:spPr>
            <a:xfrm flipH="false" flipV="false" rot="0">
              <a:off x="0" y="0"/>
              <a:ext cx="3290213" cy="1917707"/>
            </a:xfrm>
            <a:custGeom>
              <a:avLst/>
              <a:gdLst/>
              <a:ahLst/>
              <a:cxnLst/>
              <a:rect r="r" b="b" t="t" l="l"/>
              <a:pathLst>
                <a:path h="1917707" w="3290213">
                  <a:moveTo>
                    <a:pt x="37271" y="0"/>
                  </a:moveTo>
                  <a:lnTo>
                    <a:pt x="3252942" y="0"/>
                  </a:lnTo>
                  <a:cubicBezTo>
                    <a:pt x="3262827" y="0"/>
                    <a:pt x="3272307" y="3927"/>
                    <a:pt x="3279297" y="10916"/>
                  </a:cubicBezTo>
                  <a:cubicBezTo>
                    <a:pt x="3286286" y="17906"/>
                    <a:pt x="3290213" y="27386"/>
                    <a:pt x="3290213" y="37271"/>
                  </a:cubicBezTo>
                  <a:lnTo>
                    <a:pt x="3290213" y="1880436"/>
                  </a:lnTo>
                  <a:cubicBezTo>
                    <a:pt x="3290213" y="1890321"/>
                    <a:pt x="3286286" y="1899801"/>
                    <a:pt x="3279297" y="1906791"/>
                  </a:cubicBezTo>
                  <a:cubicBezTo>
                    <a:pt x="3272307" y="1913780"/>
                    <a:pt x="3262827" y="1917707"/>
                    <a:pt x="3252942" y="1917707"/>
                  </a:cubicBezTo>
                  <a:lnTo>
                    <a:pt x="37271" y="1917707"/>
                  </a:lnTo>
                  <a:cubicBezTo>
                    <a:pt x="27386" y="1917707"/>
                    <a:pt x="17906" y="1913780"/>
                    <a:pt x="10916" y="1906791"/>
                  </a:cubicBezTo>
                  <a:cubicBezTo>
                    <a:pt x="3927" y="1899801"/>
                    <a:pt x="0" y="1890321"/>
                    <a:pt x="0" y="1880436"/>
                  </a:cubicBezTo>
                  <a:lnTo>
                    <a:pt x="0" y="37271"/>
                  </a:lnTo>
                  <a:cubicBezTo>
                    <a:pt x="0" y="27386"/>
                    <a:pt x="3927" y="17906"/>
                    <a:pt x="10916" y="10916"/>
                  </a:cubicBezTo>
                  <a:cubicBezTo>
                    <a:pt x="17906" y="3927"/>
                    <a:pt x="27386" y="0"/>
                    <a:pt x="37271" y="0"/>
                  </a:cubicBezTo>
                  <a:close/>
                </a:path>
              </a:pathLst>
            </a:custGeom>
            <a:gradFill rotWithShape="true">
              <a:gsLst>
                <a:gs pos="0">
                  <a:srgbClr val="004AAD">
                    <a:alpha val="100000"/>
                  </a:srgbClr>
                </a:gs>
                <a:gs pos="100000">
                  <a:srgbClr val="CB6CE6">
                    <a:alpha val="100000"/>
                  </a:srgbClr>
                </a:gs>
              </a:gsLst>
              <a:lin ang="0"/>
            </a:gradFill>
            <a:ln w="85725" cap="rnd">
              <a:solidFill>
                <a:srgbClr val="FFFFFF"/>
              </a:solidFill>
              <a:prstDash val="solid"/>
              <a:round/>
            </a:ln>
          </p:spPr>
        </p:sp>
        <p:sp>
          <p:nvSpPr>
            <p:cNvPr name="TextBox 6" id="6"/>
            <p:cNvSpPr txBox="true"/>
            <p:nvPr/>
          </p:nvSpPr>
          <p:spPr>
            <a:xfrm>
              <a:off x="0" y="-95250"/>
              <a:ext cx="3290213" cy="2012957"/>
            </a:xfrm>
            <a:prstGeom prst="rect">
              <a:avLst/>
            </a:prstGeom>
          </p:spPr>
          <p:txBody>
            <a:bodyPr anchor="ctr" rtlCol="false" tIns="50800" lIns="50800" bIns="50800" rIns="50800"/>
            <a:lstStyle/>
            <a:p>
              <a:pPr algn="ctr" marL="0" indent="0" lvl="0">
                <a:lnSpc>
                  <a:spcPts val="3706"/>
                </a:lnSpc>
                <a:spcBef>
                  <a:spcPct val="0"/>
                </a:spcBef>
              </a:pPr>
            </a:p>
          </p:txBody>
        </p:sp>
      </p:grpSp>
      <p:sp>
        <p:nvSpPr>
          <p:cNvPr name="Freeform 7" id="7"/>
          <p:cNvSpPr/>
          <p:nvPr/>
        </p:nvSpPr>
        <p:spPr>
          <a:xfrm flipH="false" flipV="false" rot="0">
            <a:off x="2861215" y="2484541"/>
            <a:ext cx="1239066" cy="1239066"/>
          </a:xfrm>
          <a:custGeom>
            <a:avLst/>
            <a:gdLst/>
            <a:ahLst/>
            <a:cxnLst/>
            <a:rect r="r" b="b" t="t" l="l"/>
            <a:pathLst>
              <a:path h="1239066" w="1239066">
                <a:moveTo>
                  <a:pt x="0" y="0"/>
                </a:moveTo>
                <a:lnTo>
                  <a:pt x="1239067" y="0"/>
                </a:lnTo>
                <a:lnTo>
                  <a:pt x="1239067" y="1239067"/>
                </a:lnTo>
                <a:lnTo>
                  <a:pt x="0" y="123906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4677050" y="6264194"/>
            <a:ext cx="3348038" cy="3524250"/>
          </a:xfrm>
          <a:custGeom>
            <a:avLst/>
            <a:gdLst/>
            <a:ahLst/>
            <a:cxnLst/>
            <a:rect r="r" b="b" t="t" l="l"/>
            <a:pathLst>
              <a:path h="3524250" w="3348038">
                <a:moveTo>
                  <a:pt x="0" y="0"/>
                </a:moveTo>
                <a:lnTo>
                  <a:pt x="3348038" y="0"/>
                </a:lnTo>
                <a:lnTo>
                  <a:pt x="3348038" y="3524250"/>
                </a:lnTo>
                <a:lnTo>
                  <a:pt x="0" y="3524250"/>
                </a:lnTo>
                <a:lnTo>
                  <a:pt x="0" y="0"/>
                </a:lnTo>
                <a:close/>
              </a:path>
            </a:pathLst>
          </a:custGeom>
          <a:blipFill>
            <a:blip r:embed="rId8"/>
            <a:stretch>
              <a:fillRect l="0" t="0" r="0" b="0"/>
            </a:stretch>
          </a:blipFill>
        </p:spPr>
      </p:sp>
      <p:sp>
        <p:nvSpPr>
          <p:cNvPr name="TextBox 9" id="9"/>
          <p:cNvSpPr txBox="true"/>
          <p:nvPr/>
        </p:nvSpPr>
        <p:spPr>
          <a:xfrm rot="0">
            <a:off x="3055286" y="6488548"/>
            <a:ext cx="5767171" cy="2627868"/>
          </a:xfrm>
          <a:prstGeom prst="rect">
            <a:avLst/>
          </a:prstGeom>
        </p:spPr>
        <p:txBody>
          <a:bodyPr anchor="t" rtlCol="false" tIns="0" lIns="0" bIns="0" rIns="0">
            <a:spAutoFit/>
          </a:bodyPr>
          <a:lstStyle/>
          <a:p>
            <a:pPr algn="l" marL="1122947" indent="-561473" lvl="1">
              <a:lnSpc>
                <a:spcPts val="10974"/>
              </a:lnSpc>
              <a:buFont typeface="Arial"/>
              <a:buChar char="•"/>
            </a:pPr>
            <a:r>
              <a:rPr lang="en-US" sz="5201" spc="119">
                <a:solidFill>
                  <a:srgbClr val="FFFFFF"/>
                </a:solidFill>
                <a:latin typeface="Noto Sans T Chinese"/>
                <a:ea typeface="Noto Sans T Chinese"/>
                <a:cs typeface="Noto Sans T Chinese"/>
                <a:sym typeface="Noto Sans T Chinese"/>
              </a:rPr>
              <a:t>自我介紹</a:t>
            </a:r>
          </a:p>
          <a:p>
            <a:pPr algn="l" marL="1122947" indent="-561473" lvl="1">
              <a:lnSpc>
                <a:spcPts val="10974"/>
              </a:lnSpc>
              <a:buFont typeface="Arial"/>
              <a:buChar char="•"/>
            </a:pPr>
            <a:r>
              <a:rPr lang="en-US" sz="5201" spc="119">
                <a:solidFill>
                  <a:srgbClr val="FFFFFF"/>
                </a:solidFill>
                <a:latin typeface="Noto Sans T Chinese"/>
                <a:ea typeface="Noto Sans T Chinese"/>
                <a:cs typeface="Noto Sans T Chinese"/>
                <a:sym typeface="Noto Sans T Chinese"/>
              </a:rPr>
              <a:t>短篇魔幻故事</a:t>
            </a:r>
          </a:p>
        </p:txBody>
      </p:sp>
      <p:sp>
        <p:nvSpPr>
          <p:cNvPr name="TextBox 10" id="10"/>
          <p:cNvSpPr txBox="true"/>
          <p:nvPr/>
        </p:nvSpPr>
        <p:spPr>
          <a:xfrm rot="0">
            <a:off x="4550421" y="2324899"/>
            <a:ext cx="9179123" cy="2285534"/>
          </a:xfrm>
          <a:prstGeom prst="rect">
            <a:avLst/>
          </a:prstGeom>
        </p:spPr>
        <p:txBody>
          <a:bodyPr anchor="t" rtlCol="false" tIns="0" lIns="0" bIns="0" rIns="0">
            <a:spAutoFit/>
          </a:bodyPr>
          <a:lstStyle/>
          <a:p>
            <a:pPr algn="l">
              <a:lnSpc>
                <a:spcPts val="9313"/>
              </a:lnSpc>
            </a:pPr>
            <a:r>
              <a:rPr lang="en-US" sz="6087" b="true">
                <a:solidFill>
                  <a:srgbClr val="8B36DD"/>
                </a:solidFill>
                <a:latin typeface="Noto Sans T Chinese Bold"/>
                <a:ea typeface="Noto Sans T Chinese Bold"/>
                <a:cs typeface="Noto Sans T Chinese Bold"/>
                <a:sym typeface="Noto Sans T Chinese Bold"/>
              </a:rPr>
              <a:t>幫我完成一篇大約100字</a:t>
            </a:r>
          </a:p>
          <a:p>
            <a:pPr algn="l">
              <a:lnSpc>
                <a:spcPts val="9313"/>
              </a:lnSpc>
            </a:pPr>
            <a:r>
              <a:rPr lang="en-US" sz="6087" b="true">
                <a:solidFill>
                  <a:srgbClr val="8B36DD"/>
                </a:solidFill>
                <a:latin typeface="Noto Sans T Chinese Bold"/>
                <a:ea typeface="Noto Sans T Chinese Bold"/>
                <a:cs typeface="Noto Sans T Chinese Bold"/>
                <a:sym typeface="Noto Sans T Chinese Bold"/>
              </a:rPr>
              <a:t>的文章段落</a:t>
            </a:r>
          </a:p>
        </p:txBody>
      </p:sp>
      <p:sp>
        <p:nvSpPr>
          <p:cNvPr name="TextBox 11" id="11"/>
          <p:cNvSpPr txBox="true"/>
          <p:nvPr/>
        </p:nvSpPr>
        <p:spPr>
          <a:xfrm rot="0">
            <a:off x="4157432" y="5229614"/>
            <a:ext cx="5767171" cy="1097009"/>
          </a:xfrm>
          <a:prstGeom prst="rect">
            <a:avLst/>
          </a:prstGeom>
        </p:spPr>
        <p:txBody>
          <a:bodyPr anchor="t" rtlCol="false" tIns="0" lIns="0" bIns="0" rIns="0">
            <a:spAutoFit/>
          </a:bodyPr>
          <a:lstStyle/>
          <a:p>
            <a:pPr algn="l">
              <a:lnSpc>
                <a:spcPts val="9708"/>
              </a:lnSpc>
            </a:pPr>
            <a:r>
              <a:rPr lang="en-US" sz="4601" spc="105">
                <a:solidFill>
                  <a:srgbClr val="FFFFFF"/>
                </a:solidFill>
                <a:latin typeface="Noto Sans T Chinese"/>
                <a:ea typeface="Noto Sans T Chinese"/>
                <a:cs typeface="Noto Sans T Chinese"/>
                <a:sym typeface="Noto Sans T Chinese"/>
              </a:rPr>
              <a:t>例如：</a:t>
            </a:r>
          </a:p>
        </p:txBody>
      </p:sp>
      <p:sp>
        <p:nvSpPr>
          <p:cNvPr name="TextBox 12" id="12"/>
          <p:cNvSpPr txBox="true"/>
          <p:nvPr/>
        </p:nvSpPr>
        <p:spPr>
          <a:xfrm rot="0">
            <a:off x="8455199" y="6488548"/>
            <a:ext cx="7121945" cy="2627868"/>
          </a:xfrm>
          <a:prstGeom prst="rect">
            <a:avLst/>
          </a:prstGeom>
        </p:spPr>
        <p:txBody>
          <a:bodyPr anchor="t" rtlCol="false" tIns="0" lIns="0" bIns="0" rIns="0">
            <a:spAutoFit/>
          </a:bodyPr>
          <a:lstStyle/>
          <a:p>
            <a:pPr algn="l" marL="1122947" indent="-561473" lvl="1">
              <a:lnSpc>
                <a:spcPts val="10974"/>
              </a:lnSpc>
              <a:buFont typeface="Arial"/>
              <a:buChar char="•"/>
            </a:pPr>
            <a:r>
              <a:rPr lang="en-US" sz="5201" spc="119">
                <a:solidFill>
                  <a:srgbClr val="FFFFFF"/>
                </a:solidFill>
                <a:latin typeface="Noto Sans T Chinese"/>
                <a:ea typeface="Noto Sans T Chinese"/>
                <a:cs typeface="Noto Sans T Chinese"/>
                <a:sym typeface="Noto Sans T Chinese"/>
              </a:rPr>
              <a:t>有關寵物的描述</a:t>
            </a:r>
          </a:p>
          <a:p>
            <a:pPr algn="l" marL="1122947" indent="-561473" lvl="1">
              <a:lnSpc>
                <a:spcPts val="10974"/>
              </a:lnSpc>
              <a:buFont typeface="Arial"/>
              <a:buChar char="•"/>
            </a:pPr>
            <a:r>
              <a:rPr lang="en-US" sz="5201" spc="119">
                <a:solidFill>
                  <a:srgbClr val="FFFFFF"/>
                </a:solidFill>
                <a:latin typeface="Noto Sans T Chinese"/>
                <a:ea typeface="Noto Sans T Chinese"/>
                <a:cs typeface="Noto Sans T Chinese"/>
                <a:sym typeface="Noto Sans T Chinese"/>
              </a:rPr>
              <a:t>對水滸傳的感想</a:t>
            </a:r>
          </a:p>
        </p:txBody>
      </p:sp>
      <p:sp>
        <p:nvSpPr>
          <p:cNvPr name="TextBox 13" id="13"/>
          <p:cNvSpPr txBox="true"/>
          <p:nvPr/>
        </p:nvSpPr>
        <p:spPr>
          <a:xfrm rot="0">
            <a:off x="767014" y="537319"/>
            <a:ext cx="13282453" cy="1335405"/>
          </a:xfrm>
          <a:prstGeom prst="rect">
            <a:avLst/>
          </a:prstGeom>
        </p:spPr>
        <p:txBody>
          <a:bodyPr anchor="t" rtlCol="false" tIns="0" lIns="0" bIns="0" rIns="0">
            <a:spAutoFit/>
          </a:bodyPr>
          <a:lstStyle/>
          <a:p>
            <a:pPr algn="l">
              <a:lnSpc>
                <a:spcPts val="10919"/>
              </a:lnSpc>
              <a:spcBef>
                <a:spcPct val="0"/>
              </a:spcBef>
            </a:pPr>
            <a:r>
              <a:rPr lang="en-US" b="true" sz="7800">
                <a:solidFill>
                  <a:srgbClr val="FFFFFF"/>
                </a:solidFill>
                <a:latin typeface="Noto Sans T Chinese Bold"/>
                <a:ea typeface="Noto Sans T Chinese Bold"/>
                <a:cs typeface="Noto Sans T Chinese Bold"/>
                <a:sym typeface="Noto Sans T Chinese Bold"/>
              </a:rPr>
              <a:t>活動體驗：CHATGPT (POE)</a:t>
            </a:r>
          </a:p>
        </p:txBody>
      </p:sp>
      <p:sp>
        <p:nvSpPr>
          <p:cNvPr name="TextBox 14" id="14"/>
          <p:cNvSpPr txBox="true"/>
          <p:nvPr/>
        </p:nvSpPr>
        <p:spPr>
          <a:xfrm rot="0">
            <a:off x="2925167" y="2579791"/>
            <a:ext cx="1239066" cy="1148361"/>
          </a:xfrm>
          <a:prstGeom prst="rect">
            <a:avLst/>
          </a:prstGeom>
        </p:spPr>
        <p:txBody>
          <a:bodyPr anchor="t" rtlCol="false" tIns="0" lIns="0" bIns="0" rIns="0">
            <a:spAutoFit/>
          </a:bodyPr>
          <a:lstStyle/>
          <a:p>
            <a:pPr algn="ctr">
              <a:lnSpc>
                <a:spcPts val="8621"/>
              </a:lnSpc>
            </a:pPr>
            <a:r>
              <a:rPr lang="en-US" sz="8210">
                <a:solidFill>
                  <a:srgbClr val="FFFFFF"/>
                </a:solidFill>
                <a:latin typeface="Computer Says No"/>
                <a:ea typeface="Computer Says No"/>
                <a:cs typeface="Computer Says No"/>
                <a:sym typeface="Computer Says No"/>
              </a:rPr>
              <a:t>02</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6675" y="-66675"/>
            <a:ext cx="18457333" cy="10382250"/>
          </a:xfrm>
          <a:custGeom>
            <a:avLst/>
            <a:gdLst/>
            <a:ahLst/>
            <a:cxnLst/>
            <a:rect r="r" b="b" t="t" l="l"/>
            <a:pathLst>
              <a:path h="10382250" w="18457333">
                <a:moveTo>
                  <a:pt x="0" y="0"/>
                </a:moveTo>
                <a:lnTo>
                  <a:pt x="18457333" y="0"/>
                </a:lnTo>
                <a:lnTo>
                  <a:pt x="18457333" y="10382250"/>
                </a:lnTo>
                <a:lnTo>
                  <a:pt x="0" y="10382250"/>
                </a:lnTo>
                <a:lnTo>
                  <a:pt x="0" y="0"/>
                </a:lnTo>
                <a:close/>
              </a:path>
            </a:pathLst>
          </a:custGeom>
          <a:blipFill>
            <a:blip r:embed="rId2"/>
            <a:stretch>
              <a:fillRect l="0" t="0" r="0" b="0"/>
            </a:stretch>
          </a:blipFill>
        </p:spPr>
      </p:sp>
      <p:sp>
        <p:nvSpPr>
          <p:cNvPr name="Freeform 3" id="3"/>
          <p:cNvSpPr/>
          <p:nvPr/>
        </p:nvSpPr>
        <p:spPr>
          <a:xfrm flipH="false" flipV="false" rot="0">
            <a:off x="-490525" y="-6092220"/>
            <a:ext cx="18778525" cy="9696548"/>
          </a:xfrm>
          <a:custGeom>
            <a:avLst/>
            <a:gdLst/>
            <a:ahLst/>
            <a:cxnLst/>
            <a:rect r="r" b="b" t="t" l="l"/>
            <a:pathLst>
              <a:path h="9696548" w="18778525">
                <a:moveTo>
                  <a:pt x="0" y="0"/>
                </a:moveTo>
                <a:lnTo>
                  <a:pt x="18778525" y="0"/>
                </a:lnTo>
                <a:lnTo>
                  <a:pt x="18778525" y="9696547"/>
                </a:lnTo>
                <a:lnTo>
                  <a:pt x="0" y="969654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4406270" y="5124450"/>
            <a:ext cx="9432478" cy="7143119"/>
            <a:chOff x="0" y="0"/>
            <a:chExt cx="2532329" cy="1917707"/>
          </a:xfrm>
        </p:grpSpPr>
        <p:sp>
          <p:nvSpPr>
            <p:cNvPr name="Freeform 5" id="5"/>
            <p:cNvSpPr/>
            <p:nvPr/>
          </p:nvSpPr>
          <p:spPr>
            <a:xfrm flipH="false" flipV="false" rot="0">
              <a:off x="0" y="0"/>
              <a:ext cx="2532329" cy="1917707"/>
            </a:xfrm>
            <a:custGeom>
              <a:avLst/>
              <a:gdLst/>
              <a:ahLst/>
              <a:cxnLst/>
              <a:rect r="r" b="b" t="t" l="l"/>
              <a:pathLst>
                <a:path h="1917707" w="2532329">
                  <a:moveTo>
                    <a:pt x="48426" y="0"/>
                  </a:moveTo>
                  <a:lnTo>
                    <a:pt x="2483904" y="0"/>
                  </a:lnTo>
                  <a:cubicBezTo>
                    <a:pt x="2510648" y="0"/>
                    <a:pt x="2532329" y="21681"/>
                    <a:pt x="2532329" y="48426"/>
                  </a:cubicBezTo>
                  <a:lnTo>
                    <a:pt x="2532329" y="1869281"/>
                  </a:lnTo>
                  <a:cubicBezTo>
                    <a:pt x="2532329" y="1882125"/>
                    <a:pt x="2527227" y="1894442"/>
                    <a:pt x="2518146" y="1903524"/>
                  </a:cubicBezTo>
                  <a:cubicBezTo>
                    <a:pt x="2509064" y="1912605"/>
                    <a:pt x="2496747" y="1917707"/>
                    <a:pt x="2483904" y="1917707"/>
                  </a:cubicBezTo>
                  <a:lnTo>
                    <a:pt x="48426" y="1917707"/>
                  </a:lnTo>
                  <a:cubicBezTo>
                    <a:pt x="21681" y="1917707"/>
                    <a:pt x="0" y="1896026"/>
                    <a:pt x="0" y="1869281"/>
                  </a:cubicBezTo>
                  <a:lnTo>
                    <a:pt x="0" y="48426"/>
                  </a:lnTo>
                  <a:cubicBezTo>
                    <a:pt x="0" y="35582"/>
                    <a:pt x="5102" y="23265"/>
                    <a:pt x="14184" y="14184"/>
                  </a:cubicBezTo>
                  <a:cubicBezTo>
                    <a:pt x="23265" y="5102"/>
                    <a:pt x="35582" y="0"/>
                    <a:pt x="48426" y="0"/>
                  </a:cubicBezTo>
                  <a:close/>
                </a:path>
              </a:pathLst>
            </a:custGeom>
            <a:gradFill rotWithShape="true">
              <a:gsLst>
                <a:gs pos="0">
                  <a:srgbClr val="004AAD">
                    <a:alpha val="100000"/>
                  </a:srgbClr>
                </a:gs>
                <a:gs pos="100000">
                  <a:srgbClr val="CB6CE6">
                    <a:alpha val="100000"/>
                  </a:srgbClr>
                </a:gs>
              </a:gsLst>
              <a:lin ang="0"/>
            </a:gradFill>
            <a:ln w="85725" cap="rnd">
              <a:solidFill>
                <a:srgbClr val="FFFFFF"/>
              </a:solidFill>
              <a:prstDash val="solid"/>
              <a:round/>
            </a:ln>
          </p:spPr>
        </p:sp>
        <p:sp>
          <p:nvSpPr>
            <p:cNvPr name="TextBox 6" id="6"/>
            <p:cNvSpPr txBox="true"/>
            <p:nvPr/>
          </p:nvSpPr>
          <p:spPr>
            <a:xfrm>
              <a:off x="0" y="-95250"/>
              <a:ext cx="2532329" cy="2012957"/>
            </a:xfrm>
            <a:prstGeom prst="rect">
              <a:avLst/>
            </a:prstGeom>
          </p:spPr>
          <p:txBody>
            <a:bodyPr anchor="ctr" rtlCol="false" tIns="50800" lIns="50800" bIns="50800" rIns="50800"/>
            <a:lstStyle/>
            <a:p>
              <a:pPr algn="ctr" marL="0" indent="0" lvl="0">
                <a:lnSpc>
                  <a:spcPts val="3706"/>
                </a:lnSpc>
                <a:spcBef>
                  <a:spcPct val="0"/>
                </a:spcBef>
              </a:pPr>
            </a:p>
          </p:txBody>
        </p:sp>
      </p:grpSp>
      <p:sp>
        <p:nvSpPr>
          <p:cNvPr name="Freeform 7" id="7"/>
          <p:cNvSpPr/>
          <p:nvPr/>
        </p:nvSpPr>
        <p:spPr>
          <a:xfrm flipH="false" flipV="false" rot="0">
            <a:off x="2861215" y="2484541"/>
            <a:ext cx="1239066" cy="1239066"/>
          </a:xfrm>
          <a:custGeom>
            <a:avLst/>
            <a:gdLst/>
            <a:ahLst/>
            <a:cxnLst/>
            <a:rect r="r" b="b" t="t" l="l"/>
            <a:pathLst>
              <a:path h="1239066" w="1239066">
                <a:moveTo>
                  <a:pt x="0" y="0"/>
                </a:moveTo>
                <a:lnTo>
                  <a:pt x="1239067" y="0"/>
                </a:lnTo>
                <a:lnTo>
                  <a:pt x="1239067" y="1239067"/>
                </a:lnTo>
                <a:lnTo>
                  <a:pt x="0" y="123906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3838748" y="2484541"/>
            <a:ext cx="2128825" cy="2038350"/>
          </a:xfrm>
          <a:custGeom>
            <a:avLst/>
            <a:gdLst/>
            <a:ahLst/>
            <a:cxnLst/>
            <a:rect r="r" b="b" t="t" l="l"/>
            <a:pathLst>
              <a:path h="2038350" w="2128825">
                <a:moveTo>
                  <a:pt x="0" y="0"/>
                </a:moveTo>
                <a:lnTo>
                  <a:pt x="2128825" y="0"/>
                </a:lnTo>
                <a:lnTo>
                  <a:pt x="2128825" y="2038350"/>
                </a:lnTo>
                <a:lnTo>
                  <a:pt x="0" y="20383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0">
            <a:off x="13114842" y="6505575"/>
            <a:ext cx="3786188" cy="3810000"/>
          </a:xfrm>
          <a:custGeom>
            <a:avLst/>
            <a:gdLst/>
            <a:ahLst/>
            <a:cxnLst/>
            <a:rect r="r" b="b" t="t" l="l"/>
            <a:pathLst>
              <a:path h="3810000" w="3786188">
                <a:moveTo>
                  <a:pt x="0" y="0"/>
                </a:moveTo>
                <a:lnTo>
                  <a:pt x="3786187" y="0"/>
                </a:lnTo>
                <a:lnTo>
                  <a:pt x="3786187" y="3810000"/>
                </a:lnTo>
                <a:lnTo>
                  <a:pt x="0" y="3810000"/>
                </a:lnTo>
                <a:lnTo>
                  <a:pt x="0" y="0"/>
                </a:lnTo>
                <a:close/>
              </a:path>
            </a:pathLst>
          </a:custGeom>
          <a:blipFill>
            <a:blip r:embed="rId9"/>
            <a:stretch>
              <a:fillRect l="0" t="0" r="0" b="0"/>
            </a:stretch>
          </a:blipFill>
        </p:spPr>
      </p:sp>
      <p:sp>
        <p:nvSpPr>
          <p:cNvPr name="Freeform 10" id="10"/>
          <p:cNvSpPr/>
          <p:nvPr/>
        </p:nvSpPr>
        <p:spPr>
          <a:xfrm flipH="false" flipV="false" rot="0">
            <a:off x="1568578" y="6477000"/>
            <a:ext cx="3824341" cy="3810000"/>
          </a:xfrm>
          <a:custGeom>
            <a:avLst/>
            <a:gdLst/>
            <a:ahLst/>
            <a:cxnLst/>
            <a:rect r="r" b="b" t="t" l="l"/>
            <a:pathLst>
              <a:path h="3810000" w="3824341">
                <a:moveTo>
                  <a:pt x="0" y="0"/>
                </a:moveTo>
                <a:lnTo>
                  <a:pt x="3824341" y="0"/>
                </a:lnTo>
                <a:lnTo>
                  <a:pt x="3824341" y="3810000"/>
                </a:lnTo>
                <a:lnTo>
                  <a:pt x="0" y="3810000"/>
                </a:lnTo>
                <a:lnTo>
                  <a:pt x="0" y="0"/>
                </a:lnTo>
                <a:close/>
              </a:path>
            </a:pathLst>
          </a:custGeom>
          <a:blipFill>
            <a:blip r:embed="rId10"/>
            <a:stretch>
              <a:fillRect l="0" t="0" r="0" b="0"/>
            </a:stretch>
          </a:blipFill>
        </p:spPr>
      </p:sp>
      <p:sp>
        <p:nvSpPr>
          <p:cNvPr name="TextBox 11" id="11"/>
          <p:cNvSpPr txBox="true"/>
          <p:nvPr/>
        </p:nvSpPr>
        <p:spPr>
          <a:xfrm rot="0">
            <a:off x="5392919" y="6134100"/>
            <a:ext cx="2732339" cy="4670476"/>
          </a:xfrm>
          <a:prstGeom prst="rect">
            <a:avLst/>
          </a:prstGeom>
        </p:spPr>
        <p:txBody>
          <a:bodyPr anchor="t" rtlCol="false" tIns="0" lIns="0" bIns="0" rIns="0">
            <a:spAutoFit/>
          </a:bodyPr>
          <a:lstStyle/>
          <a:p>
            <a:pPr algn="l" marL="1144536" indent="-572268" lvl="1">
              <a:lnSpc>
                <a:spcPts val="9913"/>
              </a:lnSpc>
              <a:buFont typeface="Arial"/>
              <a:buChar char="•"/>
            </a:pPr>
            <a:r>
              <a:rPr lang="en-US" sz="5301" spc="121">
                <a:solidFill>
                  <a:srgbClr val="FFFFFF"/>
                </a:solidFill>
                <a:latin typeface="Noto Sans T Chinese"/>
                <a:ea typeface="Noto Sans T Chinese"/>
                <a:cs typeface="Noto Sans T Chinese"/>
                <a:sym typeface="Noto Sans T Chinese"/>
              </a:rPr>
              <a:t>年齡</a:t>
            </a:r>
          </a:p>
          <a:p>
            <a:pPr algn="l" marL="1144536" indent="-572268" lvl="1">
              <a:lnSpc>
                <a:spcPts val="9913"/>
              </a:lnSpc>
              <a:buFont typeface="Arial"/>
              <a:buChar char="•"/>
            </a:pPr>
            <a:r>
              <a:rPr lang="en-US" sz="5301" spc="121">
                <a:solidFill>
                  <a:srgbClr val="FFFFFF"/>
                </a:solidFill>
                <a:latin typeface="Noto Sans T Chinese"/>
                <a:ea typeface="Noto Sans T Chinese"/>
                <a:cs typeface="Noto Sans T Chinese"/>
                <a:sym typeface="Noto Sans T Chinese"/>
              </a:rPr>
              <a:t>性別</a:t>
            </a:r>
          </a:p>
          <a:p>
            <a:pPr algn="l" marL="1144536" indent="-572268" lvl="1">
              <a:lnSpc>
                <a:spcPts val="9913"/>
              </a:lnSpc>
              <a:buFont typeface="Arial"/>
              <a:buChar char="•"/>
            </a:pPr>
            <a:r>
              <a:rPr lang="en-US" sz="5301" spc="121">
                <a:solidFill>
                  <a:srgbClr val="FFFFFF"/>
                </a:solidFill>
                <a:latin typeface="Noto Sans T Chinese"/>
                <a:ea typeface="Noto Sans T Chinese"/>
                <a:cs typeface="Noto Sans T Chinese"/>
                <a:sym typeface="Noto Sans T Chinese"/>
              </a:rPr>
              <a:t>性格</a:t>
            </a:r>
          </a:p>
          <a:p>
            <a:pPr algn="l">
              <a:lnSpc>
                <a:spcPts val="7528"/>
              </a:lnSpc>
            </a:pPr>
          </a:p>
        </p:txBody>
      </p:sp>
      <p:sp>
        <p:nvSpPr>
          <p:cNvPr name="TextBox 12" id="12"/>
          <p:cNvSpPr txBox="true"/>
          <p:nvPr/>
        </p:nvSpPr>
        <p:spPr>
          <a:xfrm rot="0">
            <a:off x="767014" y="537319"/>
            <a:ext cx="13282453" cy="1335405"/>
          </a:xfrm>
          <a:prstGeom prst="rect">
            <a:avLst/>
          </a:prstGeom>
        </p:spPr>
        <p:txBody>
          <a:bodyPr anchor="t" rtlCol="false" tIns="0" lIns="0" bIns="0" rIns="0">
            <a:spAutoFit/>
          </a:bodyPr>
          <a:lstStyle/>
          <a:p>
            <a:pPr algn="l">
              <a:lnSpc>
                <a:spcPts val="10919"/>
              </a:lnSpc>
              <a:spcBef>
                <a:spcPct val="0"/>
              </a:spcBef>
            </a:pPr>
            <a:r>
              <a:rPr lang="en-US" b="true" sz="7800">
                <a:solidFill>
                  <a:srgbClr val="FFFFFF"/>
                </a:solidFill>
                <a:latin typeface="Noto Sans T Chinese Bold"/>
                <a:ea typeface="Noto Sans T Chinese Bold"/>
                <a:cs typeface="Noto Sans T Chinese Bold"/>
                <a:sym typeface="Noto Sans T Chinese Bold"/>
              </a:rPr>
              <a:t>活動體驗：CHATGPT (POE)</a:t>
            </a:r>
          </a:p>
        </p:txBody>
      </p:sp>
      <p:sp>
        <p:nvSpPr>
          <p:cNvPr name="TextBox 13" id="13"/>
          <p:cNvSpPr txBox="true"/>
          <p:nvPr/>
        </p:nvSpPr>
        <p:spPr>
          <a:xfrm rot="0">
            <a:off x="4550421" y="2324899"/>
            <a:ext cx="9145724" cy="2285534"/>
          </a:xfrm>
          <a:prstGeom prst="rect">
            <a:avLst/>
          </a:prstGeom>
        </p:spPr>
        <p:txBody>
          <a:bodyPr anchor="t" rtlCol="false" tIns="0" lIns="0" bIns="0" rIns="0">
            <a:spAutoFit/>
          </a:bodyPr>
          <a:lstStyle/>
          <a:p>
            <a:pPr algn="l">
              <a:lnSpc>
                <a:spcPts val="9313"/>
              </a:lnSpc>
            </a:pPr>
            <a:r>
              <a:rPr lang="en-US" sz="6087" b="true">
                <a:solidFill>
                  <a:srgbClr val="8B36DD"/>
                </a:solidFill>
                <a:latin typeface="Noto Sans T Chinese Bold"/>
                <a:ea typeface="Noto Sans T Chinese Bold"/>
                <a:cs typeface="Noto Sans T Chinese Bold"/>
                <a:sym typeface="Noto Sans T Chinese Bold"/>
              </a:rPr>
              <a:t>提供部分自創資料，要求</a:t>
            </a:r>
          </a:p>
          <a:p>
            <a:pPr algn="l">
              <a:lnSpc>
                <a:spcPts val="9313"/>
              </a:lnSpc>
            </a:pPr>
            <a:r>
              <a:rPr lang="en-US" sz="6087" b="true">
                <a:solidFill>
                  <a:srgbClr val="8B36DD"/>
                </a:solidFill>
                <a:latin typeface="Noto Sans T Chinese Bold"/>
                <a:ea typeface="Noto Sans T Chinese Bold"/>
                <a:cs typeface="Noto Sans T Chinese Bold"/>
                <a:sym typeface="Noto Sans T Chinese Bold"/>
              </a:rPr>
              <a:t>ChatGPT 創造一個新角色</a:t>
            </a:r>
          </a:p>
        </p:txBody>
      </p:sp>
      <p:sp>
        <p:nvSpPr>
          <p:cNvPr name="TextBox 14" id="14"/>
          <p:cNvSpPr txBox="true"/>
          <p:nvPr/>
        </p:nvSpPr>
        <p:spPr>
          <a:xfrm rot="0">
            <a:off x="2925167" y="2579791"/>
            <a:ext cx="1239066" cy="1148361"/>
          </a:xfrm>
          <a:prstGeom prst="rect">
            <a:avLst/>
          </a:prstGeom>
        </p:spPr>
        <p:txBody>
          <a:bodyPr anchor="t" rtlCol="false" tIns="0" lIns="0" bIns="0" rIns="0">
            <a:spAutoFit/>
          </a:bodyPr>
          <a:lstStyle/>
          <a:p>
            <a:pPr algn="ctr">
              <a:lnSpc>
                <a:spcPts val="8621"/>
              </a:lnSpc>
            </a:pPr>
            <a:r>
              <a:rPr lang="en-US" sz="8210">
                <a:solidFill>
                  <a:srgbClr val="FFFFFF"/>
                </a:solidFill>
                <a:latin typeface="Computer Says No"/>
                <a:ea typeface="Computer Says No"/>
                <a:cs typeface="Computer Says No"/>
                <a:sym typeface="Computer Says No"/>
              </a:rPr>
              <a:t>03</a:t>
            </a:r>
          </a:p>
        </p:txBody>
      </p:sp>
      <p:sp>
        <p:nvSpPr>
          <p:cNvPr name="TextBox 15" id="15"/>
          <p:cNvSpPr txBox="true"/>
          <p:nvPr/>
        </p:nvSpPr>
        <p:spPr>
          <a:xfrm rot="0">
            <a:off x="9707378" y="6134100"/>
            <a:ext cx="2521297" cy="3663823"/>
          </a:xfrm>
          <a:prstGeom prst="rect">
            <a:avLst/>
          </a:prstGeom>
        </p:spPr>
        <p:txBody>
          <a:bodyPr anchor="t" rtlCol="false" tIns="0" lIns="0" bIns="0" rIns="0">
            <a:spAutoFit/>
          </a:bodyPr>
          <a:lstStyle/>
          <a:p>
            <a:pPr algn="l" marL="1144269" indent="-572134" lvl="1">
              <a:lnSpc>
                <a:spcPts val="9910"/>
              </a:lnSpc>
              <a:buFont typeface="Arial"/>
              <a:buChar char="•"/>
            </a:pPr>
            <a:r>
              <a:rPr lang="en-US" sz="5299" spc="121" strike="noStrike" u="none">
                <a:solidFill>
                  <a:srgbClr val="FFFFFF"/>
                </a:solidFill>
                <a:latin typeface="Noto Sans T Chinese"/>
                <a:ea typeface="Noto Sans T Chinese"/>
                <a:cs typeface="Noto Sans T Chinese"/>
                <a:sym typeface="Noto Sans T Chinese"/>
              </a:rPr>
              <a:t>興趣</a:t>
            </a:r>
          </a:p>
          <a:p>
            <a:pPr algn="l" marL="1144269" indent="-572134" lvl="1">
              <a:lnSpc>
                <a:spcPts val="9910"/>
              </a:lnSpc>
              <a:buFont typeface="Arial"/>
              <a:buChar char="•"/>
            </a:pPr>
            <a:r>
              <a:rPr lang="en-US" sz="5299" spc="121" strike="noStrike" u="none">
                <a:solidFill>
                  <a:srgbClr val="FFFFFF"/>
                </a:solidFill>
                <a:latin typeface="Noto Sans T Chinese"/>
                <a:ea typeface="Noto Sans T Chinese"/>
                <a:cs typeface="Noto Sans T Chinese"/>
                <a:sym typeface="Noto Sans T Chinese"/>
              </a:rPr>
              <a:t>特點</a:t>
            </a:r>
          </a:p>
          <a:p>
            <a:pPr algn="l" marL="1144269" indent="-572134" lvl="1">
              <a:lnSpc>
                <a:spcPts val="9910"/>
              </a:lnSpc>
              <a:buFont typeface="Arial"/>
              <a:buChar char="•"/>
            </a:pPr>
            <a:r>
              <a:rPr lang="en-US" sz="5299" spc="121" strike="noStrike" u="none">
                <a:solidFill>
                  <a:srgbClr val="FFFFFF"/>
                </a:solidFill>
                <a:latin typeface="Noto Sans T Chinese"/>
                <a:ea typeface="Noto Sans T Chinese"/>
                <a:cs typeface="Noto Sans T Chinese"/>
                <a:sym typeface="Noto Sans T Chinese"/>
              </a:rPr>
              <a:t>背景</a:t>
            </a:r>
          </a:p>
        </p:txBody>
      </p:sp>
      <p:sp>
        <p:nvSpPr>
          <p:cNvPr name="TextBox 16" id="16"/>
          <p:cNvSpPr txBox="true"/>
          <p:nvPr/>
        </p:nvSpPr>
        <p:spPr>
          <a:xfrm rot="0">
            <a:off x="6015152" y="5155019"/>
            <a:ext cx="2110106" cy="1097009"/>
          </a:xfrm>
          <a:prstGeom prst="rect">
            <a:avLst/>
          </a:prstGeom>
        </p:spPr>
        <p:txBody>
          <a:bodyPr anchor="t" rtlCol="false" tIns="0" lIns="0" bIns="0" rIns="0">
            <a:spAutoFit/>
          </a:bodyPr>
          <a:lstStyle/>
          <a:p>
            <a:pPr algn="l">
              <a:lnSpc>
                <a:spcPts val="9708"/>
              </a:lnSpc>
            </a:pPr>
            <a:r>
              <a:rPr lang="en-US" sz="4601" spc="105">
                <a:solidFill>
                  <a:srgbClr val="FFFFFF"/>
                </a:solidFill>
                <a:latin typeface="Noto Sans T Chinese"/>
                <a:ea typeface="Noto Sans T Chinese"/>
                <a:cs typeface="Noto Sans T Chinese"/>
                <a:sym typeface="Noto Sans T Chinese"/>
              </a:rPr>
              <a:t>例如：</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39058" t="-2806" r="-7281" b="-13609"/>
            </a:stretch>
          </a:blipFill>
        </p:spPr>
      </p:sp>
      <p:grpSp>
        <p:nvGrpSpPr>
          <p:cNvPr name="Group 3" id="3"/>
          <p:cNvGrpSpPr/>
          <p:nvPr/>
        </p:nvGrpSpPr>
        <p:grpSpPr>
          <a:xfrm rot="0">
            <a:off x="848318" y="2031507"/>
            <a:ext cx="7358851" cy="7358851"/>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gradFill rotWithShape="true">
              <a:gsLst>
                <a:gs pos="0">
                  <a:srgbClr val="F600FE">
                    <a:alpha val="44000"/>
                  </a:srgbClr>
                </a:gs>
                <a:gs pos="25000">
                  <a:srgbClr val="C900FE">
                    <a:alpha val="44000"/>
                  </a:srgbClr>
                </a:gs>
                <a:gs pos="50000">
                  <a:srgbClr val="A136FF">
                    <a:alpha val="44000"/>
                  </a:srgbClr>
                </a:gs>
                <a:gs pos="75000">
                  <a:srgbClr val="5142F0">
                    <a:alpha val="44000"/>
                  </a:srgbClr>
                </a:gs>
                <a:gs pos="100000">
                  <a:srgbClr val="0033D9">
                    <a:alpha val="44000"/>
                  </a:srgbClr>
                </a:gs>
              </a:gsLst>
              <a:path path="circle">
                <a:fillToRect l="0" r="100000" t="0" b="100000"/>
              </a:path>
              <a:tileRect r="0" l="-100000" b="0" t="-100000"/>
            </a:gradFill>
            <a:ln cap="rnd">
              <a:noFill/>
              <a:prstDash val="solid"/>
              <a:round/>
            </a:ln>
          </p:spPr>
        </p:sp>
        <p:sp>
          <p:nvSpPr>
            <p:cNvPr name="TextBox 5" id="5"/>
            <p:cNvSpPr txBox="true"/>
            <p:nvPr/>
          </p:nvSpPr>
          <p:spPr>
            <a:xfrm>
              <a:off x="76200" y="47625"/>
              <a:ext cx="660400" cy="688975"/>
            </a:xfrm>
            <a:prstGeom prst="rect">
              <a:avLst/>
            </a:prstGeom>
          </p:spPr>
          <p:txBody>
            <a:bodyPr anchor="ctr" rtlCol="false" tIns="0" lIns="0" bIns="0" rIns="0"/>
            <a:lstStyle/>
            <a:p>
              <a:pPr algn="ctr" marL="0" indent="0" lvl="0">
                <a:lnSpc>
                  <a:spcPts val="2799"/>
                </a:lnSpc>
                <a:spcBef>
                  <a:spcPct val="0"/>
                </a:spcBef>
              </a:pPr>
            </a:p>
          </p:txBody>
        </p:sp>
      </p:grpSp>
      <p:grpSp>
        <p:nvGrpSpPr>
          <p:cNvPr name="Group 6" id="6"/>
          <p:cNvGrpSpPr/>
          <p:nvPr/>
        </p:nvGrpSpPr>
        <p:grpSpPr>
          <a:xfrm rot="0">
            <a:off x="7772249" y="7765825"/>
            <a:ext cx="1991835" cy="1749650"/>
            <a:chOff x="0" y="0"/>
            <a:chExt cx="2374560" cy="2085840"/>
          </a:xfrm>
        </p:grpSpPr>
        <p:sp>
          <p:nvSpPr>
            <p:cNvPr name="Freeform 7" id="7"/>
            <p:cNvSpPr/>
            <p:nvPr/>
          </p:nvSpPr>
          <p:spPr>
            <a:xfrm flipH="false" flipV="false" rot="0">
              <a:off x="0" y="0"/>
              <a:ext cx="2374519" cy="2085848"/>
            </a:xfrm>
            <a:custGeom>
              <a:avLst/>
              <a:gdLst/>
              <a:ahLst/>
              <a:cxnLst/>
              <a:rect r="r" b="b" t="t" l="l"/>
              <a:pathLst>
                <a:path h="2085848" w="2374519">
                  <a:moveTo>
                    <a:pt x="1331849" y="0"/>
                  </a:moveTo>
                  <a:cubicBezTo>
                    <a:pt x="936117" y="0"/>
                    <a:pt x="593598" y="213106"/>
                    <a:pt x="410972" y="540512"/>
                  </a:cubicBezTo>
                  <a:cubicBezTo>
                    <a:pt x="0" y="639445"/>
                    <a:pt x="0" y="639445"/>
                    <a:pt x="0" y="639445"/>
                  </a:cubicBezTo>
                  <a:cubicBezTo>
                    <a:pt x="289179" y="943991"/>
                    <a:pt x="289179" y="943991"/>
                    <a:pt x="289179" y="943991"/>
                  </a:cubicBezTo>
                  <a:cubicBezTo>
                    <a:pt x="289179" y="974471"/>
                    <a:pt x="281559" y="1012444"/>
                    <a:pt x="281559" y="1042924"/>
                  </a:cubicBezTo>
                  <a:cubicBezTo>
                    <a:pt x="281559" y="1621536"/>
                    <a:pt x="753364" y="2085848"/>
                    <a:pt x="1331849" y="2085848"/>
                  </a:cubicBezTo>
                  <a:cubicBezTo>
                    <a:pt x="1902714" y="2085848"/>
                    <a:pt x="2374519" y="1621536"/>
                    <a:pt x="2374519" y="1042924"/>
                  </a:cubicBezTo>
                  <a:cubicBezTo>
                    <a:pt x="2374519" y="464312"/>
                    <a:pt x="1902714" y="0"/>
                    <a:pt x="1331849" y="0"/>
                  </a:cubicBezTo>
                  <a:close/>
                </a:path>
              </a:pathLst>
            </a:custGeom>
            <a:gradFill rotWithShape="true">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l="0" r="100000" t="0" b="100000"/>
              </a:path>
              <a:tileRect r="0" l="-100000" b="0" t="-100000"/>
            </a:gradFill>
          </p:spPr>
        </p:sp>
      </p:grpSp>
      <p:grpSp>
        <p:nvGrpSpPr>
          <p:cNvPr name="Group 8" id="8"/>
          <p:cNvGrpSpPr/>
          <p:nvPr/>
        </p:nvGrpSpPr>
        <p:grpSpPr>
          <a:xfrm rot="0">
            <a:off x="8671481" y="4850470"/>
            <a:ext cx="1991835" cy="1750254"/>
            <a:chOff x="0" y="0"/>
            <a:chExt cx="2374560" cy="2086560"/>
          </a:xfrm>
        </p:grpSpPr>
        <p:sp>
          <p:nvSpPr>
            <p:cNvPr name="Freeform 9" id="9"/>
            <p:cNvSpPr/>
            <p:nvPr/>
          </p:nvSpPr>
          <p:spPr>
            <a:xfrm flipH="false" flipV="false" rot="0">
              <a:off x="0" y="0"/>
              <a:ext cx="2374519" cy="2086610"/>
            </a:xfrm>
            <a:custGeom>
              <a:avLst/>
              <a:gdLst/>
              <a:ahLst/>
              <a:cxnLst/>
              <a:rect r="r" b="b" t="t" l="l"/>
              <a:pathLst>
                <a:path h="2086610" w="2374519">
                  <a:moveTo>
                    <a:pt x="1331849" y="0"/>
                  </a:moveTo>
                  <a:cubicBezTo>
                    <a:pt x="753491" y="0"/>
                    <a:pt x="281559" y="464566"/>
                    <a:pt x="281559" y="1043305"/>
                  </a:cubicBezTo>
                  <a:cubicBezTo>
                    <a:pt x="281559" y="1073785"/>
                    <a:pt x="289179" y="1104265"/>
                    <a:pt x="289179" y="1134745"/>
                  </a:cubicBezTo>
                  <a:cubicBezTo>
                    <a:pt x="0" y="1439291"/>
                    <a:pt x="0" y="1439291"/>
                    <a:pt x="0" y="1439291"/>
                  </a:cubicBezTo>
                  <a:cubicBezTo>
                    <a:pt x="410972" y="1538351"/>
                    <a:pt x="410972" y="1538351"/>
                    <a:pt x="410972" y="1538351"/>
                  </a:cubicBezTo>
                  <a:cubicBezTo>
                    <a:pt x="585978" y="1865757"/>
                    <a:pt x="928497" y="2086610"/>
                    <a:pt x="1331849" y="2086610"/>
                  </a:cubicBezTo>
                  <a:cubicBezTo>
                    <a:pt x="1902714" y="2086610"/>
                    <a:pt x="2374519" y="1622044"/>
                    <a:pt x="2374519" y="1043305"/>
                  </a:cubicBezTo>
                  <a:cubicBezTo>
                    <a:pt x="2374519" y="464566"/>
                    <a:pt x="1902714" y="0"/>
                    <a:pt x="1331849" y="0"/>
                  </a:cubicBezTo>
                  <a:close/>
                </a:path>
              </a:pathLst>
            </a:custGeom>
            <a:gradFill rotWithShape="true">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l="0" r="100000" t="0" b="100000"/>
              </a:path>
              <a:tileRect r="0" l="-100000" b="0" t="-100000"/>
            </a:gradFill>
          </p:spPr>
        </p:sp>
      </p:grpSp>
      <p:grpSp>
        <p:nvGrpSpPr>
          <p:cNvPr name="Group 10" id="10"/>
          <p:cNvGrpSpPr/>
          <p:nvPr/>
        </p:nvGrpSpPr>
        <p:grpSpPr>
          <a:xfrm rot="0">
            <a:off x="8069565" y="1892417"/>
            <a:ext cx="1758106" cy="1797363"/>
            <a:chOff x="0" y="0"/>
            <a:chExt cx="2095920" cy="2142720"/>
          </a:xfrm>
        </p:grpSpPr>
        <p:sp>
          <p:nvSpPr>
            <p:cNvPr name="Freeform 11" id="11"/>
            <p:cNvSpPr/>
            <p:nvPr/>
          </p:nvSpPr>
          <p:spPr>
            <a:xfrm flipH="false" flipV="false" rot="0">
              <a:off x="0" y="0"/>
              <a:ext cx="2096008" cy="2142744"/>
            </a:xfrm>
            <a:custGeom>
              <a:avLst/>
              <a:gdLst/>
              <a:ahLst/>
              <a:cxnLst/>
              <a:rect r="r" b="b" t="t" l="l"/>
              <a:pathLst>
                <a:path h="2142744" w="2096008">
                  <a:moveTo>
                    <a:pt x="1051814" y="0"/>
                  </a:moveTo>
                  <a:cubicBezTo>
                    <a:pt x="472567" y="0"/>
                    <a:pt x="0" y="472821"/>
                    <a:pt x="0" y="1052322"/>
                  </a:cubicBezTo>
                  <a:cubicBezTo>
                    <a:pt x="0" y="1311529"/>
                    <a:pt x="99060" y="1548003"/>
                    <a:pt x="259080" y="1731010"/>
                  </a:cubicBezTo>
                  <a:cubicBezTo>
                    <a:pt x="198120" y="2142744"/>
                    <a:pt x="198120" y="2142744"/>
                    <a:pt x="198120" y="2142744"/>
                  </a:cubicBezTo>
                  <a:cubicBezTo>
                    <a:pt x="586867" y="1990217"/>
                    <a:pt x="586867" y="1990217"/>
                    <a:pt x="586867" y="1990217"/>
                  </a:cubicBezTo>
                  <a:cubicBezTo>
                    <a:pt x="724027" y="2058797"/>
                    <a:pt x="884047" y="2097024"/>
                    <a:pt x="1051814" y="2097024"/>
                  </a:cubicBezTo>
                  <a:cubicBezTo>
                    <a:pt x="1623441" y="2097024"/>
                    <a:pt x="2096008" y="1624203"/>
                    <a:pt x="2096008" y="1052322"/>
                  </a:cubicBezTo>
                  <a:cubicBezTo>
                    <a:pt x="2095881" y="472821"/>
                    <a:pt x="1623441" y="0"/>
                    <a:pt x="1051814" y="0"/>
                  </a:cubicBezTo>
                  <a:close/>
                </a:path>
              </a:pathLst>
            </a:custGeom>
            <a:gradFill rotWithShape="true">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l="0" r="100000" t="0" b="100000"/>
              </a:path>
              <a:tileRect r="0" l="-100000" b="0" t="-100000"/>
            </a:gradFill>
          </p:spPr>
        </p:sp>
      </p:grpSp>
      <p:grpSp>
        <p:nvGrpSpPr>
          <p:cNvPr name="Group 12" id="12"/>
          <p:cNvGrpSpPr/>
          <p:nvPr/>
        </p:nvGrpSpPr>
        <p:grpSpPr>
          <a:xfrm rot="0">
            <a:off x="1153331" y="2359417"/>
            <a:ext cx="6728628" cy="6732361"/>
            <a:chOff x="0" y="0"/>
            <a:chExt cx="6489360" cy="6492960"/>
          </a:xfrm>
        </p:grpSpPr>
        <p:sp>
          <p:nvSpPr>
            <p:cNvPr name="Freeform 13" id="13"/>
            <p:cNvSpPr/>
            <p:nvPr/>
          </p:nvSpPr>
          <p:spPr>
            <a:xfrm flipH="false" flipV="false" rot="0">
              <a:off x="0" y="0"/>
              <a:ext cx="6489446" cy="6493002"/>
            </a:xfrm>
            <a:custGeom>
              <a:avLst/>
              <a:gdLst/>
              <a:ahLst/>
              <a:cxnLst/>
              <a:rect r="r" b="b" t="t" l="l"/>
              <a:pathLst>
                <a:path h="6493002" w="6489446">
                  <a:moveTo>
                    <a:pt x="3244723" y="6493002"/>
                  </a:moveTo>
                  <a:cubicBezTo>
                    <a:pt x="3221863" y="6493002"/>
                    <a:pt x="3206623" y="6470142"/>
                    <a:pt x="3206623" y="6454902"/>
                  </a:cubicBezTo>
                  <a:cubicBezTo>
                    <a:pt x="3206623" y="6432042"/>
                    <a:pt x="3221863" y="6416802"/>
                    <a:pt x="3244723" y="6416802"/>
                  </a:cubicBezTo>
                  <a:cubicBezTo>
                    <a:pt x="3252343" y="6416802"/>
                    <a:pt x="3252343" y="6416802"/>
                    <a:pt x="3252343" y="6416802"/>
                  </a:cubicBezTo>
                  <a:cubicBezTo>
                    <a:pt x="3275203" y="6416802"/>
                    <a:pt x="3290443" y="6432042"/>
                    <a:pt x="3290443" y="6454902"/>
                  </a:cubicBezTo>
                  <a:cubicBezTo>
                    <a:pt x="3290443" y="6470142"/>
                    <a:pt x="3275203" y="6493002"/>
                    <a:pt x="3252343" y="6493002"/>
                  </a:cubicBezTo>
                  <a:cubicBezTo>
                    <a:pt x="3252343" y="6493002"/>
                    <a:pt x="3252343" y="6493002"/>
                    <a:pt x="3244723" y="6493002"/>
                  </a:cubicBezTo>
                  <a:close/>
                  <a:moveTo>
                    <a:pt x="3023870" y="6485382"/>
                  </a:moveTo>
                  <a:cubicBezTo>
                    <a:pt x="3008630" y="6477762"/>
                    <a:pt x="2993390" y="6462522"/>
                    <a:pt x="2993390" y="6439662"/>
                  </a:cubicBezTo>
                  <a:cubicBezTo>
                    <a:pt x="2993390" y="6424422"/>
                    <a:pt x="3008630" y="6409182"/>
                    <a:pt x="3031490" y="6409182"/>
                  </a:cubicBezTo>
                  <a:cubicBezTo>
                    <a:pt x="3054350" y="6409182"/>
                    <a:pt x="3069590" y="6424422"/>
                    <a:pt x="3069590" y="6447282"/>
                  </a:cubicBezTo>
                  <a:cubicBezTo>
                    <a:pt x="3069590" y="6470142"/>
                    <a:pt x="3046730" y="6485382"/>
                    <a:pt x="3031490" y="6485382"/>
                  </a:cubicBezTo>
                  <a:cubicBezTo>
                    <a:pt x="3031490" y="6485382"/>
                    <a:pt x="3031490" y="6485382"/>
                    <a:pt x="3023870" y="6485382"/>
                  </a:cubicBezTo>
                  <a:close/>
                  <a:moveTo>
                    <a:pt x="3427603" y="6447282"/>
                  </a:moveTo>
                  <a:cubicBezTo>
                    <a:pt x="3427603" y="6424422"/>
                    <a:pt x="3442843" y="6409182"/>
                    <a:pt x="3465703" y="6409182"/>
                  </a:cubicBezTo>
                  <a:cubicBezTo>
                    <a:pt x="3480943" y="6401562"/>
                    <a:pt x="3503803" y="6424422"/>
                    <a:pt x="3503803" y="6439662"/>
                  </a:cubicBezTo>
                  <a:cubicBezTo>
                    <a:pt x="3503803" y="6462522"/>
                    <a:pt x="3488563" y="6477762"/>
                    <a:pt x="3465703" y="6485382"/>
                  </a:cubicBezTo>
                  <a:cubicBezTo>
                    <a:pt x="3442843" y="6485382"/>
                    <a:pt x="3427603" y="6470142"/>
                    <a:pt x="3427603" y="6447282"/>
                  </a:cubicBezTo>
                  <a:close/>
                  <a:moveTo>
                    <a:pt x="2810637" y="6462522"/>
                  </a:moveTo>
                  <a:cubicBezTo>
                    <a:pt x="2787777" y="6454902"/>
                    <a:pt x="2772537" y="6439662"/>
                    <a:pt x="2780157" y="6416802"/>
                  </a:cubicBezTo>
                  <a:cubicBezTo>
                    <a:pt x="2780157" y="6401562"/>
                    <a:pt x="2803017" y="6386322"/>
                    <a:pt x="2818257" y="6386322"/>
                  </a:cubicBezTo>
                  <a:cubicBezTo>
                    <a:pt x="2841117" y="6386322"/>
                    <a:pt x="2856357" y="6409182"/>
                    <a:pt x="2856357" y="6432042"/>
                  </a:cubicBezTo>
                  <a:cubicBezTo>
                    <a:pt x="2848737" y="6447282"/>
                    <a:pt x="2833497" y="6462522"/>
                    <a:pt x="2818257" y="6462522"/>
                  </a:cubicBezTo>
                  <a:cubicBezTo>
                    <a:pt x="2818257" y="6462522"/>
                    <a:pt x="2810637" y="6462522"/>
                    <a:pt x="2810637" y="6462522"/>
                  </a:cubicBezTo>
                  <a:close/>
                  <a:moveTo>
                    <a:pt x="3640836" y="6424422"/>
                  </a:moveTo>
                  <a:cubicBezTo>
                    <a:pt x="3640836" y="6409182"/>
                    <a:pt x="3656076" y="6386322"/>
                    <a:pt x="3671316" y="6386322"/>
                  </a:cubicBezTo>
                  <a:cubicBezTo>
                    <a:pt x="3694176" y="6378702"/>
                    <a:pt x="3709416" y="6393942"/>
                    <a:pt x="3717036" y="6416802"/>
                  </a:cubicBezTo>
                  <a:cubicBezTo>
                    <a:pt x="3717036" y="6439662"/>
                    <a:pt x="3701796" y="6454902"/>
                    <a:pt x="3686556" y="6462522"/>
                  </a:cubicBezTo>
                  <a:cubicBezTo>
                    <a:pt x="3678936" y="6462522"/>
                    <a:pt x="3678936" y="6462522"/>
                    <a:pt x="3678936" y="6462522"/>
                  </a:cubicBezTo>
                  <a:cubicBezTo>
                    <a:pt x="3656076" y="6462522"/>
                    <a:pt x="3640836" y="6447282"/>
                    <a:pt x="3640836" y="6424422"/>
                  </a:cubicBezTo>
                  <a:close/>
                  <a:moveTo>
                    <a:pt x="2597404" y="6424422"/>
                  </a:moveTo>
                  <a:cubicBezTo>
                    <a:pt x="2574544" y="6424422"/>
                    <a:pt x="2566924" y="6401562"/>
                    <a:pt x="2566924" y="6378702"/>
                  </a:cubicBezTo>
                  <a:cubicBezTo>
                    <a:pt x="2574544" y="6363462"/>
                    <a:pt x="2589784" y="6348222"/>
                    <a:pt x="2612644" y="6348222"/>
                  </a:cubicBezTo>
                  <a:cubicBezTo>
                    <a:pt x="2635504" y="6355842"/>
                    <a:pt x="2650744" y="6378702"/>
                    <a:pt x="2643124" y="6393942"/>
                  </a:cubicBezTo>
                  <a:cubicBezTo>
                    <a:pt x="2635504" y="6416802"/>
                    <a:pt x="2620264" y="6424422"/>
                    <a:pt x="2605024" y="6424422"/>
                  </a:cubicBezTo>
                  <a:cubicBezTo>
                    <a:pt x="2605024" y="6424422"/>
                    <a:pt x="2597404" y="6424422"/>
                    <a:pt x="2597404" y="6424422"/>
                  </a:cubicBezTo>
                  <a:close/>
                  <a:moveTo>
                    <a:pt x="3854196" y="6393942"/>
                  </a:moveTo>
                  <a:cubicBezTo>
                    <a:pt x="3846576" y="6371082"/>
                    <a:pt x="3861816" y="6355842"/>
                    <a:pt x="3884676" y="6348222"/>
                  </a:cubicBezTo>
                  <a:cubicBezTo>
                    <a:pt x="3899916" y="6348222"/>
                    <a:pt x="3922776" y="6355842"/>
                    <a:pt x="3930396" y="6378702"/>
                  </a:cubicBezTo>
                  <a:cubicBezTo>
                    <a:pt x="3930396" y="6401562"/>
                    <a:pt x="3915156" y="6416802"/>
                    <a:pt x="3899916" y="6424422"/>
                  </a:cubicBezTo>
                  <a:cubicBezTo>
                    <a:pt x="3892296" y="6424422"/>
                    <a:pt x="3892296" y="6424422"/>
                    <a:pt x="3892296" y="6424422"/>
                  </a:cubicBezTo>
                  <a:cubicBezTo>
                    <a:pt x="3869436" y="6424422"/>
                    <a:pt x="3854196" y="6409182"/>
                    <a:pt x="3854196" y="6393942"/>
                  </a:cubicBezTo>
                  <a:close/>
                  <a:moveTo>
                    <a:pt x="2384171" y="6378702"/>
                  </a:moveTo>
                  <a:cubicBezTo>
                    <a:pt x="2368931" y="6371082"/>
                    <a:pt x="2353691" y="6348222"/>
                    <a:pt x="2361311" y="6325362"/>
                  </a:cubicBezTo>
                  <a:cubicBezTo>
                    <a:pt x="2368931" y="6310122"/>
                    <a:pt x="2384171" y="6294882"/>
                    <a:pt x="2407031" y="6302502"/>
                  </a:cubicBezTo>
                  <a:cubicBezTo>
                    <a:pt x="2429891" y="6310122"/>
                    <a:pt x="2437511" y="6325362"/>
                    <a:pt x="2437511" y="6348222"/>
                  </a:cubicBezTo>
                  <a:cubicBezTo>
                    <a:pt x="2429891" y="6363462"/>
                    <a:pt x="2414651" y="6378702"/>
                    <a:pt x="2399411" y="6378702"/>
                  </a:cubicBezTo>
                  <a:cubicBezTo>
                    <a:pt x="2391791" y="6378702"/>
                    <a:pt x="2391791" y="6378702"/>
                    <a:pt x="2384171" y="6378702"/>
                  </a:cubicBezTo>
                  <a:close/>
                  <a:moveTo>
                    <a:pt x="4059809" y="6348222"/>
                  </a:moveTo>
                  <a:cubicBezTo>
                    <a:pt x="4052189" y="6325362"/>
                    <a:pt x="4067429" y="6302502"/>
                    <a:pt x="4090289" y="6302502"/>
                  </a:cubicBezTo>
                  <a:cubicBezTo>
                    <a:pt x="4105529" y="6294882"/>
                    <a:pt x="4128389" y="6302502"/>
                    <a:pt x="4136009" y="6325362"/>
                  </a:cubicBezTo>
                  <a:cubicBezTo>
                    <a:pt x="4143629" y="6348222"/>
                    <a:pt x="4128389" y="6371082"/>
                    <a:pt x="4105529" y="6371082"/>
                  </a:cubicBezTo>
                  <a:cubicBezTo>
                    <a:pt x="4105529" y="6371082"/>
                    <a:pt x="4097909" y="6371082"/>
                    <a:pt x="4097909" y="6371082"/>
                  </a:cubicBezTo>
                  <a:cubicBezTo>
                    <a:pt x="4082669" y="6371082"/>
                    <a:pt x="4067429" y="6363462"/>
                    <a:pt x="4059809" y="6348222"/>
                  </a:cubicBezTo>
                  <a:close/>
                  <a:moveTo>
                    <a:pt x="2178558" y="6310122"/>
                  </a:moveTo>
                  <a:cubicBezTo>
                    <a:pt x="2163318" y="6302502"/>
                    <a:pt x="2148078" y="6279642"/>
                    <a:pt x="2155698" y="6264402"/>
                  </a:cubicBezTo>
                  <a:cubicBezTo>
                    <a:pt x="2163318" y="6241542"/>
                    <a:pt x="2186178" y="6233922"/>
                    <a:pt x="2209038" y="6241542"/>
                  </a:cubicBezTo>
                  <a:cubicBezTo>
                    <a:pt x="2224278" y="6249162"/>
                    <a:pt x="2239518" y="6264402"/>
                    <a:pt x="2231898" y="6287262"/>
                  </a:cubicBezTo>
                  <a:cubicBezTo>
                    <a:pt x="2224278" y="6302502"/>
                    <a:pt x="2209038" y="6310122"/>
                    <a:pt x="2193798" y="6310122"/>
                  </a:cubicBezTo>
                  <a:cubicBezTo>
                    <a:pt x="2186178" y="6310122"/>
                    <a:pt x="2186178" y="6310122"/>
                    <a:pt x="2178558" y="6310122"/>
                  </a:cubicBezTo>
                  <a:close/>
                  <a:moveTo>
                    <a:pt x="4265549" y="6287262"/>
                  </a:moveTo>
                  <a:cubicBezTo>
                    <a:pt x="4257929" y="6264402"/>
                    <a:pt x="4273169" y="6241542"/>
                    <a:pt x="4288409" y="6233922"/>
                  </a:cubicBezTo>
                  <a:cubicBezTo>
                    <a:pt x="4311269" y="6226302"/>
                    <a:pt x="4334129" y="6241542"/>
                    <a:pt x="4341749" y="6256782"/>
                  </a:cubicBezTo>
                  <a:cubicBezTo>
                    <a:pt x="4341749" y="6279642"/>
                    <a:pt x="4334129" y="6302502"/>
                    <a:pt x="4311269" y="6310122"/>
                  </a:cubicBezTo>
                  <a:cubicBezTo>
                    <a:pt x="4311269" y="6310122"/>
                    <a:pt x="4303649" y="6310122"/>
                    <a:pt x="4303649" y="6310122"/>
                  </a:cubicBezTo>
                  <a:cubicBezTo>
                    <a:pt x="4288409" y="6310122"/>
                    <a:pt x="4273169" y="6302502"/>
                    <a:pt x="4265549" y="6287262"/>
                  </a:cubicBezTo>
                  <a:close/>
                  <a:moveTo>
                    <a:pt x="1980565" y="6233922"/>
                  </a:moveTo>
                  <a:cubicBezTo>
                    <a:pt x="1957705" y="6226302"/>
                    <a:pt x="1950085" y="6203442"/>
                    <a:pt x="1957705" y="6180582"/>
                  </a:cubicBezTo>
                  <a:cubicBezTo>
                    <a:pt x="1965325" y="6165342"/>
                    <a:pt x="1988185" y="6157722"/>
                    <a:pt x="2011045" y="6165342"/>
                  </a:cubicBezTo>
                  <a:cubicBezTo>
                    <a:pt x="2026285" y="6172962"/>
                    <a:pt x="2033905" y="6195822"/>
                    <a:pt x="2026285" y="6211062"/>
                  </a:cubicBezTo>
                  <a:cubicBezTo>
                    <a:pt x="2018665" y="6226302"/>
                    <a:pt x="2011045" y="6233922"/>
                    <a:pt x="1995805" y="6233922"/>
                  </a:cubicBezTo>
                  <a:cubicBezTo>
                    <a:pt x="1988185" y="6233922"/>
                    <a:pt x="1980565" y="6233922"/>
                    <a:pt x="1980565" y="6233922"/>
                  </a:cubicBezTo>
                  <a:close/>
                  <a:moveTo>
                    <a:pt x="4463542" y="6211062"/>
                  </a:moveTo>
                  <a:cubicBezTo>
                    <a:pt x="4455922" y="6188202"/>
                    <a:pt x="4463542" y="6165342"/>
                    <a:pt x="4486402" y="6157722"/>
                  </a:cubicBezTo>
                  <a:cubicBezTo>
                    <a:pt x="4509262" y="6150102"/>
                    <a:pt x="4524502" y="6157722"/>
                    <a:pt x="4539742" y="6180582"/>
                  </a:cubicBezTo>
                  <a:cubicBezTo>
                    <a:pt x="4547362" y="6195822"/>
                    <a:pt x="4532122" y="6218682"/>
                    <a:pt x="4516882" y="6226302"/>
                  </a:cubicBezTo>
                  <a:cubicBezTo>
                    <a:pt x="4509262" y="6233922"/>
                    <a:pt x="4509262" y="6233922"/>
                    <a:pt x="4501642" y="6233922"/>
                  </a:cubicBezTo>
                  <a:cubicBezTo>
                    <a:pt x="4486402" y="6233922"/>
                    <a:pt x="4471162" y="6226302"/>
                    <a:pt x="4463542" y="6211062"/>
                  </a:cubicBezTo>
                  <a:close/>
                  <a:moveTo>
                    <a:pt x="1782445" y="6142482"/>
                  </a:moveTo>
                  <a:cubicBezTo>
                    <a:pt x="1759585" y="6134862"/>
                    <a:pt x="1751965" y="6112002"/>
                    <a:pt x="1767205" y="6089142"/>
                  </a:cubicBezTo>
                  <a:cubicBezTo>
                    <a:pt x="1774825" y="6073902"/>
                    <a:pt x="1797685" y="6066282"/>
                    <a:pt x="1812925" y="6073902"/>
                  </a:cubicBezTo>
                  <a:cubicBezTo>
                    <a:pt x="1835785" y="6081522"/>
                    <a:pt x="1843405" y="6104382"/>
                    <a:pt x="1835785" y="6127242"/>
                  </a:cubicBezTo>
                  <a:cubicBezTo>
                    <a:pt x="1828165" y="6134862"/>
                    <a:pt x="1812925" y="6142482"/>
                    <a:pt x="1797685" y="6142482"/>
                  </a:cubicBezTo>
                  <a:cubicBezTo>
                    <a:pt x="1790065" y="6142482"/>
                    <a:pt x="1790065" y="6142482"/>
                    <a:pt x="1782445" y="6142482"/>
                  </a:cubicBezTo>
                  <a:close/>
                  <a:moveTo>
                    <a:pt x="4661535" y="6119622"/>
                  </a:moveTo>
                  <a:cubicBezTo>
                    <a:pt x="4653915" y="6104382"/>
                    <a:pt x="4661535" y="6081522"/>
                    <a:pt x="4676775" y="6073902"/>
                  </a:cubicBezTo>
                  <a:cubicBezTo>
                    <a:pt x="4699635" y="6058662"/>
                    <a:pt x="4722495" y="6066282"/>
                    <a:pt x="4730115" y="6089142"/>
                  </a:cubicBezTo>
                  <a:cubicBezTo>
                    <a:pt x="4737735" y="6104382"/>
                    <a:pt x="4730115" y="6127242"/>
                    <a:pt x="4714875" y="6134862"/>
                  </a:cubicBezTo>
                  <a:cubicBezTo>
                    <a:pt x="4707255" y="6142482"/>
                    <a:pt x="4699635" y="6142482"/>
                    <a:pt x="4692015" y="6142482"/>
                  </a:cubicBezTo>
                  <a:cubicBezTo>
                    <a:pt x="4684395" y="6142482"/>
                    <a:pt x="4669155" y="6134862"/>
                    <a:pt x="4661535" y="6119622"/>
                  </a:cubicBezTo>
                  <a:close/>
                  <a:moveTo>
                    <a:pt x="1592072" y="6035802"/>
                  </a:moveTo>
                  <a:cubicBezTo>
                    <a:pt x="1576832" y="6028182"/>
                    <a:pt x="1569212" y="6005322"/>
                    <a:pt x="1576832" y="5982462"/>
                  </a:cubicBezTo>
                  <a:cubicBezTo>
                    <a:pt x="1592072" y="5967222"/>
                    <a:pt x="1614932" y="5959602"/>
                    <a:pt x="1630172" y="5974842"/>
                  </a:cubicBezTo>
                  <a:cubicBezTo>
                    <a:pt x="1645412" y="5982462"/>
                    <a:pt x="1653032" y="6005322"/>
                    <a:pt x="1645412" y="6020562"/>
                  </a:cubicBezTo>
                  <a:cubicBezTo>
                    <a:pt x="1637792" y="6035802"/>
                    <a:pt x="1622552" y="6043422"/>
                    <a:pt x="1607312" y="6043422"/>
                  </a:cubicBezTo>
                  <a:cubicBezTo>
                    <a:pt x="1607312" y="6043422"/>
                    <a:pt x="1599692" y="6043422"/>
                    <a:pt x="1592072" y="6035802"/>
                  </a:cubicBezTo>
                  <a:close/>
                  <a:moveTo>
                    <a:pt x="4852035" y="6020562"/>
                  </a:moveTo>
                  <a:cubicBezTo>
                    <a:pt x="4836795" y="6005322"/>
                    <a:pt x="4844415" y="5982462"/>
                    <a:pt x="4859655" y="5967222"/>
                  </a:cubicBezTo>
                  <a:cubicBezTo>
                    <a:pt x="4882515" y="5959602"/>
                    <a:pt x="4905375" y="5959602"/>
                    <a:pt x="4912995" y="5982462"/>
                  </a:cubicBezTo>
                  <a:cubicBezTo>
                    <a:pt x="4928235" y="5997702"/>
                    <a:pt x="4920615" y="6020562"/>
                    <a:pt x="4905375" y="6035802"/>
                  </a:cubicBezTo>
                  <a:cubicBezTo>
                    <a:pt x="4897755" y="6035802"/>
                    <a:pt x="4890135" y="6035802"/>
                    <a:pt x="4882515" y="6035802"/>
                  </a:cubicBezTo>
                  <a:cubicBezTo>
                    <a:pt x="4867275" y="6035802"/>
                    <a:pt x="4859655" y="6035802"/>
                    <a:pt x="4852035" y="6020562"/>
                  </a:cubicBezTo>
                  <a:close/>
                  <a:moveTo>
                    <a:pt x="1409319" y="5921502"/>
                  </a:moveTo>
                  <a:cubicBezTo>
                    <a:pt x="1394079" y="5906262"/>
                    <a:pt x="1386459" y="5883402"/>
                    <a:pt x="1401699" y="5868162"/>
                  </a:cubicBezTo>
                  <a:cubicBezTo>
                    <a:pt x="1409319" y="5852922"/>
                    <a:pt x="1432179" y="5845302"/>
                    <a:pt x="1455039" y="5860542"/>
                  </a:cubicBezTo>
                  <a:cubicBezTo>
                    <a:pt x="1470279" y="5868162"/>
                    <a:pt x="1470279" y="5891022"/>
                    <a:pt x="1462659" y="5906262"/>
                  </a:cubicBezTo>
                  <a:cubicBezTo>
                    <a:pt x="1455039" y="5921502"/>
                    <a:pt x="1439799" y="5929122"/>
                    <a:pt x="1432179" y="5929122"/>
                  </a:cubicBezTo>
                  <a:cubicBezTo>
                    <a:pt x="1424559" y="5929122"/>
                    <a:pt x="1416939" y="5921502"/>
                    <a:pt x="1409319" y="5921502"/>
                  </a:cubicBezTo>
                  <a:close/>
                  <a:moveTo>
                    <a:pt x="5034788" y="5906262"/>
                  </a:moveTo>
                  <a:cubicBezTo>
                    <a:pt x="5019548" y="5891022"/>
                    <a:pt x="5027168" y="5868162"/>
                    <a:pt x="5042408" y="5852922"/>
                  </a:cubicBezTo>
                  <a:cubicBezTo>
                    <a:pt x="5057648" y="5845302"/>
                    <a:pt x="5080508" y="5845302"/>
                    <a:pt x="5095748" y="5860542"/>
                  </a:cubicBezTo>
                  <a:cubicBezTo>
                    <a:pt x="5103368" y="5883402"/>
                    <a:pt x="5103368" y="5906262"/>
                    <a:pt x="5080508" y="5913882"/>
                  </a:cubicBezTo>
                  <a:cubicBezTo>
                    <a:pt x="5080508" y="5921502"/>
                    <a:pt x="5072888" y="5921502"/>
                    <a:pt x="5065268" y="5921502"/>
                  </a:cubicBezTo>
                  <a:cubicBezTo>
                    <a:pt x="5050028" y="5921502"/>
                    <a:pt x="5034788" y="5913882"/>
                    <a:pt x="5034788" y="5906262"/>
                  </a:cubicBezTo>
                  <a:close/>
                  <a:moveTo>
                    <a:pt x="1234059" y="5791962"/>
                  </a:moveTo>
                  <a:cubicBezTo>
                    <a:pt x="1218819" y="5776722"/>
                    <a:pt x="1211199" y="5753862"/>
                    <a:pt x="1226439" y="5738622"/>
                  </a:cubicBezTo>
                  <a:cubicBezTo>
                    <a:pt x="1241679" y="5723382"/>
                    <a:pt x="1264539" y="5715762"/>
                    <a:pt x="1279779" y="5731002"/>
                  </a:cubicBezTo>
                  <a:cubicBezTo>
                    <a:pt x="1295019" y="5746242"/>
                    <a:pt x="1302639" y="5769102"/>
                    <a:pt x="1287399" y="5784342"/>
                  </a:cubicBezTo>
                  <a:cubicBezTo>
                    <a:pt x="1279779" y="5791962"/>
                    <a:pt x="1272159" y="5799582"/>
                    <a:pt x="1256919" y="5799582"/>
                  </a:cubicBezTo>
                  <a:cubicBezTo>
                    <a:pt x="1249299" y="5799582"/>
                    <a:pt x="1241679" y="5799582"/>
                    <a:pt x="1234059" y="5791962"/>
                  </a:cubicBezTo>
                  <a:close/>
                  <a:moveTo>
                    <a:pt x="5202301" y="5784342"/>
                  </a:moveTo>
                  <a:cubicBezTo>
                    <a:pt x="5194681" y="5761482"/>
                    <a:pt x="5194681" y="5738622"/>
                    <a:pt x="5209921" y="5731002"/>
                  </a:cubicBezTo>
                  <a:cubicBezTo>
                    <a:pt x="5225161" y="5715762"/>
                    <a:pt x="5248021" y="5715762"/>
                    <a:pt x="5263261" y="5731002"/>
                  </a:cubicBezTo>
                  <a:cubicBezTo>
                    <a:pt x="5278501" y="5753862"/>
                    <a:pt x="5270881" y="5776722"/>
                    <a:pt x="5255641" y="5784342"/>
                  </a:cubicBezTo>
                  <a:cubicBezTo>
                    <a:pt x="5248021" y="5791962"/>
                    <a:pt x="5240401" y="5791962"/>
                    <a:pt x="5232781" y="5791962"/>
                  </a:cubicBezTo>
                  <a:cubicBezTo>
                    <a:pt x="5225161" y="5791962"/>
                    <a:pt x="5209921" y="5791962"/>
                    <a:pt x="5202301" y="5784342"/>
                  </a:cubicBezTo>
                  <a:close/>
                  <a:moveTo>
                    <a:pt x="1066292" y="5647055"/>
                  </a:moveTo>
                  <a:cubicBezTo>
                    <a:pt x="1051052" y="5639435"/>
                    <a:pt x="1051052" y="5608955"/>
                    <a:pt x="1066292" y="5593715"/>
                  </a:cubicBezTo>
                  <a:cubicBezTo>
                    <a:pt x="1081532" y="5578475"/>
                    <a:pt x="1104392" y="5578475"/>
                    <a:pt x="1119632" y="5593715"/>
                  </a:cubicBezTo>
                  <a:cubicBezTo>
                    <a:pt x="1134872" y="5608955"/>
                    <a:pt x="1134872" y="5631815"/>
                    <a:pt x="1119632" y="5647055"/>
                  </a:cubicBezTo>
                  <a:cubicBezTo>
                    <a:pt x="1112012" y="5654675"/>
                    <a:pt x="1104392" y="5662295"/>
                    <a:pt x="1096772" y="5662295"/>
                  </a:cubicBezTo>
                  <a:cubicBezTo>
                    <a:pt x="1081532" y="5662295"/>
                    <a:pt x="1073912" y="5654675"/>
                    <a:pt x="1066292" y="5647055"/>
                  </a:cubicBezTo>
                  <a:close/>
                  <a:moveTo>
                    <a:pt x="5369687" y="5647055"/>
                  </a:moveTo>
                  <a:cubicBezTo>
                    <a:pt x="5354447" y="5631815"/>
                    <a:pt x="5354447" y="5601335"/>
                    <a:pt x="5369687" y="5593715"/>
                  </a:cubicBezTo>
                  <a:cubicBezTo>
                    <a:pt x="5384927" y="5578475"/>
                    <a:pt x="5407787" y="5578475"/>
                    <a:pt x="5423027" y="5593715"/>
                  </a:cubicBezTo>
                  <a:cubicBezTo>
                    <a:pt x="5438267" y="5608955"/>
                    <a:pt x="5438267" y="5631815"/>
                    <a:pt x="5423027" y="5647055"/>
                  </a:cubicBezTo>
                  <a:cubicBezTo>
                    <a:pt x="5415407" y="5654675"/>
                    <a:pt x="5407787" y="5654675"/>
                    <a:pt x="5400167" y="5654675"/>
                  </a:cubicBezTo>
                  <a:cubicBezTo>
                    <a:pt x="5384927" y="5654675"/>
                    <a:pt x="5377307" y="5654675"/>
                    <a:pt x="5369687" y="5647055"/>
                  </a:cubicBezTo>
                  <a:close/>
                  <a:moveTo>
                    <a:pt x="914019" y="5502275"/>
                  </a:moveTo>
                  <a:cubicBezTo>
                    <a:pt x="898779" y="5487035"/>
                    <a:pt x="898779" y="5464175"/>
                    <a:pt x="914019" y="5448935"/>
                  </a:cubicBezTo>
                  <a:cubicBezTo>
                    <a:pt x="929259" y="5433695"/>
                    <a:pt x="952119" y="5433695"/>
                    <a:pt x="967359" y="5448935"/>
                  </a:cubicBezTo>
                  <a:cubicBezTo>
                    <a:pt x="982599" y="5464175"/>
                    <a:pt x="982599" y="5487035"/>
                    <a:pt x="967359" y="5502275"/>
                  </a:cubicBezTo>
                  <a:cubicBezTo>
                    <a:pt x="959739" y="5509895"/>
                    <a:pt x="952119" y="5509895"/>
                    <a:pt x="936879" y="5509895"/>
                  </a:cubicBezTo>
                  <a:cubicBezTo>
                    <a:pt x="929259" y="5509895"/>
                    <a:pt x="921639" y="5509895"/>
                    <a:pt x="914019" y="5502275"/>
                  </a:cubicBezTo>
                  <a:close/>
                  <a:moveTo>
                    <a:pt x="5522087" y="5494655"/>
                  </a:moveTo>
                  <a:cubicBezTo>
                    <a:pt x="5506847" y="5479415"/>
                    <a:pt x="5506847" y="5456555"/>
                    <a:pt x="5522087" y="5441315"/>
                  </a:cubicBezTo>
                  <a:cubicBezTo>
                    <a:pt x="5537327" y="5426075"/>
                    <a:pt x="5560187" y="5426075"/>
                    <a:pt x="5575427" y="5441315"/>
                  </a:cubicBezTo>
                  <a:cubicBezTo>
                    <a:pt x="5590667" y="5456555"/>
                    <a:pt x="5590667" y="5479415"/>
                    <a:pt x="5575427" y="5494655"/>
                  </a:cubicBezTo>
                  <a:cubicBezTo>
                    <a:pt x="5567807" y="5502275"/>
                    <a:pt x="5560187" y="5509895"/>
                    <a:pt x="5552567" y="5509895"/>
                  </a:cubicBezTo>
                  <a:cubicBezTo>
                    <a:pt x="5544947" y="5509895"/>
                    <a:pt x="5529707" y="5502275"/>
                    <a:pt x="5522087" y="5494655"/>
                  </a:cubicBezTo>
                  <a:close/>
                  <a:moveTo>
                    <a:pt x="769366" y="5342255"/>
                  </a:moveTo>
                  <a:cubicBezTo>
                    <a:pt x="754126" y="5319395"/>
                    <a:pt x="754126" y="5296535"/>
                    <a:pt x="769366" y="5288915"/>
                  </a:cubicBezTo>
                  <a:cubicBezTo>
                    <a:pt x="784606" y="5273675"/>
                    <a:pt x="815086" y="5273675"/>
                    <a:pt x="822706" y="5288915"/>
                  </a:cubicBezTo>
                  <a:cubicBezTo>
                    <a:pt x="837946" y="5304155"/>
                    <a:pt x="837946" y="5327015"/>
                    <a:pt x="822706" y="5342255"/>
                  </a:cubicBezTo>
                  <a:cubicBezTo>
                    <a:pt x="815086" y="5349875"/>
                    <a:pt x="807466" y="5349875"/>
                    <a:pt x="799846" y="5349875"/>
                  </a:cubicBezTo>
                  <a:cubicBezTo>
                    <a:pt x="784606" y="5349875"/>
                    <a:pt x="776986" y="5349875"/>
                    <a:pt x="769366" y="5342255"/>
                  </a:cubicBezTo>
                  <a:close/>
                  <a:moveTo>
                    <a:pt x="5666867" y="5342255"/>
                  </a:moveTo>
                  <a:cubicBezTo>
                    <a:pt x="5651627" y="5327015"/>
                    <a:pt x="5651627" y="5304155"/>
                    <a:pt x="5666867" y="5288915"/>
                  </a:cubicBezTo>
                  <a:cubicBezTo>
                    <a:pt x="5682107" y="5266055"/>
                    <a:pt x="5704967" y="5266055"/>
                    <a:pt x="5720207" y="5281295"/>
                  </a:cubicBezTo>
                  <a:cubicBezTo>
                    <a:pt x="5735447" y="5296535"/>
                    <a:pt x="5735447" y="5319395"/>
                    <a:pt x="5720207" y="5334635"/>
                  </a:cubicBezTo>
                  <a:cubicBezTo>
                    <a:pt x="5712587" y="5342255"/>
                    <a:pt x="5704967" y="5349875"/>
                    <a:pt x="5697347" y="5349875"/>
                  </a:cubicBezTo>
                  <a:cubicBezTo>
                    <a:pt x="5682107" y="5349875"/>
                    <a:pt x="5674487" y="5342255"/>
                    <a:pt x="5666867" y="5342255"/>
                  </a:cubicBezTo>
                  <a:close/>
                  <a:moveTo>
                    <a:pt x="632206" y="5166995"/>
                  </a:moveTo>
                  <a:cubicBezTo>
                    <a:pt x="616966" y="5151755"/>
                    <a:pt x="624586" y="5128895"/>
                    <a:pt x="639826" y="5113655"/>
                  </a:cubicBezTo>
                  <a:cubicBezTo>
                    <a:pt x="655066" y="5106035"/>
                    <a:pt x="685546" y="5106035"/>
                    <a:pt x="693166" y="5121275"/>
                  </a:cubicBezTo>
                  <a:cubicBezTo>
                    <a:pt x="708406" y="5144135"/>
                    <a:pt x="700786" y="5166995"/>
                    <a:pt x="685546" y="5174615"/>
                  </a:cubicBezTo>
                  <a:cubicBezTo>
                    <a:pt x="677926" y="5182235"/>
                    <a:pt x="670306" y="5182235"/>
                    <a:pt x="662686" y="5182235"/>
                  </a:cubicBezTo>
                  <a:cubicBezTo>
                    <a:pt x="655066" y="5182235"/>
                    <a:pt x="639826" y="5182235"/>
                    <a:pt x="632206" y="5166995"/>
                  </a:cubicBezTo>
                  <a:close/>
                  <a:moveTo>
                    <a:pt x="5803900" y="5174615"/>
                  </a:moveTo>
                  <a:cubicBezTo>
                    <a:pt x="5788660" y="5159375"/>
                    <a:pt x="5781040" y="5136515"/>
                    <a:pt x="5796280" y="5121275"/>
                  </a:cubicBezTo>
                  <a:cubicBezTo>
                    <a:pt x="5811520" y="5106035"/>
                    <a:pt x="5834380" y="5098415"/>
                    <a:pt x="5849620" y="5113655"/>
                  </a:cubicBezTo>
                  <a:cubicBezTo>
                    <a:pt x="5864860" y="5121275"/>
                    <a:pt x="5872480" y="5144135"/>
                    <a:pt x="5857240" y="5166995"/>
                  </a:cubicBezTo>
                  <a:cubicBezTo>
                    <a:pt x="5849620" y="5174615"/>
                    <a:pt x="5842000" y="5182235"/>
                    <a:pt x="5826760" y="5182235"/>
                  </a:cubicBezTo>
                  <a:cubicBezTo>
                    <a:pt x="5819140" y="5182235"/>
                    <a:pt x="5811520" y="5174615"/>
                    <a:pt x="5803900" y="5174615"/>
                  </a:cubicBezTo>
                  <a:close/>
                  <a:moveTo>
                    <a:pt x="510286" y="4991608"/>
                  </a:moveTo>
                  <a:cubicBezTo>
                    <a:pt x="495046" y="4976368"/>
                    <a:pt x="502666" y="4945888"/>
                    <a:pt x="517906" y="4938268"/>
                  </a:cubicBezTo>
                  <a:cubicBezTo>
                    <a:pt x="540766" y="4923028"/>
                    <a:pt x="563626" y="4930648"/>
                    <a:pt x="571246" y="4945888"/>
                  </a:cubicBezTo>
                  <a:cubicBezTo>
                    <a:pt x="586486" y="4968748"/>
                    <a:pt x="578866" y="4991608"/>
                    <a:pt x="563626" y="4999228"/>
                  </a:cubicBezTo>
                  <a:cubicBezTo>
                    <a:pt x="556006" y="5006848"/>
                    <a:pt x="548386" y="5006848"/>
                    <a:pt x="540766" y="5006848"/>
                  </a:cubicBezTo>
                  <a:cubicBezTo>
                    <a:pt x="533146" y="5006848"/>
                    <a:pt x="517906" y="4999228"/>
                    <a:pt x="510286" y="4991608"/>
                  </a:cubicBezTo>
                  <a:close/>
                  <a:moveTo>
                    <a:pt x="5925693" y="4999228"/>
                  </a:moveTo>
                  <a:cubicBezTo>
                    <a:pt x="5910453" y="4983988"/>
                    <a:pt x="5902833" y="4961128"/>
                    <a:pt x="5918073" y="4945888"/>
                  </a:cubicBezTo>
                  <a:cubicBezTo>
                    <a:pt x="5925693" y="4923028"/>
                    <a:pt x="5948553" y="4923028"/>
                    <a:pt x="5971413" y="4930648"/>
                  </a:cubicBezTo>
                  <a:cubicBezTo>
                    <a:pt x="5986653" y="4945888"/>
                    <a:pt x="5994273" y="4968748"/>
                    <a:pt x="5979033" y="4983988"/>
                  </a:cubicBezTo>
                  <a:cubicBezTo>
                    <a:pt x="5971413" y="4999228"/>
                    <a:pt x="5963793" y="5006848"/>
                    <a:pt x="5948553" y="5006848"/>
                  </a:cubicBezTo>
                  <a:cubicBezTo>
                    <a:pt x="5940933" y="5006848"/>
                    <a:pt x="5933313" y="4999228"/>
                    <a:pt x="5925693" y="4999228"/>
                  </a:cubicBezTo>
                  <a:close/>
                  <a:moveTo>
                    <a:pt x="396113" y="4801108"/>
                  </a:moveTo>
                  <a:cubicBezTo>
                    <a:pt x="388493" y="4785868"/>
                    <a:pt x="396113" y="4763008"/>
                    <a:pt x="411353" y="4755388"/>
                  </a:cubicBezTo>
                  <a:cubicBezTo>
                    <a:pt x="434213" y="4740148"/>
                    <a:pt x="457073" y="4747768"/>
                    <a:pt x="464693" y="4770628"/>
                  </a:cubicBezTo>
                  <a:cubicBezTo>
                    <a:pt x="479933" y="4785868"/>
                    <a:pt x="472313" y="4808728"/>
                    <a:pt x="449453" y="4816348"/>
                  </a:cubicBezTo>
                  <a:cubicBezTo>
                    <a:pt x="441833" y="4823968"/>
                    <a:pt x="441833" y="4823968"/>
                    <a:pt x="434213" y="4823968"/>
                  </a:cubicBezTo>
                  <a:cubicBezTo>
                    <a:pt x="418973" y="4823968"/>
                    <a:pt x="403733" y="4816348"/>
                    <a:pt x="396113" y="4801108"/>
                  </a:cubicBezTo>
                  <a:close/>
                  <a:moveTo>
                    <a:pt x="6039993" y="4816348"/>
                  </a:moveTo>
                  <a:cubicBezTo>
                    <a:pt x="6017133" y="4801108"/>
                    <a:pt x="6017133" y="4778248"/>
                    <a:pt x="6024753" y="4763008"/>
                  </a:cubicBezTo>
                  <a:cubicBezTo>
                    <a:pt x="6032373" y="4740148"/>
                    <a:pt x="6055233" y="4740148"/>
                    <a:pt x="6078093" y="4747768"/>
                  </a:cubicBezTo>
                  <a:cubicBezTo>
                    <a:pt x="6093333" y="4755388"/>
                    <a:pt x="6100953" y="4778248"/>
                    <a:pt x="6093333" y="4801108"/>
                  </a:cubicBezTo>
                  <a:cubicBezTo>
                    <a:pt x="6085713" y="4808728"/>
                    <a:pt x="6070473" y="4816348"/>
                    <a:pt x="6055233" y="4816348"/>
                  </a:cubicBezTo>
                  <a:cubicBezTo>
                    <a:pt x="6047613" y="4816348"/>
                    <a:pt x="6047613" y="4816348"/>
                    <a:pt x="6039993" y="4816348"/>
                  </a:cubicBezTo>
                  <a:close/>
                  <a:moveTo>
                    <a:pt x="304673" y="4610608"/>
                  </a:moveTo>
                  <a:cubicBezTo>
                    <a:pt x="289433" y="4595368"/>
                    <a:pt x="297053" y="4572508"/>
                    <a:pt x="319913" y="4557268"/>
                  </a:cubicBezTo>
                  <a:cubicBezTo>
                    <a:pt x="342773" y="4549648"/>
                    <a:pt x="358013" y="4557268"/>
                    <a:pt x="373253" y="4580128"/>
                  </a:cubicBezTo>
                  <a:cubicBezTo>
                    <a:pt x="380873" y="4595368"/>
                    <a:pt x="373253" y="4618228"/>
                    <a:pt x="350393" y="4625848"/>
                  </a:cubicBezTo>
                  <a:cubicBezTo>
                    <a:pt x="350393" y="4633468"/>
                    <a:pt x="342773" y="4633468"/>
                    <a:pt x="335153" y="4633468"/>
                  </a:cubicBezTo>
                  <a:cubicBezTo>
                    <a:pt x="319913" y="4633468"/>
                    <a:pt x="304673" y="4625848"/>
                    <a:pt x="304673" y="4610608"/>
                  </a:cubicBezTo>
                  <a:close/>
                  <a:moveTo>
                    <a:pt x="6139053" y="4625848"/>
                  </a:moveTo>
                  <a:cubicBezTo>
                    <a:pt x="6116193" y="4618228"/>
                    <a:pt x="6108573" y="4595368"/>
                    <a:pt x="6116193" y="4572508"/>
                  </a:cubicBezTo>
                  <a:cubicBezTo>
                    <a:pt x="6131433" y="4557268"/>
                    <a:pt x="6154293" y="4542028"/>
                    <a:pt x="6169533" y="4557268"/>
                  </a:cubicBezTo>
                  <a:cubicBezTo>
                    <a:pt x="6192393" y="4564888"/>
                    <a:pt x="6200013" y="4587748"/>
                    <a:pt x="6192393" y="4602988"/>
                  </a:cubicBezTo>
                  <a:cubicBezTo>
                    <a:pt x="6184773" y="4618228"/>
                    <a:pt x="6169533" y="4625848"/>
                    <a:pt x="6154293" y="4625848"/>
                  </a:cubicBezTo>
                  <a:cubicBezTo>
                    <a:pt x="6146673" y="4625848"/>
                    <a:pt x="6146673" y="4625848"/>
                    <a:pt x="6139053" y="4625848"/>
                  </a:cubicBezTo>
                  <a:close/>
                  <a:moveTo>
                    <a:pt x="213233" y="4412488"/>
                  </a:moveTo>
                  <a:cubicBezTo>
                    <a:pt x="205613" y="4389628"/>
                    <a:pt x="220853" y="4366768"/>
                    <a:pt x="236093" y="4359148"/>
                  </a:cubicBezTo>
                  <a:cubicBezTo>
                    <a:pt x="258953" y="4351528"/>
                    <a:pt x="281813" y="4366768"/>
                    <a:pt x="289433" y="4382008"/>
                  </a:cubicBezTo>
                  <a:cubicBezTo>
                    <a:pt x="297053" y="4404868"/>
                    <a:pt x="281813" y="4427728"/>
                    <a:pt x="266573" y="4435348"/>
                  </a:cubicBezTo>
                  <a:cubicBezTo>
                    <a:pt x="258953" y="4435348"/>
                    <a:pt x="258953" y="4435348"/>
                    <a:pt x="251333" y="4435348"/>
                  </a:cubicBezTo>
                  <a:cubicBezTo>
                    <a:pt x="236093" y="4435348"/>
                    <a:pt x="220853" y="4427728"/>
                    <a:pt x="213233" y="4412488"/>
                  </a:cubicBezTo>
                  <a:close/>
                  <a:moveTo>
                    <a:pt x="6222746" y="4427728"/>
                  </a:moveTo>
                  <a:cubicBezTo>
                    <a:pt x="6207506" y="4420108"/>
                    <a:pt x="6192266" y="4397248"/>
                    <a:pt x="6199886" y="4374388"/>
                  </a:cubicBezTo>
                  <a:cubicBezTo>
                    <a:pt x="6207506" y="4359148"/>
                    <a:pt x="6230366" y="4351528"/>
                    <a:pt x="6253226" y="4359148"/>
                  </a:cubicBezTo>
                  <a:cubicBezTo>
                    <a:pt x="6268466" y="4366768"/>
                    <a:pt x="6283706" y="4382008"/>
                    <a:pt x="6276086" y="4404868"/>
                  </a:cubicBezTo>
                  <a:cubicBezTo>
                    <a:pt x="6268466" y="4420108"/>
                    <a:pt x="6253226" y="4427728"/>
                    <a:pt x="6237986" y="4427728"/>
                  </a:cubicBezTo>
                  <a:cubicBezTo>
                    <a:pt x="6230366" y="4427728"/>
                    <a:pt x="6230366" y="4427728"/>
                    <a:pt x="6222746" y="4427728"/>
                  </a:cubicBezTo>
                  <a:close/>
                  <a:moveTo>
                    <a:pt x="144653" y="4206748"/>
                  </a:moveTo>
                  <a:cubicBezTo>
                    <a:pt x="137033" y="4183888"/>
                    <a:pt x="152273" y="4168648"/>
                    <a:pt x="167513" y="4161028"/>
                  </a:cubicBezTo>
                  <a:cubicBezTo>
                    <a:pt x="190373" y="4153408"/>
                    <a:pt x="213233" y="4161028"/>
                    <a:pt x="220853" y="4183888"/>
                  </a:cubicBezTo>
                  <a:cubicBezTo>
                    <a:pt x="220853" y="4206748"/>
                    <a:pt x="213233" y="4229608"/>
                    <a:pt x="190373" y="4229608"/>
                  </a:cubicBezTo>
                  <a:cubicBezTo>
                    <a:pt x="190373" y="4237228"/>
                    <a:pt x="182753" y="4237228"/>
                    <a:pt x="182753" y="4237228"/>
                  </a:cubicBezTo>
                  <a:cubicBezTo>
                    <a:pt x="167513" y="4237228"/>
                    <a:pt x="152273" y="4221988"/>
                    <a:pt x="144653" y="4206748"/>
                  </a:cubicBezTo>
                  <a:close/>
                  <a:moveTo>
                    <a:pt x="6298819" y="4221988"/>
                  </a:moveTo>
                  <a:cubicBezTo>
                    <a:pt x="6275959" y="4221988"/>
                    <a:pt x="6268339" y="4199128"/>
                    <a:pt x="6268339" y="4176268"/>
                  </a:cubicBezTo>
                  <a:cubicBezTo>
                    <a:pt x="6275959" y="4161028"/>
                    <a:pt x="6298819" y="4145788"/>
                    <a:pt x="6321679" y="4153408"/>
                  </a:cubicBezTo>
                  <a:cubicBezTo>
                    <a:pt x="6336919" y="4161028"/>
                    <a:pt x="6352159" y="4176268"/>
                    <a:pt x="6344539" y="4199128"/>
                  </a:cubicBezTo>
                  <a:cubicBezTo>
                    <a:pt x="6336919" y="4214368"/>
                    <a:pt x="6321679" y="4229608"/>
                    <a:pt x="6306439" y="4229608"/>
                  </a:cubicBezTo>
                  <a:cubicBezTo>
                    <a:pt x="6306439" y="4229608"/>
                    <a:pt x="6298819" y="4229608"/>
                    <a:pt x="6298819" y="4221988"/>
                  </a:cubicBezTo>
                  <a:close/>
                  <a:moveTo>
                    <a:pt x="91440" y="4000881"/>
                  </a:moveTo>
                  <a:cubicBezTo>
                    <a:pt x="83820" y="3978021"/>
                    <a:pt x="99060" y="3955161"/>
                    <a:pt x="114300" y="3955161"/>
                  </a:cubicBezTo>
                  <a:cubicBezTo>
                    <a:pt x="137160" y="3947541"/>
                    <a:pt x="160020" y="3962781"/>
                    <a:pt x="160020" y="3978021"/>
                  </a:cubicBezTo>
                  <a:cubicBezTo>
                    <a:pt x="167640" y="4000881"/>
                    <a:pt x="152400" y="4023741"/>
                    <a:pt x="137160" y="4023741"/>
                  </a:cubicBezTo>
                  <a:cubicBezTo>
                    <a:pt x="129540" y="4023741"/>
                    <a:pt x="129540" y="4023741"/>
                    <a:pt x="121920" y="4023741"/>
                  </a:cubicBezTo>
                  <a:cubicBezTo>
                    <a:pt x="106680" y="4023741"/>
                    <a:pt x="91440" y="4016121"/>
                    <a:pt x="91440" y="4000881"/>
                  </a:cubicBezTo>
                  <a:close/>
                  <a:moveTo>
                    <a:pt x="6352286" y="4016121"/>
                  </a:moveTo>
                  <a:cubicBezTo>
                    <a:pt x="6337046" y="4016121"/>
                    <a:pt x="6321806" y="3993261"/>
                    <a:pt x="6329426" y="3970401"/>
                  </a:cubicBezTo>
                  <a:cubicBezTo>
                    <a:pt x="6329426" y="3955161"/>
                    <a:pt x="6352286" y="3939921"/>
                    <a:pt x="6375146" y="3947541"/>
                  </a:cubicBezTo>
                  <a:cubicBezTo>
                    <a:pt x="6390386" y="3947541"/>
                    <a:pt x="6405626" y="3970401"/>
                    <a:pt x="6398006" y="3993261"/>
                  </a:cubicBezTo>
                  <a:cubicBezTo>
                    <a:pt x="6398006" y="4008501"/>
                    <a:pt x="6382766" y="4023741"/>
                    <a:pt x="6367526" y="4023741"/>
                  </a:cubicBezTo>
                  <a:cubicBezTo>
                    <a:pt x="6359906" y="4023741"/>
                    <a:pt x="6359906" y="4016121"/>
                    <a:pt x="6352286" y="4016121"/>
                  </a:cubicBezTo>
                  <a:close/>
                  <a:moveTo>
                    <a:pt x="45720" y="3787521"/>
                  </a:moveTo>
                  <a:cubicBezTo>
                    <a:pt x="38100" y="3764661"/>
                    <a:pt x="53340" y="3741801"/>
                    <a:pt x="76200" y="3741801"/>
                  </a:cubicBezTo>
                  <a:cubicBezTo>
                    <a:pt x="99060" y="3741801"/>
                    <a:pt x="114300" y="3749421"/>
                    <a:pt x="121920" y="3772281"/>
                  </a:cubicBezTo>
                  <a:cubicBezTo>
                    <a:pt x="121920" y="3795141"/>
                    <a:pt x="106680" y="3810381"/>
                    <a:pt x="91440" y="3818001"/>
                  </a:cubicBezTo>
                  <a:cubicBezTo>
                    <a:pt x="83820" y="3818001"/>
                    <a:pt x="83820" y="3818001"/>
                    <a:pt x="83820" y="3818001"/>
                  </a:cubicBezTo>
                  <a:cubicBezTo>
                    <a:pt x="60960" y="3818001"/>
                    <a:pt x="45720" y="3802761"/>
                    <a:pt x="45720" y="3787521"/>
                  </a:cubicBezTo>
                  <a:close/>
                  <a:moveTo>
                    <a:pt x="6398006" y="3810381"/>
                  </a:moveTo>
                  <a:cubicBezTo>
                    <a:pt x="6382766" y="3802761"/>
                    <a:pt x="6367526" y="3787521"/>
                    <a:pt x="6367526" y="3764661"/>
                  </a:cubicBezTo>
                  <a:cubicBezTo>
                    <a:pt x="6375146" y="3741801"/>
                    <a:pt x="6390386" y="3734181"/>
                    <a:pt x="6413246" y="3734181"/>
                  </a:cubicBezTo>
                  <a:cubicBezTo>
                    <a:pt x="6436106" y="3734181"/>
                    <a:pt x="6443726" y="3757041"/>
                    <a:pt x="6443726" y="3779901"/>
                  </a:cubicBezTo>
                  <a:cubicBezTo>
                    <a:pt x="6443726" y="3795141"/>
                    <a:pt x="6428486" y="3810381"/>
                    <a:pt x="6405626" y="3810381"/>
                  </a:cubicBezTo>
                  <a:cubicBezTo>
                    <a:pt x="6405626" y="3810381"/>
                    <a:pt x="6405626" y="3810381"/>
                    <a:pt x="6398006" y="3810381"/>
                  </a:cubicBezTo>
                  <a:close/>
                  <a:moveTo>
                    <a:pt x="15240" y="3574161"/>
                  </a:moveTo>
                  <a:cubicBezTo>
                    <a:pt x="15240" y="3551301"/>
                    <a:pt x="30480" y="3528441"/>
                    <a:pt x="53340" y="3528441"/>
                  </a:cubicBezTo>
                  <a:cubicBezTo>
                    <a:pt x="68580" y="3528441"/>
                    <a:pt x="91440" y="3543681"/>
                    <a:pt x="91440" y="3566541"/>
                  </a:cubicBezTo>
                  <a:cubicBezTo>
                    <a:pt x="91440" y="3581781"/>
                    <a:pt x="76200" y="3604641"/>
                    <a:pt x="60960" y="3604641"/>
                  </a:cubicBezTo>
                  <a:cubicBezTo>
                    <a:pt x="53340" y="3604641"/>
                    <a:pt x="53340" y="3604641"/>
                    <a:pt x="53340" y="3604641"/>
                  </a:cubicBezTo>
                  <a:cubicBezTo>
                    <a:pt x="38100" y="3604641"/>
                    <a:pt x="15240" y="3589401"/>
                    <a:pt x="15240" y="3574161"/>
                  </a:cubicBezTo>
                  <a:close/>
                  <a:moveTo>
                    <a:pt x="6428486" y="3597021"/>
                  </a:moveTo>
                  <a:cubicBezTo>
                    <a:pt x="6413246" y="3597021"/>
                    <a:pt x="6398006" y="3574161"/>
                    <a:pt x="6398006" y="3558921"/>
                  </a:cubicBezTo>
                  <a:cubicBezTo>
                    <a:pt x="6398006" y="3536061"/>
                    <a:pt x="6420866" y="3520821"/>
                    <a:pt x="6436106" y="3520821"/>
                  </a:cubicBezTo>
                  <a:cubicBezTo>
                    <a:pt x="6458966" y="3520821"/>
                    <a:pt x="6474206" y="3543681"/>
                    <a:pt x="6474206" y="3566541"/>
                  </a:cubicBezTo>
                  <a:cubicBezTo>
                    <a:pt x="6474206" y="3581781"/>
                    <a:pt x="6451346" y="3597021"/>
                    <a:pt x="6436106" y="3597021"/>
                  </a:cubicBezTo>
                  <a:cubicBezTo>
                    <a:pt x="6436106" y="3597021"/>
                    <a:pt x="6428486" y="3597021"/>
                    <a:pt x="6428486" y="3597021"/>
                  </a:cubicBezTo>
                  <a:close/>
                  <a:moveTo>
                    <a:pt x="0" y="3353181"/>
                  </a:moveTo>
                  <a:cubicBezTo>
                    <a:pt x="0" y="3330321"/>
                    <a:pt x="15240" y="3315081"/>
                    <a:pt x="38100" y="3315081"/>
                  </a:cubicBezTo>
                  <a:cubicBezTo>
                    <a:pt x="60960" y="3315081"/>
                    <a:pt x="76200" y="3330321"/>
                    <a:pt x="76200" y="3353181"/>
                  </a:cubicBezTo>
                  <a:cubicBezTo>
                    <a:pt x="76200" y="3376041"/>
                    <a:pt x="60960" y="3391281"/>
                    <a:pt x="38100" y="3391281"/>
                  </a:cubicBezTo>
                  <a:cubicBezTo>
                    <a:pt x="15240" y="3391281"/>
                    <a:pt x="0" y="3376041"/>
                    <a:pt x="0" y="3353181"/>
                  </a:cubicBezTo>
                  <a:close/>
                  <a:moveTo>
                    <a:pt x="6443599" y="3383661"/>
                  </a:moveTo>
                  <a:cubicBezTo>
                    <a:pt x="6428359" y="3383661"/>
                    <a:pt x="6413119" y="3368421"/>
                    <a:pt x="6413119" y="3345561"/>
                  </a:cubicBezTo>
                  <a:cubicBezTo>
                    <a:pt x="6413119" y="3322701"/>
                    <a:pt x="6428359" y="3307461"/>
                    <a:pt x="6451219" y="3307461"/>
                  </a:cubicBezTo>
                  <a:cubicBezTo>
                    <a:pt x="6474079" y="3307461"/>
                    <a:pt x="6489319" y="3322701"/>
                    <a:pt x="6489319" y="3345561"/>
                  </a:cubicBezTo>
                  <a:cubicBezTo>
                    <a:pt x="6489319" y="3368421"/>
                    <a:pt x="6466459" y="3383661"/>
                    <a:pt x="6451219" y="3383661"/>
                  </a:cubicBezTo>
                  <a:cubicBezTo>
                    <a:pt x="6451219" y="3383661"/>
                    <a:pt x="6443599" y="3383661"/>
                    <a:pt x="6443599" y="3383661"/>
                  </a:cubicBezTo>
                  <a:close/>
                  <a:moveTo>
                    <a:pt x="38100" y="3177921"/>
                  </a:moveTo>
                  <a:cubicBezTo>
                    <a:pt x="15240" y="3177921"/>
                    <a:pt x="0" y="3155061"/>
                    <a:pt x="0" y="3139821"/>
                  </a:cubicBezTo>
                  <a:cubicBezTo>
                    <a:pt x="0" y="3116961"/>
                    <a:pt x="22860" y="3101721"/>
                    <a:pt x="38100" y="3101721"/>
                  </a:cubicBezTo>
                  <a:cubicBezTo>
                    <a:pt x="60960" y="3101721"/>
                    <a:pt x="76200" y="3116961"/>
                    <a:pt x="76200" y="3139821"/>
                  </a:cubicBezTo>
                  <a:cubicBezTo>
                    <a:pt x="76200" y="3162681"/>
                    <a:pt x="60960" y="3177921"/>
                    <a:pt x="38100" y="3177921"/>
                  </a:cubicBezTo>
                  <a:close/>
                  <a:moveTo>
                    <a:pt x="6413246" y="3132201"/>
                  </a:moveTo>
                  <a:cubicBezTo>
                    <a:pt x="6405626" y="3109341"/>
                    <a:pt x="6428486" y="3094101"/>
                    <a:pt x="6443726" y="3094101"/>
                  </a:cubicBezTo>
                  <a:cubicBezTo>
                    <a:pt x="6466586" y="3094101"/>
                    <a:pt x="6481826" y="3109341"/>
                    <a:pt x="6489446" y="3132201"/>
                  </a:cubicBezTo>
                  <a:cubicBezTo>
                    <a:pt x="6489446" y="3147441"/>
                    <a:pt x="6466586" y="3170301"/>
                    <a:pt x="6451346" y="3170301"/>
                  </a:cubicBezTo>
                  <a:cubicBezTo>
                    <a:pt x="6428486" y="3170301"/>
                    <a:pt x="6413246" y="3155061"/>
                    <a:pt x="6413246" y="3132201"/>
                  </a:cubicBezTo>
                  <a:close/>
                  <a:moveTo>
                    <a:pt x="53340" y="2964561"/>
                  </a:moveTo>
                  <a:cubicBezTo>
                    <a:pt x="30480" y="2964561"/>
                    <a:pt x="15240" y="2941701"/>
                    <a:pt x="15240" y="2918841"/>
                  </a:cubicBezTo>
                  <a:cubicBezTo>
                    <a:pt x="15240" y="2903601"/>
                    <a:pt x="38100" y="2888361"/>
                    <a:pt x="53340" y="2888361"/>
                  </a:cubicBezTo>
                  <a:cubicBezTo>
                    <a:pt x="76200" y="2888361"/>
                    <a:pt x="91440" y="2911221"/>
                    <a:pt x="91440" y="2926461"/>
                  </a:cubicBezTo>
                  <a:cubicBezTo>
                    <a:pt x="91440" y="2949321"/>
                    <a:pt x="76200" y="2964561"/>
                    <a:pt x="53340" y="2964561"/>
                  </a:cubicBezTo>
                  <a:close/>
                  <a:moveTo>
                    <a:pt x="6398006" y="2918841"/>
                  </a:moveTo>
                  <a:cubicBezTo>
                    <a:pt x="6390386" y="2903601"/>
                    <a:pt x="6405626" y="2880741"/>
                    <a:pt x="6428486" y="2880741"/>
                  </a:cubicBezTo>
                  <a:cubicBezTo>
                    <a:pt x="6451346" y="2880741"/>
                    <a:pt x="6466586" y="2895981"/>
                    <a:pt x="6474206" y="2911221"/>
                  </a:cubicBezTo>
                  <a:cubicBezTo>
                    <a:pt x="6474206" y="2934081"/>
                    <a:pt x="6458966" y="2956941"/>
                    <a:pt x="6436106" y="2956941"/>
                  </a:cubicBezTo>
                  <a:cubicBezTo>
                    <a:pt x="6413246" y="2956941"/>
                    <a:pt x="6398006" y="2941701"/>
                    <a:pt x="6398006" y="2918841"/>
                  </a:cubicBezTo>
                  <a:close/>
                  <a:moveTo>
                    <a:pt x="76200" y="2751074"/>
                  </a:moveTo>
                  <a:cubicBezTo>
                    <a:pt x="53340" y="2743454"/>
                    <a:pt x="38100" y="2728214"/>
                    <a:pt x="45720" y="2705354"/>
                  </a:cubicBezTo>
                  <a:cubicBezTo>
                    <a:pt x="45720" y="2682494"/>
                    <a:pt x="68580" y="2674874"/>
                    <a:pt x="91440" y="2674874"/>
                  </a:cubicBezTo>
                  <a:cubicBezTo>
                    <a:pt x="106680" y="2674874"/>
                    <a:pt x="121920" y="2697734"/>
                    <a:pt x="121920" y="2720594"/>
                  </a:cubicBezTo>
                  <a:cubicBezTo>
                    <a:pt x="114300" y="2735834"/>
                    <a:pt x="99060" y="2751074"/>
                    <a:pt x="83820" y="2751074"/>
                  </a:cubicBezTo>
                  <a:cubicBezTo>
                    <a:pt x="76200" y="2751074"/>
                    <a:pt x="76200" y="2751074"/>
                    <a:pt x="76200" y="2751074"/>
                  </a:cubicBezTo>
                  <a:close/>
                  <a:moveTo>
                    <a:pt x="6367526" y="2712974"/>
                  </a:moveTo>
                  <a:cubicBezTo>
                    <a:pt x="6359906" y="2690114"/>
                    <a:pt x="6375146" y="2674874"/>
                    <a:pt x="6398006" y="2667254"/>
                  </a:cubicBezTo>
                  <a:cubicBezTo>
                    <a:pt x="6420866" y="2667254"/>
                    <a:pt x="6436106" y="2674874"/>
                    <a:pt x="6443726" y="2697734"/>
                  </a:cubicBezTo>
                  <a:cubicBezTo>
                    <a:pt x="6443726" y="2720594"/>
                    <a:pt x="6428486" y="2735834"/>
                    <a:pt x="6413246" y="2743454"/>
                  </a:cubicBezTo>
                  <a:cubicBezTo>
                    <a:pt x="6405626" y="2743454"/>
                    <a:pt x="6405626" y="2743454"/>
                    <a:pt x="6405626" y="2743454"/>
                  </a:cubicBezTo>
                  <a:cubicBezTo>
                    <a:pt x="6382766" y="2743454"/>
                    <a:pt x="6367526" y="2728214"/>
                    <a:pt x="6367526" y="2712974"/>
                  </a:cubicBezTo>
                  <a:close/>
                  <a:moveTo>
                    <a:pt x="114300" y="2537714"/>
                  </a:moveTo>
                  <a:cubicBezTo>
                    <a:pt x="91440" y="2537714"/>
                    <a:pt x="83820" y="2514854"/>
                    <a:pt x="83820" y="2491994"/>
                  </a:cubicBezTo>
                  <a:cubicBezTo>
                    <a:pt x="91440" y="2476754"/>
                    <a:pt x="114300" y="2461514"/>
                    <a:pt x="129540" y="2469134"/>
                  </a:cubicBezTo>
                  <a:cubicBezTo>
                    <a:pt x="152400" y="2469134"/>
                    <a:pt x="167640" y="2491994"/>
                    <a:pt x="160020" y="2514854"/>
                  </a:cubicBezTo>
                  <a:cubicBezTo>
                    <a:pt x="160020" y="2530094"/>
                    <a:pt x="144780" y="2537714"/>
                    <a:pt x="121920" y="2537714"/>
                  </a:cubicBezTo>
                  <a:cubicBezTo>
                    <a:pt x="121920" y="2537714"/>
                    <a:pt x="121920" y="2537714"/>
                    <a:pt x="114300" y="2537714"/>
                  </a:cubicBezTo>
                  <a:close/>
                  <a:moveTo>
                    <a:pt x="6321806" y="2507234"/>
                  </a:moveTo>
                  <a:cubicBezTo>
                    <a:pt x="6321806" y="2484374"/>
                    <a:pt x="6329426" y="2461514"/>
                    <a:pt x="6352286" y="2461514"/>
                  </a:cubicBezTo>
                  <a:cubicBezTo>
                    <a:pt x="6375146" y="2453894"/>
                    <a:pt x="6390386" y="2469134"/>
                    <a:pt x="6398006" y="2484374"/>
                  </a:cubicBezTo>
                  <a:cubicBezTo>
                    <a:pt x="6405626" y="2507234"/>
                    <a:pt x="6390386" y="2530094"/>
                    <a:pt x="6367526" y="2530094"/>
                  </a:cubicBezTo>
                  <a:cubicBezTo>
                    <a:pt x="6367526" y="2530094"/>
                    <a:pt x="6367526" y="2530094"/>
                    <a:pt x="6359906" y="2530094"/>
                  </a:cubicBezTo>
                  <a:cubicBezTo>
                    <a:pt x="6344666" y="2530094"/>
                    <a:pt x="6329426" y="2522474"/>
                    <a:pt x="6321806" y="2507234"/>
                  </a:cubicBezTo>
                  <a:close/>
                  <a:moveTo>
                    <a:pt x="167513" y="2331974"/>
                  </a:moveTo>
                  <a:cubicBezTo>
                    <a:pt x="152273" y="2324354"/>
                    <a:pt x="137033" y="2301494"/>
                    <a:pt x="144653" y="2286254"/>
                  </a:cubicBezTo>
                  <a:cubicBezTo>
                    <a:pt x="152273" y="2263394"/>
                    <a:pt x="175133" y="2255774"/>
                    <a:pt x="190373" y="2263394"/>
                  </a:cubicBezTo>
                  <a:cubicBezTo>
                    <a:pt x="213233" y="2263394"/>
                    <a:pt x="220853" y="2286254"/>
                    <a:pt x="213233" y="2309114"/>
                  </a:cubicBezTo>
                  <a:cubicBezTo>
                    <a:pt x="213233" y="2324354"/>
                    <a:pt x="197993" y="2331974"/>
                    <a:pt x="182753" y="2331974"/>
                  </a:cubicBezTo>
                  <a:cubicBezTo>
                    <a:pt x="175133" y="2331974"/>
                    <a:pt x="175133" y="2331974"/>
                    <a:pt x="167513" y="2331974"/>
                  </a:cubicBezTo>
                  <a:close/>
                  <a:moveTo>
                    <a:pt x="6268466" y="2301494"/>
                  </a:moveTo>
                  <a:cubicBezTo>
                    <a:pt x="6260846" y="2278634"/>
                    <a:pt x="6276086" y="2255774"/>
                    <a:pt x="6291326" y="2255774"/>
                  </a:cubicBezTo>
                  <a:cubicBezTo>
                    <a:pt x="6314186" y="2248154"/>
                    <a:pt x="6337046" y="2255774"/>
                    <a:pt x="6344666" y="2278634"/>
                  </a:cubicBezTo>
                  <a:cubicBezTo>
                    <a:pt x="6344666" y="2293874"/>
                    <a:pt x="6337046" y="2316734"/>
                    <a:pt x="6314186" y="2324354"/>
                  </a:cubicBezTo>
                  <a:cubicBezTo>
                    <a:pt x="6314186" y="2324354"/>
                    <a:pt x="6306566" y="2324354"/>
                    <a:pt x="6306566" y="2324354"/>
                  </a:cubicBezTo>
                  <a:cubicBezTo>
                    <a:pt x="6291326" y="2324354"/>
                    <a:pt x="6276086" y="2316734"/>
                    <a:pt x="6268466" y="2301494"/>
                  </a:cubicBezTo>
                  <a:close/>
                  <a:moveTo>
                    <a:pt x="236093" y="2126234"/>
                  </a:moveTo>
                  <a:cubicBezTo>
                    <a:pt x="220853" y="2118614"/>
                    <a:pt x="205613" y="2095754"/>
                    <a:pt x="213233" y="2080514"/>
                  </a:cubicBezTo>
                  <a:cubicBezTo>
                    <a:pt x="220853" y="2057654"/>
                    <a:pt x="243713" y="2050034"/>
                    <a:pt x="266573" y="2057654"/>
                  </a:cubicBezTo>
                  <a:cubicBezTo>
                    <a:pt x="281813" y="2065274"/>
                    <a:pt x="297053" y="2088134"/>
                    <a:pt x="289433" y="2103374"/>
                  </a:cubicBezTo>
                  <a:cubicBezTo>
                    <a:pt x="281813" y="2118614"/>
                    <a:pt x="266573" y="2133854"/>
                    <a:pt x="251333" y="2133854"/>
                  </a:cubicBezTo>
                  <a:cubicBezTo>
                    <a:pt x="243713" y="2133854"/>
                    <a:pt x="243713" y="2133854"/>
                    <a:pt x="236093" y="2126234"/>
                  </a:cubicBezTo>
                  <a:close/>
                  <a:moveTo>
                    <a:pt x="6199886" y="2103374"/>
                  </a:moveTo>
                  <a:cubicBezTo>
                    <a:pt x="6192266" y="2080514"/>
                    <a:pt x="6199886" y="2057654"/>
                    <a:pt x="6222746" y="2050034"/>
                  </a:cubicBezTo>
                  <a:cubicBezTo>
                    <a:pt x="6237986" y="2042414"/>
                    <a:pt x="6260846" y="2050034"/>
                    <a:pt x="6268466" y="2072894"/>
                  </a:cubicBezTo>
                  <a:cubicBezTo>
                    <a:pt x="6276086" y="2095754"/>
                    <a:pt x="6268466" y="2110994"/>
                    <a:pt x="6245606" y="2118614"/>
                  </a:cubicBezTo>
                  <a:cubicBezTo>
                    <a:pt x="6245606" y="2126234"/>
                    <a:pt x="6237986" y="2126234"/>
                    <a:pt x="6230366" y="2126234"/>
                  </a:cubicBezTo>
                  <a:cubicBezTo>
                    <a:pt x="6215126" y="2126234"/>
                    <a:pt x="6207506" y="2118614"/>
                    <a:pt x="6199886" y="2103374"/>
                  </a:cubicBezTo>
                  <a:close/>
                  <a:moveTo>
                    <a:pt x="319913" y="1928114"/>
                  </a:moveTo>
                  <a:cubicBezTo>
                    <a:pt x="297053" y="1920494"/>
                    <a:pt x="289433" y="1897634"/>
                    <a:pt x="297053" y="1882394"/>
                  </a:cubicBezTo>
                  <a:cubicBezTo>
                    <a:pt x="312293" y="1859534"/>
                    <a:pt x="335153" y="1851914"/>
                    <a:pt x="350393" y="1859534"/>
                  </a:cubicBezTo>
                  <a:cubicBezTo>
                    <a:pt x="373253" y="1867154"/>
                    <a:pt x="380873" y="1890014"/>
                    <a:pt x="365633" y="1912874"/>
                  </a:cubicBezTo>
                  <a:cubicBezTo>
                    <a:pt x="365633" y="1928114"/>
                    <a:pt x="350393" y="1935734"/>
                    <a:pt x="335153" y="1935734"/>
                  </a:cubicBezTo>
                  <a:cubicBezTo>
                    <a:pt x="327533" y="1935734"/>
                    <a:pt x="327533" y="1935734"/>
                    <a:pt x="319913" y="1928114"/>
                  </a:cubicBezTo>
                  <a:close/>
                  <a:moveTo>
                    <a:pt x="6116193" y="1905254"/>
                  </a:moveTo>
                  <a:cubicBezTo>
                    <a:pt x="6108573" y="1890014"/>
                    <a:pt x="6116193" y="1867154"/>
                    <a:pt x="6131433" y="1851914"/>
                  </a:cubicBezTo>
                  <a:cubicBezTo>
                    <a:pt x="6154293" y="1844294"/>
                    <a:pt x="6177153" y="1851914"/>
                    <a:pt x="6184773" y="1874774"/>
                  </a:cubicBezTo>
                  <a:cubicBezTo>
                    <a:pt x="6192393" y="1890014"/>
                    <a:pt x="6184773" y="1912874"/>
                    <a:pt x="6169533" y="1928114"/>
                  </a:cubicBezTo>
                  <a:cubicBezTo>
                    <a:pt x="6161913" y="1928114"/>
                    <a:pt x="6154293" y="1928114"/>
                    <a:pt x="6146673" y="1928114"/>
                  </a:cubicBezTo>
                  <a:cubicBezTo>
                    <a:pt x="6139053" y="1928114"/>
                    <a:pt x="6123813" y="1920494"/>
                    <a:pt x="6116193" y="1905254"/>
                  </a:cubicBezTo>
                  <a:close/>
                  <a:moveTo>
                    <a:pt x="411353" y="1737614"/>
                  </a:moveTo>
                  <a:cubicBezTo>
                    <a:pt x="396113" y="1729994"/>
                    <a:pt x="388493" y="1707134"/>
                    <a:pt x="396113" y="1684274"/>
                  </a:cubicBezTo>
                  <a:cubicBezTo>
                    <a:pt x="411353" y="1669034"/>
                    <a:pt x="434213" y="1661414"/>
                    <a:pt x="449453" y="1669034"/>
                  </a:cubicBezTo>
                  <a:cubicBezTo>
                    <a:pt x="464693" y="1684274"/>
                    <a:pt x="472313" y="1707134"/>
                    <a:pt x="464693" y="1722374"/>
                  </a:cubicBezTo>
                  <a:cubicBezTo>
                    <a:pt x="457073" y="1737614"/>
                    <a:pt x="441833" y="1745234"/>
                    <a:pt x="434213" y="1745234"/>
                  </a:cubicBezTo>
                  <a:cubicBezTo>
                    <a:pt x="426593" y="1745234"/>
                    <a:pt x="418973" y="1737614"/>
                    <a:pt x="411353" y="1737614"/>
                  </a:cubicBezTo>
                  <a:close/>
                  <a:moveTo>
                    <a:pt x="6017133" y="1714754"/>
                  </a:moveTo>
                  <a:cubicBezTo>
                    <a:pt x="6009513" y="1699514"/>
                    <a:pt x="6017133" y="1676654"/>
                    <a:pt x="6032373" y="1669034"/>
                  </a:cubicBezTo>
                  <a:cubicBezTo>
                    <a:pt x="6055233" y="1653794"/>
                    <a:pt x="6078093" y="1661414"/>
                    <a:pt x="6085713" y="1684274"/>
                  </a:cubicBezTo>
                  <a:cubicBezTo>
                    <a:pt x="6093333" y="1699514"/>
                    <a:pt x="6093333" y="1722374"/>
                    <a:pt x="6070473" y="1729994"/>
                  </a:cubicBezTo>
                  <a:cubicBezTo>
                    <a:pt x="6062853" y="1737614"/>
                    <a:pt x="6062853" y="1737614"/>
                    <a:pt x="6055233" y="1737614"/>
                  </a:cubicBezTo>
                  <a:cubicBezTo>
                    <a:pt x="6039993" y="1737614"/>
                    <a:pt x="6024753" y="1729994"/>
                    <a:pt x="6017133" y="1714754"/>
                  </a:cubicBezTo>
                  <a:close/>
                  <a:moveTo>
                    <a:pt x="517906" y="1554607"/>
                  </a:moveTo>
                  <a:cubicBezTo>
                    <a:pt x="502666" y="1539367"/>
                    <a:pt x="495046" y="1516507"/>
                    <a:pt x="510286" y="1501267"/>
                  </a:cubicBezTo>
                  <a:cubicBezTo>
                    <a:pt x="517906" y="1478407"/>
                    <a:pt x="540766" y="1478407"/>
                    <a:pt x="563626" y="1486027"/>
                  </a:cubicBezTo>
                  <a:cubicBezTo>
                    <a:pt x="578866" y="1501267"/>
                    <a:pt x="586486" y="1524127"/>
                    <a:pt x="571246" y="1539367"/>
                  </a:cubicBezTo>
                  <a:cubicBezTo>
                    <a:pt x="563626" y="1554607"/>
                    <a:pt x="556006" y="1554607"/>
                    <a:pt x="540766" y="1554607"/>
                  </a:cubicBezTo>
                  <a:cubicBezTo>
                    <a:pt x="533146" y="1554607"/>
                    <a:pt x="525526" y="1554607"/>
                    <a:pt x="517906" y="1554607"/>
                  </a:cubicBezTo>
                  <a:close/>
                  <a:moveTo>
                    <a:pt x="5910453" y="1539367"/>
                  </a:moveTo>
                  <a:cubicBezTo>
                    <a:pt x="5902833" y="1516507"/>
                    <a:pt x="5902833" y="1493647"/>
                    <a:pt x="5925693" y="1486027"/>
                  </a:cubicBezTo>
                  <a:cubicBezTo>
                    <a:pt x="5940933" y="1470787"/>
                    <a:pt x="5963793" y="1478407"/>
                    <a:pt x="5979033" y="1493647"/>
                  </a:cubicBezTo>
                  <a:cubicBezTo>
                    <a:pt x="5986653" y="1508887"/>
                    <a:pt x="5979033" y="1539367"/>
                    <a:pt x="5963793" y="1546987"/>
                  </a:cubicBezTo>
                  <a:cubicBezTo>
                    <a:pt x="5956173" y="1554607"/>
                    <a:pt x="5948553" y="1554607"/>
                    <a:pt x="5940933" y="1554607"/>
                  </a:cubicBezTo>
                  <a:cubicBezTo>
                    <a:pt x="5933313" y="1554607"/>
                    <a:pt x="5918073" y="1546987"/>
                    <a:pt x="5910453" y="1539367"/>
                  </a:cubicBezTo>
                  <a:close/>
                  <a:moveTo>
                    <a:pt x="639826" y="1371727"/>
                  </a:moveTo>
                  <a:cubicBezTo>
                    <a:pt x="624586" y="1364107"/>
                    <a:pt x="616966" y="1341247"/>
                    <a:pt x="632206" y="1318387"/>
                  </a:cubicBezTo>
                  <a:cubicBezTo>
                    <a:pt x="647446" y="1303147"/>
                    <a:pt x="670306" y="1303147"/>
                    <a:pt x="685546" y="1310767"/>
                  </a:cubicBezTo>
                  <a:cubicBezTo>
                    <a:pt x="700786" y="1326007"/>
                    <a:pt x="708406" y="1348867"/>
                    <a:pt x="693166" y="1364107"/>
                  </a:cubicBezTo>
                  <a:cubicBezTo>
                    <a:pt x="685546" y="1379347"/>
                    <a:pt x="677926" y="1379347"/>
                    <a:pt x="662686" y="1379347"/>
                  </a:cubicBezTo>
                  <a:cubicBezTo>
                    <a:pt x="655066" y="1379347"/>
                    <a:pt x="647446" y="1379347"/>
                    <a:pt x="639826" y="1371727"/>
                  </a:cubicBezTo>
                  <a:close/>
                  <a:moveTo>
                    <a:pt x="5788660" y="1364107"/>
                  </a:moveTo>
                  <a:cubicBezTo>
                    <a:pt x="5781040" y="1341247"/>
                    <a:pt x="5781040" y="1318387"/>
                    <a:pt x="5796280" y="1310767"/>
                  </a:cubicBezTo>
                  <a:cubicBezTo>
                    <a:pt x="5819140" y="1295527"/>
                    <a:pt x="5842000" y="1303147"/>
                    <a:pt x="5849620" y="1318387"/>
                  </a:cubicBezTo>
                  <a:cubicBezTo>
                    <a:pt x="5864860" y="1333627"/>
                    <a:pt x="5864860" y="1356487"/>
                    <a:pt x="5842000" y="1371727"/>
                  </a:cubicBezTo>
                  <a:cubicBezTo>
                    <a:pt x="5834380" y="1371727"/>
                    <a:pt x="5826760" y="1379347"/>
                    <a:pt x="5819140" y="1379347"/>
                  </a:cubicBezTo>
                  <a:cubicBezTo>
                    <a:pt x="5811520" y="1379347"/>
                    <a:pt x="5796280" y="1371727"/>
                    <a:pt x="5788660" y="1364107"/>
                  </a:cubicBezTo>
                  <a:close/>
                  <a:moveTo>
                    <a:pt x="769239" y="1204087"/>
                  </a:moveTo>
                  <a:cubicBezTo>
                    <a:pt x="753999" y="1188847"/>
                    <a:pt x="753999" y="1165987"/>
                    <a:pt x="769239" y="1150747"/>
                  </a:cubicBezTo>
                  <a:cubicBezTo>
                    <a:pt x="776859" y="1135507"/>
                    <a:pt x="807339" y="1135507"/>
                    <a:pt x="822579" y="1143127"/>
                  </a:cubicBezTo>
                  <a:cubicBezTo>
                    <a:pt x="837819" y="1158367"/>
                    <a:pt x="837819" y="1181227"/>
                    <a:pt x="822579" y="1196467"/>
                  </a:cubicBezTo>
                  <a:cubicBezTo>
                    <a:pt x="814959" y="1211707"/>
                    <a:pt x="807339" y="1211707"/>
                    <a:pt x="792099" y="1211707"/>
                  </a:cubicBezTo>
                  <a:cubicBezTo>
                    <a:pt x="784479" y="1211707"/>
                    <a:pt x="776859" y="1211707"/>
                    <a:pt x="769239" y="1204087"/>
                  </a:cubicBezTo>
                  <a:close/>
                  <a:moveTo>
                    <a:pt x="5659120" y="1196467"/>
                  </a:moveTo>
                  <a:cubicBezTo>
                    <a:pt x="5643880" y="1181227"/>
                    <a:pt x="5651500" y="1158367"/>
                    <a:pt x="5666740" y="1143127"/>
                  </a:cubicBezTo>
                  <a:cubicBezTo>
                    <a:pt x="5681980" y="1127887"/>
                    <a:pt x="5704840" y="1127887"/>
                    <a:pt x="5720080" y="1143127"/>
                  </a:cubicBezTo>
                  <a:cubicBezTo>
                    <a:pt x="5727700" y="1165987"/>
                    <a:pt x="5727700" y="1188847"/>
                    <a:pt x="5712460" y="1196467"/>
                  </a:cubicBezTo>
                  <a:cubicBezTo>
                    <a:pt x="5704840" y="1204087"/>
                    <a:pt x="5697220" y="1211707"/>
                    <a:pt x="5689600" y="1211707"/>
                  </a:cubicBezTo>
                  <a:cubicBezTo>
                    <a:pt x="5674360" y="1211707"/>
                    <a:pt x="5666740" y="1204087"/>
                    <a:pt x="5659120" y="1196467"/>
                  </a:cubicBezTo>
                  <a:close/>
                  <a:moveTo>
                    <a:pt x="914019" y="1044067"/>
                  </a:moveTo>
                  <a:cubicBezTo>
                    <a:pt x="898779" y="1028827"/>
                    <a:pt x="898779" y="1005967"/>
                    <a:pt x="914019" y="990727"/>
                  </a:cubicBezTo>
                  <a:cubicBezTo>
                    <a:pt x="929259" y="975487"/>
                    <a:pt x="952119" y="975487"/>
                    <a:pt x="967359" y="990727"/>
                  </a:cubicBezTo>
                  <a:cubicBezTo>
                    <a:pt x="982599" y="1005967"/>
                    <a:pt x="982599" y="1028827"/>
                    <a:pt x="967359" y="1044067"/>
                  </a:cubicBezTo>
                  <a:cubicBezTo>
                    <a:pt x="959739" y="1051687"/>
                    <a:pt x="952119" y="1051687"/>
                    <a:pt x="936879" y="1051687"/>
                  </a:cubicBezTo>
                  <a:cubicBezTo>
                    <a:pt x="929259" y="1051687"/>
                    <a:pt x="921639" y="1051687"/>
                    <a:pt x="914019" y="1044067"/>
                  </a:cubicBezTo>
                  <a:close/>
                  <a:moveTo>
                    <a:pt x="5514467" y="1036447"/>
                  </a:moveTo>
                  <a:cubicBezTo>
                    <a:pt x="5499227" y="1021207"/>
                    <a:pt x="5506847" y="998347"/>
                    <a:pt x="5514467" y="983107"/>
                  </a:cubicBezTo>
                  <a:cubicBezTo>
                    <a:pt x="5529707" y="967867"/>
                    <a:pt x="5560187" y="967867"/>
                    <a:pt x="5575427" y="983107"/>
                  </a:cubicBezTo>
                  <a:cubicBezTo>
                    <a:pt x="5583047" y="998347"/>
                    <a:pt x="5583047" y="1028827"/>
                    <a:pt x="5567807" y="1036447"/>
                  </a:cubicBezTo>
                  <a:cubicBezTo>
                    <a:pt x="5560187" y="1044067"/>
                    <a:pt x="5552567" y="1051687"/>
                    <a:pt x="5544947" y="1051687"/>
                  </a:cubicBezTo>
                  <a:cubicBezTo>
                    <a:pt x="5537327" y="1051687"/>
                    <a:pt x="5522087" y="1044067"/>
                    <a:pt x="5514467" y="1036447"/>
                  </a:cubicBezTo>
                  <a:close/>
                  <a:moveTo>
                    <a:pt x="1066292" y="891667"/>
                  </a:moveTo>
                  <a:cubicBezTo>
                    <a:pt x="1051052" y="876427"/>
                    <a:pt x="1051052" y="853567"/>
                    <a:pt x="1066292" y="838327"/>
                  </a:cubicBezTo>
                  <a:cubicBezTo>
                    <a:pt x="1081532" y="823087"/>
                    <a:pt x="1104392" y="823087"/>
                    <a:pt x="1119632" y="838327"/>
                  </a:cubicBezTo>
                  <a:cubicBezTo>
                    <a:pt x="1134872" y="853567"/>
                    <a:pt x="1134872" y="884047"/>
                    <a:pt x="1119632" y="899287"/>
                  </a:cubicBezTo>
                  <a:cubicBezTo>
                    <a:pt x="1112012" y="899287"/>
                    <a:pt x="1104392" y="906907"/>
                    <a:pt x="1089152" y="906907"/>
                  </a:cubicBezTo>
                  <a:cubicBezTo>
                    <a:pt x="1081532" y="906907"/>
                    <a:pt x="1073912" y="899287"/>
                    <a:pt x="1066292" y="891667"/>
                  </a:cubicBezTo>
                  <a:close/>
                  <a:moveTo>
                    <a:pt x="5362067" y="891667"/>
                  </a:moveTo>
                  <a:cubicBezTo>
                    <a:pt x="5346827" y="876427"/>
                    <a:pt x="5346827" y="853567"/>
                    <a:pt x="5362067" y="838327"/>
                  </a:cubicBezTo>
                  <a:cubicBezTo>
                    <a:pt x="5377307" y="823087"/>
                    <a:pt x="5400167" y="823087"/>
                    <a:pt x="5415407" y="838327"/>
                  </a:cubicBezTo>
                  <a:cubicBezTo>
                    <a:pt x="5430647" y="845947"/>
                    <a:pt x="5430647" y="876427"/>
                    <a:pt x="5415407" y="891667"/>
                  </a:cubicBezTo>
                  <a:cubicBezTo>
                    <a:pt x="5407787" y="899287"/>
                    <a:pt x="5400167" y="899287"/>
                    <a:pt x="5392547" y="899287"/>
                  </a:cubicBezTo>
                  <a:cubicBezTo>
                    <a:pt x="5384927" y="899287"/>
                    <a:pt x="5369687" y="899287"/>
                    <a:pt x="5362067" y="891667"/>
                  </a:cubicBezTo>
                  <a:close/>
                  <a:moveTo>
                    <a:pt x="1226312" y="754507"/>
                  </a:moveTo>
                  <a:cubicBezTo>
                    <a:pt x="1211072" y="739267"/>
                    <a:pt x="1218692" y="708787"/>
                    <a:pt x="1233932" y="701167"/>
                  </a:cubicBezTo>
                  <a:cubicBezTo>
                    <a:pt x="1249172" y="685927"/>
                    <a:pt x="1272032" y="685927"/>
                    <a:pt x="1287272" y="708787"/>
                  </a:cubicBezTo>
                  <a:cubicBezTo>
                    <a:pt x="1302512" y="724027"/>
                    <a:pt x="1294892" y="746887"/>
                    <a:pt x="1279652" y="762127"/>
                  </a:cubicBezTo>
                  <a:cubicBezTo>
                    <a:pt x="1272032" y="762127"/>
                    <a:pt x="1264412" y="769747"/>
                    <a:pt x="1256792" y="769747"/>
                  </a:cubicBezTo>
                  <a:cubicBezTo>
                    <a:pt x="1241552" y="769747"/>
                    <a:pt x="1233932" y="762127"/>
                    <a:pt x="1226312" y="754507"/>
                  </a:cubicBezTo>
                  <a:close/>
                  <a:moveTo>
                    <a:pt x="5202174" y="754507"/>
                  </a:moveTo>
                  <a:cubicBezTo>
                    <a:pt x="5186934" y="739267"/>
                    <a:pt x="5186934" y="716407"/>
                    <a:pt x="5194554" y="701167"/>
                  </a:cubicBezTo>
                  <a:cubicBezTo>
                    <a:pt x="5209794" y="685927"/>
                    <a:pt x="5232654" y="685927"/>
                    <a:pt x="5247894" y="693547"/>
                  </a:cubicBezTo>
                  <a:cubicBezTo>
                    <a:pt x="5270754" y="708787"/>
                    <a:pt x="5270754" y="731647"/>
                    <a:pt x="5255514" y="746887"/>
                  </a:cubicBezTo>
                  <a:cubicBezTo>
                    <a:pt x="5247894" y="762127"/>
                    <a:pt x="5240274" y="762127"/>
                    <a:pt x="5225034" y="762127"/>
                  </a:cubicBezTo>
                  <a:cubicBezTo>
                    <a:pt x="5217414" y="762127"/>
                    <a:pt x="5209794" y="762127"/>
                    <a:pt x="5202174" y="754507"/>
                  </a:cubicBezTo>
                  <a:close/>
                  <a:moveTo>
                    <a:pt x="1393825" y="624967"/>
                  </a:moveTo>
                  <a:cubicBezTo>
                    <a:pt x="1386205" y="602107"/>
                    <a:pt x="1386205" y="579247"/>
                    <a:pt x="1409065" y="571627"/>
                  </a:cubicBezTo>
                  <a:cubicBezTo>
                    <a:pt x="1424305" y="556387"/>
                    <a:pt x="1447165" y="564007"/>
                    <a:pt x="1462405" y="579247"/>
                  </a:cubicBezTo>
                  <a:cubicBezTo>
                    <a:pt x="1470025" y="594487"/>
                    <a:pt x="1470025" y="617347"/>
                    <a:pt x="1447165" y="632587"/>
                  </a:cubicBezTo>
                  <a:cubicBezTo>
                    <a:pt x="1439545" y="640207"/>
                    <a:pt x="1439545" y="640207"/>
                    <a:pt x="1431925" y="640207"/>
                  </a:cubicBezTo>
                  <a:cubicBezTo>
                    <a:pt x="1416685" y="640207"/>
                    <a:pt x="1401445" y="632587"/>
                    <a:pt x="1393825" y="624967"/>
                  </a:cubicBezTo>
                  <a:close/>
                  <a:moveTo>
                    <a:pt x="5034534" y="632587"/>
                  </a:moveTo>
                  <a:cubicBezTo>
                    <a:pt x="5011674" y="617347"/>
                    <a:pt x="5011674" y="594487"/>
                    <a:pt x="5019294" y="579247"/>
                  </a:cubicBezTo>
                  <a:cubicBezTo>
                    <a:pt x="5034534" y="556387"/>
                    <a:pt x="5057394" y="556387"/>
                    <a:pt x="5072634" y="564007"/>
                  </a:cubicBezTo>
                  <a:cubicBezTo>
                    <a:pt x="5095494" y="579247"/>
                    <a:pt x="5095494" y="602107"/>
                    <a:pt x="5087874" y="617347"/>
                  </a:cubicBezTo>
                  <a:cubicBezTo>
                    <a:pt x="5080254" y="632587"/>
                    <a:pt x="5065014" y="632587"/>
                    <a:pt x="5057394" y="632587"/>
                  </a:cubicBezTo>
                  <a:cubicBezTo>
                    <a:pt x="5049774" y="632587"/>
                    <a:pt x="5042154" y="632587"/>
                    <a:pt x="5034534" y="632587"/>
                  </a:cubicBezTo>
                  <a:close/>
                  <a:moveTo>
                    <a:pt x="1576578" y="502920"/>
                  </a:moveTo>
                  <a:cubicBezTo>
                    <a:pt x="1561338" y="487680"/>
                    <a:pt x="1568958" y="464820"/>
                    <a:pt x="1591818" y="449580"/>
                  </a:cubicBezTo>
                  <a:cubicBezTo>
                    <a:pt x="1607058" y="441960"/>
                    <a:pt x="1629918" y="449580"/>
                    <a:pt x="1637538" y="464820"/>
                  </a:cubicBezTo>
                  <a:cubicBezTo>
                    <a:pt x="1652778" y="487680"/>
                    <a:pt x="1645158" y="510540"/>
                    <a:pt x="1629918" y="518160"/>
                  </a:cubicBezTo>
                  <a:cubicBezTo>
                    <a:pt x="1622298" y="525780"/>
                    <a:pt x="1614678" y="525780"/>
                    <a:pt x="1607058" y="525780"/>
                  </a:cubicBezTo>
                  <a:cubicBezTo>
                    <a:pt x="1591818" y="525780"/>
                    <a:pt x="1584198" y="518160"/>
                    <a:pt x="1576578" y="502920"/>
                  </a:cubicBezTo>
                  <a:close/>
                  <a:moveTo>
                    <a:pt x="4851781" y="518160"/>
                  </a:moveTo>
                  <a:cubicBezTo>
                    <a:pt x="4836541" y="502920"/>
                    <a:pt x="4828921" y="480060"/>
                    <a:pt x="4844161" y="464820"/>
                  </a:cubicBezTo>
                  <a:cubicBezTo>
                    <a:pt x="4851781" y="441960"/>
                    <a:pt x="4874641" y="441960"/>
                    <a:pt x="4889881" y="449580"/>
                  </a:cubicBezTo>
                  <a:cubicBezTo>
                    <a:pt x="4912741" y="457200"/>
                    <a:pt x="4920361" y="487680"/>
                    <a:pt x="4905121" y="502920"/>
                  </a:cubicBezTo>
                  <a:cubicBezTo>
                    <a:pt x="4897501" y="510540"/>
                    <a:pt x="4889881" y="518160"/>
                    <a:pt x="4874641" y="518160"/>
                  </a:cubicBezTo>
                  <a:cubicBezTo>
                    <a:pt x="4867021" y="518160"/>
                    <a:pt x="4859401" y="518160"/>
                    <a:pt x="4851781" y="518160"/>
                  </a:cubicBezTo>
                  <a:close/>
                  <a:moveTo>
                    <a:pt x="1759458" y="396240"/>
                  </a:moveTo>
                  <a:cubicBezTo>
                    <a:pt x="1751838" y="381000"/>
                    <a:pt x="1759458" y="358140"/>
                    <a:pt x="1782318" y="350520"/>
                  </a:cubicBezTo>
                  <a:cubicBezTo>
                    <a:pt x="1797558" y="335280"/>
                    <a:pt x="1820418" y="342900"/>
                    <a:pt x="1828038" y="365760"/>
                  </a:cubicBezTo>
                  <a:cubicBezTo>
                    <a:pt x="1835658" y="381000"/>
                    <a:pt x="1835658" y="403860"/>
                    <a:pt x="1812798" y="419100"/>
                  </a:cubicBezTo>
                  <a:cubicBezTo>
                    <a:pt x="1805178" y="419100"/>
                    <a:pt x="1805178" y="419100"/>
                    <a:pt x="1797558" y="419100"/>
                  </a:cubicBezTo>
                  <a:cubicBezTo>
                    <a:pt x="1782318" y="419100"/>
                    <a:pt x="1767078" y="411480"/>
                    <a:pt x="1759458" y="396240"/>
                  </a:cubicBezTo>
                  <a:close/>
                  <a:moveTo>
                    <a:pt x="4669028" y="411480"/>
                  </a:moveTo>
                  <a:cubicBezTo>
                    <a:pt x="4646168" y="403860"/>
                    <a:pt x="4646168" y="381000"/>
                    <a:pt x="4653788" y="365760"/>
                  </a:cubicBezTo>
                  <a:cubicBezTo>
                    <a:pt x="4661408" y="342900"/>
                    <a:pt x="4684268" y="335280"/>
                    <a:pt x="4699508" y="342900"/>
                  </a:cubicBezTo>
                  <a:cubicBezTo>
                    <a:pt x="4722368" y="358140"/>
                    <a:pt x="4729988" y="381000"/>
                    <a:pt x="4722368" y="396240"/>
                  </a:cubicBezTo>
                  <a:cubicBezTo>
                    <a:pt x="4714748" y="411480"/>
                    <a:pt x="4699508" y="419100"/>
                    <a:pt x="4684268" y="419100"/>
                  </a:cubicBezTo>
                  <a:cubicBezTo>
                    <a:pt x="4676648" y="419100"/>
                    <a:pt x="4676648" y="419100"/>
                    <a:pt x="4669028" y="411480"/>
                  </a:cubicBezTo>
                  <a:close/>
                  <a:moveTo>
                    <a:pt x="1957451" y="304800"/>
                  </a:moveTo>
                  <a:cubicBezTo>
                    <a:pt x="1949831" y="289560"/>
                    <a:pt x="1957451" y="266700"/>
                    <a:pt x="1972691" y="259080"/>
                  </a:cubicBezTo>
                  <a:cubicBezTo>
                    <a:pt x="1995551" y="251460"/>
                    <a:pt x="2018411" y="259080"/>
                    <a:pt x="2026031" y="274320"/>
                  </a:cubicBezTo>
                  <a:cubicBezTo>
                    <a:pt x="2033651" y="297180"/>
                    <a:pt x="2026031" y="320040"/>
                    <a:pt x="2003171" y="327660"/>
                  </a:cubicBezTo>
                  <a:cubicBezTo>
                    <a:pt x="2003171" y="327660"/>
                    <a:pt x="1995551" y="327660"/>
                    <a:pt x="1987931" y="327660"/>
                  </a:cubicBezTo>
                  <a:cubicBezTo>
                    <a:pt x="1972691" y="327660"/>
                    <a:pt x="1957451" y="320040"/>
                    <a:pt x="1957451" y="304800"/>
                  </a:cubicBezTo>
                  <a:close/>
                  <a:moveTo>
                    <a:pt x="4478528" y="327660"/>
                  </a:moveTo>
                  <a:cubicBezTo>
                    <a:pt x="4455668" y="312420"/>
                    <a:pt x="4448048" y="297180"/>
                    <a:pt x="4455668" y="274320"/>
                  </a:cubicBezTo>
                  <a:cubicBezTo>
                    <a:pt x="4463288" y="251460"/>
                    <a:pt x="4486148" y="243840"/>
                    <a:pt x="4509008" y="251460"/>
                  </a:cubicBezTo>
                  <a:cubicBezTo>
                    <a:pt x="4524248" y="259080"/>
                    <a:pt x="4531868" y="281940"/>
                    <a:pt x="4524248" y="304800"/>
                  </a:cubicBezTo>
                  <a:cubicBezTo>
                    <a:pt x="4516628" y="320040"/>
                    <a:pt x="4509008" y="327660"/>
                    <a:pt x="4493768" y="327660"/>
                  </a:cubicBezTo>
                  <a:cubicBezTo>
                    <a:pt x="4486148" y="327660"/>
                    <a:pt x="4478528" y="327660"/>
                    <a:pt x="4478528" y="327660"/>
                  </a:cubicBezTo>
                  <a:close/>
                  <a:moveTo>
                    <a:pt x="2155444" y="228600"/>
                  </a:moveTo>
                  <a:cubicBezTo>
                    <a:pt x="2147824" y="205740"/>
                    <a:pt x="2155444" y="182880"/>
                    <a:pt x="2178304" y="175260"/>
                  </a:cubicBezTo>
                  <a:cubicBezTo>
                    <a:pt x="2193544" y="175260"/>
                    <a:pt x="2216404" y="182880"/>
                    <a:pt x="2224024" y="205740"/>
                  </a:cubicBezTo>
                  <a:cubicBezTo>
                    <a:pt x="2231644" y="220980"/>
                    <a:pt x="2224024" y="243840"/>
                    <a:pt x="2201164" y="251460"/>
                  </a:cubicBezTo>
                  <a:cubicBezTo>
                    <a:pt x="2201164" y="251460"/>
                    <a:pt x="2193544" y="251460"/>
                    <a:pt x="2185924" y="251460"/>
                  </a:cubicBezTo>
                  <a:cubicBezTo>
                    <a:pt x="2170684" y="251460"/>
                    <a:pt x="2155444" y="243840"/>
                    <a:pt x="2155444" y="228600"/>
                  </a:cubicBezTo>
                  <a:close/>
                  <a:moveTo>
                    <a:pt x="4280535" y="251460"/>
                  </a:moveTo>
                  <a:cubicBezTo>
                    <a:pt x="4257675" y="243840"/>
                    <a:pt x="4250055" y="220980"/>
                    <a:pt x="4257675" y="198120"/>
                  </a:cubicBezTo>
                  <a:cubicBezTo>
                    <a:pt x="4265295" y="182880"/>
                    <a:pt x="4280535" y="167640"/>
                    <a:pt x="4303395" y="175260"/>
                  </a:cubicBezTo>
                  <a:cubicBezTo>
                    <a:pt x="4326255" y="182880"/>
                    <a:pt x="4333875" y="205740"/>
                    <a:pt x="4326255" y="220980"/>
                  </a:cubicBezTo>
                  <a:cubicBezTo>
                    <a:pt x="4318635" y="243840"/>
                    <a:pt x="4303395" y="251460"/>
                    <a:pt x="4288155" y="251460"/>
                  </a:cubicBezTo>
                  <a:cubicBezTo>
                    <a:pt x="4288155" y="251460"/>
                    <a:pt x="4280535" y="251460"/>
                    <a:pt x="4280535" y="251460"/>
                  </a:cubicBezTo>
                  <a:close/>
                  <a:moveTo>
                    <a:pt x="2353564" y="160020"/>
                  </a:moveTo>
                  <a:cubicBezTo>
                    <a:pt x="2353564" y="137160"/>
                    <a:pt x="2361184" y="121920"/>
                    <a:pt x="2384044" y="114300"/>
                  </a:cubicBezTo>
                  <a:cubicBezTo>
                    <a:pt x="2406904" y="106680"/>
                    <a:pt x="2422144" y="121920"/>
                    <a:pt x="2429764" y="137160"/>
                  </a:cubicBezTo>
                  <a:cubicBezTo>
                    <a:pt x="2437384" y="160020"/>
                    <a:pt x="2422144" y="182880"/>
                    <a:pt x="2406904" y="190500"/>
                  </a:cubicBezTo>
                  <a:cubicBezTo>
                    <a:pt x="2399284" y="190500"/>
                    <a:pt x="2399284" y="190500"/>
                    <a:pt x="2391664" y="190500"/>
                  </a:cubicBezTo>
                  <a:cubicBezTo>
                    <a:pt x="2376424" y="190500"/>
                    <a:pt x="2361184" y="175260"/>
                    <a:pt x="2353564" y="160020"/>
                  </a:cubicBezTo>
                  <a:close/>
                  <a:moveTo>
                    <a:pt x="4074922" y="182880"/>
                  </a:moveTo>
                  <a:cubicBezTo>
                    <a:pt x="4059682" y="182880"/>
                    <a:pt x="4044442" y="160020"/>
                    <a:pt x="4052062" y="137160"/>
                  </a:cubicBezTo>
                  <a:cubicBezTo>
                    <a:pt x="4052062" y="121920"/>
                    <a:pt x="4074922" y="106680"/>
                    <a:pt x="4097782" y="114300"/>
                  </a:cubicBezTo>
                  <a:cubicBezTo>
                    <a:pt x="4120642" y="114300"/>
                    <a:pt x="4128262" y="137160"/>
                    <a:pt x="4120642" y="160020"/>
                  </a:cubicBezTo>
                  <a:cubicBezTo>
                    <a:pt x="4120642" y="175260"/>
                    <a:pt x="4105402" y="190500"/>
                    <a:pt x="4090162" y="190500"/>
                  </a:cubicBezTo>
                  <a:cubicBezTo>
                    <a:pt x="4082542" y="190500"/>
                    <a:pt x="4082542" y="182880"/>
                    <a:pt x="4074922" y="182880"/>
                  </a:cubicBezTo>
                  <a:close/>
                  <a:moveTo>
                    <a:pt x="2566797" y="106680"/>
                  </a:moveTo>
                  <a:cubicBezTo>
                    <a:pt x="2559177" y="91440"/>
                    <a:pt x="2574417" y="68580"/>
                    <a:pt x="2597277" y="60960"/>
                  </a:cubicBezTo>
                  <a:cubicBezTo>
                    <a:pt x="2612517" y="60960"/>
                    <a:pt x="2635377" y="76200"/>
                    <a:pt x="2635377" y="91440"/>
                  </a:cubicBezTo>
                  <a:cubicBezTo>
                    <a:pt x="2642997" y="114300"/>
                    <a:pt x="2627757" y="137160"/>
                    <a:pt x="2612517" y="137160"/>
                  </a:cubicBezTo>
                  <a:cubicBezTo>
                    <a:pt x="2604897" y="137160"/>
                    <a:pt x="2604897" y="137160"/>
                    <a:pt x="2604897" y="137160"/>
                  </a:cubicBezTo>
                  <a:cubicBezTo>
                    <a:pt x="2582037" y="137160"/>
                    <a:pt x="2566797" y="129540"/>
                    <a:pt x="2566797" y="106680"/>
                  </a:cubicBezTo>
                  <a:close/>
                  <a:moveTo>
                    <a:pt x="3869182" y="137160"/>
                  </a:moveTo>
                  <a:cubicBezTo>
                    <a:pt x="3846322" y="129540"/>
                    <a:pt x="3838702" y="114300"/>
                    <a:pt x="3838702" y="91440"/>
                  </a:cubicBezTo>
                  <a:cubicBezTo>
                    <a:pt x="3846322" y="68580"/>
                    <a:pt x="3861562" y="60960"/>
                    <a:pt x="3884422" y="60960"/>
                  </a:cubicBezTo>
                  <a:cubicBezTo>
                    <a:pt x="3907282" y="68580"/>
                    <a:pt x="3922522" y="83820"/>
                    <a:pt x="3914902" y="106680"/>
                  </a:cubicBezTo>
                  <a:cubicBezTo>
                    <a:pt x="3914902" y="121920"/>
                    <a:pt x="3899662" y="137160"/>
                    <a:pt x="3876802" y="137160"/>
                  </a:cubicBezTo>
                  <a:cubicBezTo>
                    <a:pt x="3876802" y="137160"/>
                    <a:pt x="3876802" y="137160"/>
                    <a:pt x="3869182" y="137160"/>
                  </a:cubicBezTo>
                  <a:close/>
                  <a:moveTo>
                    <a:pt x="2772410" y="68580"/>
                  </a:moveTo>
                  <a:cubicBezTo>
                    <a:pt x="2772410" y="45720"/>
                    <a:pt x="2787650" y="30480"/>
                    <a:pt x="2810510" y="30480"/>
                  </a:cubicBezTo>
                  <a:cubicBezTo>
                    <a:pt x="2825750" y="22860"/>
                    <a:pt x="2848610" y="38100"/>
                    <a:pt x="2848610" y="60960"/>
                  </a:cubicBezTo>
                  <a:cubicBezTo>
                    <a:pt x="2856230" y="83820"/>
                    <a:pt x="2840990" y="99060"/>
                    <a:pt x="2818130" y="106680"/>
                  </a:cubicBezTo>
                  <a:cubicBezTo>
                    <a:pt x="2818130" y="106680"/>
                    <a:pt x="2818130" y="106680"/>
                    <a:pt x="2810510" y="106680"/>
                  </a:cubicBezTo>
                  <a:cubicBezTo>
                    <a:pt x="2795270" y="106680"/>
                    <a:pt x="2780030" y="91440"/>
                    <a:pt x="2772410" y="68580"/>
                  </a:cubicBezTo>
                  <a:close/>
                  <a:moveTo>
                    <a:pt x="3663569" y="99060"/>
                  </a:moveTo>
                  <a:cubicBezTo>
                    <a:pt x="3640709" y="99060"/>
                    <a:pt x="3625469" y="83820"/>
                    <a:pt x="3633089" y="60960"/>
                  </a:cubicBezTo>
                  <a:cubicBezTo>
                    <a:pt x="3633089" y="38100"/>
                    <a:pt x="3648329" y="22860"/>
                    <a:pt x="3671189" y="22860"/>
                  </a:cubicBezTo>
                  <a:cubicBezTo>
                    <a:pt x="3694049" y="30480"/>
                    <a:pt x="3709289" y="45720"/>
                    <a:pt x="3701669" y="68580"/>
                  </a:cubicBezTo>
                  <a:cubicBezTo>
                    <a:pt x="3701669" y="91440"/>
                    <a:pt x="3686429" y="99060"/>
                    <a:pt x="3663569" y="99060"/>
                  </a:cubicBezTo>
                  <a:close/>
                  <a:moveTo>
                    <a:pt x="2985770" y="45720"/>
                  </a:moveTo>
                  <a:cubicBezTo>
                    <a:pt x="2985770" y="22860"/>
                    <a:pt x="3001010" y="7620"/>
                    <a:pt x="3023870" y="7620"/>
                  </a:cubicBezTo>
                  <a:cubicBezTo>
                    <a:pt x="3046730" y="7620"/>
                    <a:pt x="3061970" y="22860"/>
                    <a:pt x="3061970" y="38100"/>
                  </a:cubicBezTo>
                  <a:cubicBezTo>
                    <a:pt x="3061970" y="60960"/>
                    <a:pt x="3046730" y="83820"/>
                    <a:pt x="3031490" y="83820"/>
                  </a:cubicBezTo>
                  <a:cubicBezTo>
                    <a:pt x="3031490" y="83820"/>
                    <a:pt x="3023870" y="83820"/>
                    <a:pt x="3023870" y="83820"/>
                  </a:cubicBezTo>
                  <a:cubicBezTo>
                    <a:pt x="3008630" y="83820"/>
                    <a:pt x="2985770" y="68580"/>
                    <a:pt x="2985770" y="45720"/>
                  </a:cubicBezTo>
                  <a:close/>
                  <a:moveTo>
                    <a:pt x="3450336" y="83820"/>
                  </a:moveTo>
                  <a:cubicBezTo>
                    <a:pt x="3427476" y="76200"/>
                    <a:pt x="3412236" y="60960"/>
                    <a:pt x="3412236" y="38100"/>
                  </a:cubicBezTo>
                  <a:cubicBezTo>
                    <a:pt x="3419856" y="22860"/>
                    <a:pt x="3435096" y="0"/>
                    <a:pt x="3457956" y="7620"/>
                  </a:cubicBezTo>
                  <a:cubicBezTo>
                    <a:pt x="3480816" y="7620"/>
                    <a:pt x="3496056" y="22860"/>
                    <a:pt x="3488436" y="45720"/>
                  </a:cubicBezTo>
                  <a:cubicBezTo>
                    <a:pt x="3488436" y="68580"/>
                    <a:pt x="3473196" y="83820"/>
                    <a:pt x="3450336" y="83820"/>
                  </a:cubicBezTo>
                  <a:close/>
                  <a:moveTo>
                    <a:pt x="3199003" y="38100"/>
                  </a:moveTo>
                  <a:cubicBezTo>
                    <a:pt x="3199003" y="15240"/>
                    <a:pt x="3221863" y="0"/>
                    <a:pt x="3237103" y="0"/>
                  </a:cubicBezTo>
                  <a:cubicBezTo>
                    <a:pt x="3259963" y="0"/>
                    <a:pt x="3275203" y="15240"/>
                    <a:pt x="3275203" y="38100"/>
                  </a:cubicBezTo>
                  <a:cubicBezTo>
                    <a:pt x="3275203" y="60960"/>
                    <a:pt x="3259963" y="76200"/>
                    <a:pt x="3237103" y="76200"/>
                  </a:cubicBezTo>
                  <a:cubicBezTo>
                    <a:pt x="3221863" y="76200"/>
                    <a:pt x="3199003" y="60960"/>
                    <a:pt x="3199003" y="38100"/>
                  </a:cubicBezTo>
                  <a:close/>
                </a:path>
              </a:pathLst>
            </a:custGeom>
            <a:solidFill>
              <a:srgbClr val="FFFFFF"/>
            </a:solidFill>
          </p:spPr>
        </p:sp>
      </p:grpSp>
      <p:grpSp>
        <p:nvGrpSpPr>
          <p:cNvPr name="Group 14" id="14"/>
          <p:cNvGrpSpPr/>
          <p:nvPr/>
        </p:nvGrpSpPr>
        <p:grpSpPr>
          <a:xfrm rot="0">
            <a:off x="6576398" y="7765825"/>
            <a:ext cx="541874" cy="541874"/>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l="0" r="100000" t="0" b="100000"/>
              </a:path>
              <a:tileRect r="0" l="-100000" b="0" t="-100000"/>
            </a:gradFill>
            <a:ln w="38100" cap="sq">
              <a:solidFill>
                <a:srgbClr val="FFFFFF"/>
              </a:solidFill>
              <a:prstDash val="solid"/>
              <a:miter/>
            </a:ln>
          </p:spPr>
        </p:sp>
        <p:sp>
          <p:nvSpPr>
            <p:cNvPr name="TextBox 16" id="16"/>
            <p:cNvSpPr txBox="true"/>
            <p:nvPr/>
          </p:nvSpPr>
          <p:spPr>
            <a:xfrm>
              <a:off x="76200" y="28575"/>
              <a:ext cx="660400" cy="708025"/>
            </a:xfrm>
            <a:prstGeom prst="rect">
              <a:avLst/>
            </a:prstGeom>
          </p:spPr>
          <p:txBody>
            <a:bodyPr anchor="ctr" rtlCol="false" tIns="0" lIns="0" bIns="0" rIns="0"/>
            <a:lstStyle/>
            <a:p>
              <a:pPr algn="ctr">
                <a:lnSpc>
                  <a:spcPts val="3640"/>
                </a:lnSpc>
              </a:pPr>
            </a:p>
          </p:txBody>
        </p:sp>
      </p:grpSp>
      <p:grpSp>
        <p:nvGrpSpPr>
          <p:cNvPr name="Group 17" id="17"/>
          <p:cNvGrpSpPr/>
          <p:nvPr/>
        </p:nvGrpSpPr>
        <p:grpSpPr>
          <a:xfrm rot="0">
            <a:off x="7415587" y="5710932"/>
            <a:ext cx="541874" cy="541874"/>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l="0" r="100000" t="0" b="100000"/>
              </a:path>
              <a:tileRect r="0" l="-100000" b="0" t="-100000"/>
            </a:gradFill>
            <a:ln w="38100" cap="sq">
              <a:solidFill>
                <a:srgbClr val="FFFFFF"/>
              </a:solidFill>
              <a:prstDash val="solid"/>
              <a:miter/>
            </a:ln>
          </p:spPr>
        </p:sp>
        <p:sp>
          <p:nvSpPr>
            <p:cNvPr name="TextBox 19" id="19"/>
            <p:cNvSpPr txBox="true"/>
            <p:nvPr/>
          </p:nvSpPr>
          <p:spPr>
            <a:xfrm>
              <a:off x="76200" y="28575"/>
              <a:ext cx="660400" cy="708025"/>
            </a:xfrm>
            <a:prstGeom prst="rect">
              <a:avLst/>
            </a:prstGeom>
          </p:spPr>
          <p:txBody>
            <a:bodyPr anchor="ctr" rtlCol="false" tIns="0" lIns="0" bIns="0" rIns="0"/>
            <a:lstStyle/>
            <a:p>
              <a:pPr algn="ctr">
                <a:lnSpc>
                  <a:spcPts val="3640"/>
                </a:lnSpc>
              </a:pPr>
            </a:p>
          </p:txBody>
        </p:sp>
      </p:grpSp>
      <p:grpSp>
        <p:nvGrpSpPr>
          <p:cNvPr name="Group 20" id="20"/>
          <p:cNvGrpSpPr/>
          <p:nvPr/>
        </p:nvGrpSpPr>
        <p:grpSpPr>
          <a:xfrm rot="0">
            <a:off x="7118272" y="3689780"/>
            <a:ext cx="541874" cy="541874"/>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l="0" r="100000" t="0" b="100000"/>
              </a:path>
              <a:tileRect r="0" l="-100000" b="0" t="-100000"/>
            </a:gradFill>
            <a:ln w="38100" cap="sq">
              <a:solidFill>
                <a:srgbClr val="FFFFFF"/>
              </a:solidFill>
              <a:prstDash val="solid"/>
              <a:miter/>
            </a:ln>
          </p:spPr>
        </p:sp>
        <p:sp>
          <p:nvSpPr>
            <p:cNvPr name="TextBox 22" id="22"/>
            <p:cNvSpPr txBox="true"/>
            <p:nvPr/>
          </p:nvSpPr>
          <p:spPr>
            <a:xfrm>
              <a:off x="76200" y="28575"/>
              <a:ext cx="660400" cy="708025"/>
            </a:xfrm>
            <a:prstGeom prst="rect">
              <a:avLst/>
            </a:prstGeom>
          </p:spPr>
          <p:txBody>
            <a:bodyPr anchor="ctr" rtlCol="false" tIns="0" lIns="0" bIns="0" rIns="0"/>
            <a:lstStyle/>
            <a:p>
              <a:pPr algn="ctr">
                <a:lnSpc>
                  <a:spcPts val="3640"/>
                </a:lnSpc>
              </a:pPr>
            </a:p>
          </p:txBody>
        </p:sp>
      </p:grpSp>
      <p:sp>
        <p:nvSpPr>
          <p:cNvPr name="Freeform 23" id="23"/>
          <p:cNvSpPr/>
          <p:nvPr/>
        </p:nvSpPr>
        <p:spPr>
          <a:xfrm flipH="false" flipV="false" rot="0">
            <a:off x="2241045" y="2735150"/>
            <a:ext cx="4606290" cy="5905500"/>
          </a:xfrm>
          <a:custGeom>
            <a:avLst/>
            <a:gdLst/>
            <a:ahLst/>
            <a:cxnLst/>
            <a:rect r="r" b="b" t="t" l="l"/>
            <a:pathLst>
              <a:path h="5905500" w="4606290">
                <a:moveTo>
                  <a:pt x="0" y="0"/>
                </a:moveTo>
                <a:lnTo>
                  <a:pt x="4606290" y="0"/>
                </a:lnTo>
                <a:lnTo>
                  <a:pt x="4606290" y="5905500"/>
                </a:lnTo>
                <a:lnTo>
                  <a:pt x="0" y="5905500"/>
                </a:lnTo>
                <a:lnTo>
                  <a:pt x="0" y="0"/>
                </a:lnTo>
                <a:close/>
              </a:path>
            </a:pathLst>
          </a:custGeom>
          <a:blipFill>
            <a:blip r:embed="rId3"/>
            <a:stretch>
              <a:fillRect l="0" t="0" r="0" b="0"/>
            </a:stretch>
          </a:blipFill>
          <a:ln cap="sq">
            <a:noFill/>
            <a:prstDash val="solid"/>
            <a:miter/>
          </a:ln>
        </p:spPr>
      </p:sp>
      <p:sp>
        <p:nvSpPr>
          <p:cNvPr name="TextBox 24" id="24"/>
          <p:cNvSpPr txBox="true"/>
          <p:nvPr/>
        </p:nvSpPr>
        <p:spPr>
          <a:xfrm rot="0">
            <a:off x="8250750" y="2249235"/>
            <a:ext cx="1320833" cy="969427"/>
          </a:xfrm>
          <a:prstGeom prst="rect">
            <a:avLst/>
          </a:prstGeom>
        </p:spPr>
        <p:txBody>
          <a:bodyPr anchor="t" rtlCol="false" tIns="0" lIns="0" bIns="0" rIns="0">
            <a:spAutoFit/>
          </a:bodyPr>
          <a:lstStyle/>
          <a:p>
            <a:pPr algn="ctr">
              <a:lnSpc>
                <a:spcPts val="7938"/>
              </a:lnSpc>
            </a:pPr>
            <a:r>
              <a:rPr lang="en-US" sz="5670" b="true">
                <a:solidFill>
                  <a:srgbClr val="FFFFFF"/>
                </a:solidFill>
                <a:latin typeface="Montserrat Bold"/>
                <a:ea typeface="Montserrat Bold"/>
                <a:cs typeface="Montserrat Bold"/>
                <a:sym typeface="Montserrat Bold"/>
              </a:rPr>
              <a:t>01</a:t>
            </a:r>
          </a:p>
        </p:txBody>
      </p:sp>
      <p:sp>
        <p:nvSpPr>
          <p:cNvPr name="TextBox 25" id="25"/>
          <p:cNvSpPr txBox="true"/>
          <p:nvPr/>
        </p:nvSpPr>
        <p:spPr>
          <a:xfrm rot="0">
            <a:off x="9078420" y="5183734"/>
            <a:ext cx="1320833" cy="969427"/>
          </a:xfrm>
          <a:prstGeom prst="rect">
            <a:avLst/>
          </a:prstGeom>
        </p:spPr>
        <p:txBody>
          <a:bodyPr anchor="t" rtlCol="false" tIns="0" lIns="0" bIns="0" rIns="0">
            <a:spAutoFit/>
          </a:bodyPr>
          <a:lstStyle/>
          <a:p>
            <a:pPr algn="ctr">
              <a:lnSpc>
                <a:spcPts val="7938"/>
              </a:lnSpc>
            </a:pPr>
            <a:r>
              <a:rPr lang="en-US" sz="5670" b="true">
                <a:solidFill>
                  <a:srgbClr val="FFFFFF"/>
                </a:solidFill>
                <a:latin typeface="Montserrat Bold"/>
                <a:ea typeface="Montserrat Bold"/>
                <a:cs typeface="Montserrat Bold"/>
                <a:sym typeface="Montserrat Bold"/>
              </a:rPr>
              <a:t>02</a:t>
            </a:r>
          </a:p>
        </p:txBody>
      </p:sp>
      <p:sp>
        <p:nvSpPr>
          <p:cNvPr name="TextBox 26" id="26"/>
          <p:cNvSpPr txBox="true"/>
          <p:nvPr/>
        </p:nvSpPr>
        <p:spPr>
          <a:xfrm rot="0">
            <a:off x="8179188" y="8100158"/>
            <a:ext cx="1320833" cy="969427"/>
          </a:xfrm>
          <a:prstGeom prst="rect">
            <a:avLst/>
          </a:prstGeom>
        </p:spPr>
        <p:txBody>
          <a:bodyPr anchor="t" rtlCol="false" tIns="0" lIns="0" bIns="0" rIns="0">
            <a:spAutoFit/>
          </a:bodyPr>
          <a:lstStyle/>
          <a:p>
            <a:pPr algn="ctr">
              <a:lnSpc>
                <a:spcPts val="7938"/>
              </a:lnSpc>
            </a:pPr>
            <a:r>
              <a:rPr lang="en-US" sz="5670" b="true">
                <a:solidFill>
                  <a:srgbClr val="FFFFFF"/>
                </a:solidFill>
                <a:latin typeface="Montserrat Bold"/>
                <a:ea typeface="Montserrat Bold"/>
                <a:cs typeface="Montserrat Bold"/>
                <a:sym typeface="Montserrat Bold"/>
              </a:rPr>
              <a:t>03</a:t>
            </a:r>
          </a:p>
        </p:txBody>
      </p:sp>
      <p:sp>
        <p:nvSpPr>
          <p:cNvPr name="TextBox 27" id="27"/>
          <p:cNvSpPr txBox="true"/>
          <p:nvPr/>
        </p:nvSpPr>
        <p:spPr>
          <a:xfrm rot="0">
            <a:off x="10208670" y="2109758"/>
            <a:ext cx="7404971" cy="1456315"/>
          </a:xfrm>
          <a:prstGeom prst="rect">
            <a:avLst/>
          </a:prstGeom>
        </p:spPr>
        <p:txBody>
          <a:bodyPr anchor="t" rtlCol="false" tIns="0" lIns="0" bIns="0" rIns="0">
            <a:spAutoFit/>
          </a:bodyPr>
          <a:lstStyle/>
          <a:p>
            <a:pPr algn="l">
              <a:lnSpc>
                <a:spcPts val="5823"/>
              </a:lnSpc>
            </a:pPr>
            <a:r>
              <a:rPr lang="en-US" sz="4659">
                <a:solidFill>
                  <a:srgbClr val="FFFFFF"/>
                </a:solidFill>
                <a:latin typeface="Noto Sans T Chinese"/>
                <a:ea typeface="Noto Sans T Chinese"/>
                <a:cs typeface="Noto Sans T Chinese"/>
                <a:sym typeface="Noto Sans T Chinese"/>
              </a:rPr>
              <a:t>能夠比較兩項不同的事物，並加以解釋</a:t>
            </a:r>
          </a:p>
        </p:txBody>
      </p:sp>
      <p:sp>
        <p:nvSpPr>
          <p:cNvPr name="TextBox 28" id="28"/>
          <p:cNvSpPr txBox="true"/>
          <p:nvPr/>
        </p:nvSpPr>
        <p:spPr>
          <a:xfrm rot="0">
            <a:off x="11015741" y="5101928"/>
            <a:ext cx="6597900" cy="1456315"/>
          </a:xfrm>
          <a:prstGeom prst="rect">
            <a:avLst/>
          </a:prstGeom>
        </p:spPr>
        <p:txBody>
          <a:bodyPr anchor="t" rtlCol="false" tIns="0" lIns="0" bIns="0" rIns="0">
            <a:spAutoFit/>
          </a:bodyPr>
          <a:lstStyle/>
          <a:p>
            <a:pPr algn="l">
              <a:lnSpc>
                <a:spcPts val="5823"/>
              </a:lnSpc>
            </a:pPr>
            <a:r>
              <a:rPr lang="en-US" sz="4659">
                <a:solidFill>
                  <a:srgbClr val="FFFFFF"/>
                </a:solidFill>
                <a:latin typeface="Noto Sans T Chinese"/>
                <a:ea typeface="Noto Sans T Chinese"/>
                <a:cs typeface="Noto Sans T Chinese"/>
                <a:sym typeface="Noto Sans T Chinese"/>
              </a:rPr>
              <a:t>快速回答問題，並可按之前的回答有更深入的解釋</a:t>
            </a:r>
          </a:p>
        </p:txBody>
      </p:sp>
      <p:sp>
        <p:nvSpPr>
          <p:cNvPr name="TextBox 29" id="29"/>
          <p:cNvSpPr txBox="true"/>
          <p:nvPr/>
        </p:nvSpPr>
        <p:spPr>
          <a:xfrm rot="0">
            <a:off x="10132470" y="7960682"/>
            <a:ext cx="7773687" cy="1456315"/>
          </a:xfrm>
          <a:prstGeom prst="rect">
            <a:avLst/>
          </a:prstGeom>
        </p:spPr>
        <p:txBody>
          <a:bodyPr anchor="t" rtlCol="false" tIns="0" lIns="0" bIns="0" rIns="0">
            <a:spAutoFit/>
          </a:bodyPr>
          <a:lstStyle/>
          <a:p>
            <a:pPr algn="l">
              <a:lnSpc>
                <a:spcPts val="5823"/>
              </a:lnSpc>
            </a:pPr>
            <a:r>
              <a:rPr lang="en-US" sz="4659">
                <a:solidFill>
                  <a:srgbClr val="FFFFFF"/>
                </a:solidFill>
                <a:latin typeface="Noto Sans T Chinese"/>
                <a:ea typeface="Noto Sans T Chinese"/>
                <a:cs typeface="Noto Sans T Chinese"/>
                <a:sym typeface="Noto Sans T Chinese"/>
              </a:rPr>
              <a:t>根據指令並創新所要的內容，發掘更多可能性</a:t>
            </a:r>
          </a:p>
        </p:txBody>
      </p:sp>
      <p:sp>
        <p:nvSpPr>
          <p:cNvPr name="TextBox 30" id="30"/>
          <p:cNvSpPr txBox="true"/>
          <p:nvPr/>
        </p:nvSpPr>
        <p:spPr>
          <a:xfrm rot="0">
            <a:off x="702188" y="659890"/>
            <a:ext cx="8779825" cy="1005833"/>
          </a:xfrm>
          <a:prstGeom prst="rect">
            <a:avLst/>
          </a:prstGeom>
        </p:spPr>
        <p:txBody>
          <a:bodyPr anchor="t" rtlCol="false" tIns="0" lIns="0" bIns="0" rIns="0">
            <a:spAutoFit/>
          </a:bodyPr>
          <a:lstStyle/>
          <a:p>
            <a:pPr algn="l">
              <a:lnSpc>
                <a:spcPts val="7664"/>
              </a:lnSpc>
            </a:pPr>
            <a:r>
              <a:rPr lang="en-US" b="true" sz="7299">
                <a:solidFill>
                  <a:srgbClr val="FFFFFF"/>
                </a:solidFill>
                <a:latin typeface="Noto Sans T Chinese Bold"/>
                <a:ea typeface="Noto Sans T Chinese Bold"/>
                <a:cs typeface="Noto Sans T Chinese Bold"/>
                <a:sym typeface="Noto Sans T Chinese Bold"/>
              </a:rPr>
              <a:t>CHATGPT 的優點</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FFCF3"/>
        </a:solidFill>
      </p:bgPr>
    </p:bg>
    <p:spTree>
      <p:nvGrpSpPr>
        <p:cNvPr id="1" name=""/>
        <p:cNvGrpSpPr/>
        <p:nvPr/>
      </p:nvGrpSpPr>
      <p:grpSpPr>
        <a:xfrm>
          <a:off x="0" y="0"/>
          <a:ext cx="0" cy="0"/>
          <a:chOff x="0" y="0"/>
          <a:chExt cx="0" cy="0"/>
        </a:xfrm>
      </p:grpSpPr>
      <p:sp>
        <p:nvSpPr>
          <p:cNvPr name="Freeform 2" id="2"/>
          <p:cNvSpPr/>
          <p:nvPr/>
        </p:nvSpPr>
        <p:spPr>
          <a:xfrm flipH="false" flipV="false" rot="0">
            <a:off x="-66675" y="-66675"/>
            <a:ext cx="18457333" cy="10382250"/>
          </a:xfrm>
          <a:custGeom>
            <a:avLst/>
            <a:gdLst/>
            <a:ahLst/>
            <a:cxnLst/>
            <a:rect r="r" b="b" t="t" l="l"/>
            <a:pathLst>
              <a:path h="10382250" w="18457333">
                <a:moveTo>
                  <a:pt x="0" y="0"/>
                </a:moveTo>
                <a:lnTo>
                  <a:pt x="18457333" y="0"/>
                </a:lnTo>
                <a:lnTo>
                  <a:pt x="18457333" y="10382250"/>
                </a:lnTo>
                <a:lnTo>
                  <a:pt x="0" y="10382250"/>
                </a:lnTo>
                <a:lnTo>
                  <a:pt x="0" y="0"/>
                </a:lnTo>
                <a:close/>
              </a:path>
            </a:pathLst>
          </a:custGeom>
          <a:blipFill>
            <a:blip r:embed="rId2"/>
            <a:stretch>
              <a:fillRect l="0" t="0" r="0" b="0"/>
            </a:stretch>
          </a:blipFill>
        </p:spPr>
      </p:sp>
      <p:grpSp>
        <p:nvGrpSpPr>
          <p:cNvPr name="Group 3" id="3"/>
          <p:cNvGrpSpPr/>
          <p:nvPr/>
        </p:nvGrpSpPr>
        <p:grpSpPr>
          <a:xfrm rot="0">
            <a:off x="1517112" y="1903787"/>
            <a:ext cx="15020139" cy="5961631"/>
            <a:chOff x="0" y="0"/>
            <a:chExt cx="20026852" cy="7948841"/>
          </a:xfrm>
        </p:grpSpPr>
        <p:grpSp>
          <p:nvGrpSpPr>
            <p:cNvPr name="Group 4" id="4"/>
            <p:cNvGrpSpPr/>
            <p:nvPr/>
          </p:nvGrpSpPr>
          <p:grpSpPr>
            <a:xfrm rot="0">
              <a:off x="0" y="0"/>
              <a:ext cx="20026852" cy="7948841"/>
              <a:chOff x="0" y="0"/>
              <a:chExt cx="6399449" cy="2540000"/>
            </a:xfrm>
          </p:grpSpPr>
          <p:sp>
            <p:nvSpPr>
              <p:cNvPr name="Freeform 5" id="5"/>
              <p:cNvSpPr/>
              <p:nvPr/>
            </p:nvSpPr>
            <p:spPr>
              <a:xfrm flipH="false" flipV="false" rot="0">
                <a:off x="0" y="0"/>
                <a:ext cx="6399449" cy="2540000"/>
              </a:xfrm>
              <a:custGeom>
                <a:avLst/>
                <a:gdLst/>
                <a:ahLst/>
                <a:cxnLst/>
                <a:rect r="r" b="b" t="t" l="l"/>
                <a:pathLst>
                  <a:path h="2540000" w="6399449">
                    <a:moveTo>
                      <a:pt x="0" y="1270000"/>
                    </a:moveTo>
                    <a:cubicBezTo>
                      <a:pt x="0" y="568960"/>
                      <a:pt x="573391" y="0"/>
                      <a:pt x="1279890" y="0"/>
                    </a:cubicBezTo>
                    <a:lnTo>
                      <a:pt x="5119559" y="0"/>
                    </a:lnTo>
                    <a:cubicBezTo>
                      <a:pt x="5826059" y="0"/>
                      <a:pt x="6399449" y="568960"/>
                      <a:pt x="6399449" y="1270000"/>
                    </a:cubicBezTo>
                    <a:cubicBezTo>
                      <a:pt x="6399449" y="1971040"/>
                      <a:pt x="5826059" y="2540000"/>
                      <a:pt x="5119559" y="2540000"/>
                    </a:cubicBezTo>
                    <a:lnTo>
                      <a:pt x="1279890" y="2540000"/>
                    </a:lnTo>
                    <a:cubicBezTo>
                      <a:pt x="573391" y="2540000"/>
                      <a:pt x="0" y="1971040"/>
                      <a:pt x="0" y="1270000"/>
                    </a:cubicBezTo>
                    <a:lnTo>
                      <a:pt x="0" y="1270000"/>
                    </a:lnTo>
                    <a:close/>
                  </a:path>
                </a:pathLst>
              </a:custGeom>
              <a:blipFill>
                <a:blip r:embed="rId3"/>
                <a:stretch>
                  <a:fillRect l="0" t="-20579" r="0" b="-16938"/>
                </a:stretch>
              </a:blipFill>
              <a:ln w="152400" cap="sq">
                <a:solidFill>
                  <a:srgbClr val="FFFFFF"/>
                </a:solidFill>
                <a:prstDash val="solid"/>
                <a:miter/>
              </a:ln>
            </p:spPr>
          </p:sp>
        </p:grpSp>
        <p:grpSp>
          <p:nvGrpSpPr>
            <p:cNvPr name="Group 6" id="6"/>
            <p:cNvGrpSpPr/>
            <p:nvPr/>
          </p:nvGrpSpPr>
          <p:grpSpPr>
            <a:xfrm rot="0">
              <a:off x="1476436" y="1204500"/>
              <a:ext cx="8256326" cy="5116782"/>
              <a:chOff x="0" y="0"/>
              <a:chExt cx="1630879" cy="1010722"/>
            </a:xfrm>
          </p:grpSpPr>
          <p:sp>
            <p:nvSpPr>
              <p:cNvPr name="Freeform 7" id="7"/>
              <p:cNvSpPr/>
              <p:nvPr/>
            </p:nvSpPr>
            <p:spPr>
              <a:xfrm flipH="false" flipV="false" rot="0">
                <a:off x="0" y="0"/>
                <a:ext cx="1630879" cy="1010722"/>
              </a:xfrm>
              <a:custGeom>
                <a:avLst/>
                <a:gdLst/>
                <a:ahLst/>
                <a:cxnLst/>
                <a:rect r="r" b="b" t="t" l="l"/>
                <a:pathLst>
                  <a:path h="1010722" w="1630879">
                    <a:moveTo>
                      <a:pt x="63763" y="0"/>
                    </a:moveTo>
                    <a:lnTo>
                      <a:pt x="1567116" y="0"/>
                    </a:lnTo>
                    <a:cubicBezTo>
                      <a:pt x="1584027" y="0"/>
                      <a:pt x="1600245" y="6718"/>
                      <a:pt x="1612203" y="18676"/>
                    </a:cubicBezTo>
                    <a:cubicBezTo>
                      <a:pt x="1624161" y="30634"/>
                      <a:pt x="1630879" y="46852"/>
                      <a:pt x="1630879" y="63763"/>
                    </a:cubicBezTo>
                    <a:lnTo>
                      <a:pt x="1630879" y="946959"/>
                    </a:lnTo>
                    <a:cubicBezTo>
                      <a:pt x="1630879" y="963870"/>
                      <a:pt x="1624161" y="980089"/>
                      <a:pt x="1612203" y="992047"/>
                    </a:cubicBezTo>
                    <a:cubicBezTo>
                      <a:pt x="1600245" y="1004005"/>
                      <a:pt x="1584027" y="1010722"/>
                      <a:pt x="1567116" y="1010722"/>
                    </a:cubicBezTo>
                    <a:lnTo>
                      <a:pt x="63763" y="1010722"/>
                    </a:lnTo>
                    <a:cubicBezTo>
                      <a:pt x="46852" y="1010722"/>
                      <a:pt x="30634" y="1004005"/>
                      <a:pt x="18676" y="992047"/>
                    </a:cubicBezTo>
                    <a:cubicBezTo>
                      <a:pt x="6718" y="980089"/>
                      <a:pt x="0" y="963870"/>
                      <a:pt x="0" y="946959"/>
                    </a:cubicBezTo>
                    <a:lnTo>
                      <a:pt x="0" y="63763"/>
                    </a:lnTo>
                    <a:cubicBezTo>
                      <a:pt x="0" y="46852"/>
                      <a:pt x="6718" y="30634"/>
                      <a:pt x="18676" y="18676"/>
                    </a:cubicBezTo>
                    <a:cubicBezTo>
                      <a:pt x="30634" y="6718"/>
                      <a:pt x="46852" y="0"/>
                      <a:pt x="63763" y="0"/>
                    </a:cubicBezTo>
                    <a:close/>
                  </a:path>
                </a:pathLst>
              </a:custGeom>
              <a:solidFill>
                <a:srgbClr val="0E101C">
                  <a:alpha val="15686"/>
                </a:srgbClr>
              </a:solidFill>
            </p:spPr>
          </p:sp>
          <p:sp>
            <p:nvSpPr>
              <p:cNvPr name="TextBox 8" id="8"/>
              <p:cNvSpPr txBox="true"/>
              <p:nvPr/>
            </p:nvSpPr>
            <p:spPr>
              <a:xfrm>
                <a:off x="0" y="-28575"/>
                <a:ext cx="1630879" cy="1039297"/>
              </a:xfrm>
              <a:prstGeom prst="rect">
                <a:avLst/>
              </a:prstGeom>
            </p:spPr>
            <p:txBody>
              <a:bodyPr anchor="ctr" rtlCol="false" tIns="50800" lIns="50800" bIns="50800" rIns="50800"/>
              <a:lstStyle/>
              <a:p>
                <a:pPr algn="ctr">
                  <a:lnSpc>
                    <a:spcPts val="2799"/>
                  </a:lnSpc>
                </a:pPr>
              </a:p>
            </p:txBody>
          </p:sp>
        </p:grpSp>
      </p:grpSp>
      <p:sp>
        <p:nvSpPr>
          <p:cNvPr name="Freeform 9" id="9"/>
          <p:cNvSpPr/>
          <p:nvPr/>
        </p:nvSpPr>
        <p:spPr>
          <a:xfrm flipH="false" flipV="false" rot="0">
            <a:off x="13956064" y="6227197"/>
            <a:ext cx="3915833" cy="3524250"/>
          </a:xfrm>
          <a:custGeom>
            <a:avLst/>
            <a:gdLst/>
            <a:ahLst/>
            <a:cxnLst/>
            <a:rect r="r" b="b" t="t" l="l"/>
            <a:pathLst>
              <a:path h="3524250" w="3915833">
                <a:moveTo>
                  <a:pt x="0" y="0"/>
                </a:moveTo>
                <a:lnTo>
                  <a:pt x="3915833" y="0"/>
                </a:lnTo>
                <a:lnTo>
                  <a:pt x="3915833" y="3524250"/>
                </a:lnTo>
                <a:lnTo>
                  <a:pt x="0" y="3524250"/>
                </a:lnTo>
                <a:lnTo>
                  <a:pt x="0" y="0"/>
                </a:lnTo>
                <a:close/>
              </a:path>
            </a:pathLst>
          </a:custGeom>
          <a:blipFill>
            <a:blip r:embed="rId4"/>
            <a:stretch>
              <a:fillRect l="0" t="0" r="0" b="0"/>
            </a:stretch>
          </a:blipFill>
          <a:ln cap="sq">
            <a:noFill/>
            <a:prstDash val="solid"/>
            <a:miter/>
          </a:ln>
        </p:spPr>
      </p:sp>
      <p:sp>
        <p:nvSpPr>
          <p:cNvPr name="TextBox 10" id="10"/>
          <p:cNvSpPr txBox="true"/>
          <p:nvPr/>
        </p:nvSpPr>
        <p:spPr>
          <a:xfrm rot="0">
            <a:off x="2524241" y="2373909"/>
            <a:ext cx="8998299" cy="6051820"/>
          </a:xfrm>
          <a:prstGeom prst="rect">
            <a:avLst/>
          </a:prstGeom>
        </p:spPr>
        <p:txBody>
          <a:bodyPr anchor="t" rtlCol="false" tIns="0" lIns="0" bIns="0" rIns="0">
            <a:spAutoFit/>
          </a:bodyPr>
          <a:lstStyle/>
          <a:p>
            <a:pPr algn="l">
              <a:lnSpc>
                <a:spcPts val="16336"/>
              </a:lnSpc>
            </a:pPr>
            <a:r>
              <a:rPr lang="en-US" b="true" sz="9388" spc="929">
                <a:solidFill>
                  <a:srgbClr val="FFFFFF"/>
                </a:solidFill>
                <a:latin typeface="Noto Sans T Chinese Bold"/>
                <a:ea typeface="Noto Sans T Chinese Bold"/>
                <a:cs typeface="Noto Sans T Chinese Bold"/>
                <a:sym typeface="Noto Sans T Chinese Bold"/>
              </a:rPr>
              <a:t>CHATGPT</a:t>
            </a:r>
            <a:r>
              <a:rPr lang="en-US" sz="9388" spc="929" b="true">
                <a:solidFill>
                  <a:srgbClr val="FFFFFF"/>
                </a:solidFill>
                <a:latin typeface="Noto Sans T Chinese Bold"/>
                <a:ea typeface="Noto Sans T Chinese Bold"/>
                <a:cs typeface="Noto Sans T Chinese Bold"/>
                <a:sym typeface="Noto Sans T Chinese Bold"/>
              </a:rPr>
              <a:t> </a:t>
            </a:r>
          </a:p>
          <a:p>
            <a:pPr algn="l">
              <a:lnSpc>
                <a:spcPts val="16336"/>
              </a:lnSpc>
            </a:pPr>
            <a:r>
              <a:rPr lang="en-US" sz="9388" spc="929" b="true">
                <a:solidFill>
                  <a:srgbClr val="FFFFFF"/>
                </a:solidFill>
                <a:latin typeface="Noto Sans T Chinese Bold"/>
                <a:ea typeface="Noto Sans T Chinese Bold"/>
                <a:cs typeface="Noto Sans T Chinese Bold"/>
                <a:sym typeface="Noto Sans T Chinese Bold"/>
              </a:rPr>
              <a:t>有缺點嗎？</a:t>
            </a:r>
          </a:p>
          <a:p>
            <a:pPr algn="l">
              <a:lnSpc>
                <a:spcPts val="16336"/>
              </a:lnSpc>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39058" t="-2806" r="-7281" b="-13609"/>
            </a:stretch>
          </a:blipFill>
        </p:spPr>
      </p:sp>
      <p:grpSp>
        <p:nvGrpSpPr>
          <p:cNvPr name="Group 3" id="3"/>
          <p:cNvGrpSpPr/>
          <p:nvPr/>
        </p:nvGrpSpPr>
        <p:grpSpPr>
          <a:xfrm rot="0">
            <a:off x="848318" y="2031507"/>
            <a:ext cx="7358851" cy="7358851"/>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gradFill rotWithShape="true">
              <a:gsLst>
                <a:gs pos="0">
                  <a:srgbClr val="F600FE">
                    <a:alpha val="44000"/>
                  </a:srgbClr>
                </a:gs>
                <a:gs pos="25000">
                  <a:srgbClr val="C900FE">
                    <a:alpha val="44000"/>
                  </a:srgbClr>
                </a:gs>
                <a:gs pos="50000">
                  <a:srgbClr val="A136FF">
                    <a:alpha val="44000"/>
                  </a:srgbClr>
                </a:gs>
                <a:gs pos="75000">
                  <a:srgbClr val="5142F0">
                    <a:alpha val="44000"/>
                  </a:srgbClr>
                </a:gs>
                <a:gs pos="100000">
                  <a:srgbClr val="0033D9">
                    <a:alpha val="44000"/>
                  </a:srgbClr>
                </a:gs>
              </a:gsLst>
              <a:path path="circle">
                <a:fillToRect l="0" r="100000" t="0" b="100000"/>
              </a:path>
              <a:tileRect r="0" l="-100000" b="0" t="-100000"/>
            </a:gradFill>
            <a:ln cap="rnd">
              <a:noFill/>
              <a:prstDash val="solid"/>
              <a:round/>
            </a:ln>
          </p:spPr>
        </p:sp>
        <p:sp>
          <p:nvSpPr>
            <p:cNvPr name="TextBox 5" id="5"/>
            <p:cNvSpPr txBox="true"/>
            <p:nvPr/>
          </p:nvSpPr>
          <p:spPr>
            <a:xfrm>
              <a:off x="76200" y="47625"/>
              <a:ext cx="660400" cy="688975"/>
            </a:xfrm>
            <a:prstGeom prst="rect">
              <a:avLst/>
            </a:prstGeom>
          </p:spPr>
          <p:txBody>
            <a:bodyPr anchor="ctr" rtlCol="false" tIns="0" lIns="0" bIns="0" rIns="0"/>
            <a:lstStyle/>
            <a:p>
              <a:pPr algn="ctr" marL="0" indent="0" lvl="0">
                <a:lnSpc>
                  <a:spcPts val="2799"/>
                </a:lnSpc>
                <a:spcBef>
                  <a:spcPct val="0"/>
                </a:spcBef>
              </a:pPr>
            </a:p>
          </p:txBody>
        </p:sp>
      </p:grpSp>
      <p:grpSp>
        <p:nvGrpSpPr>
          <p:cNvPr name="Group 6" id="6"/>
          <p:cNvGrpSpPr/>
          <p:nvPr/>
        </p:nvGrpSpPr>
        <p:grpSpPr>
          <a:xfrm rot="0">
            <a:off x="7772249" y="7765825"/>
            <a:ext cx="1991835" cy="1749650"/>
            <a:chOff x="0" y="0"/>
            <a:chExt cx="2374560" cy="2085840"/>
          </a:xfrm>
        </p:grpSpPr>
        <p:sp>
          <p:nvSpPr>
            <p:cNvPr name="Freeform 7" id="7"/>
            <p:cNvSpPr/>
            <p:nvPr/>
          </p:nvSpPr>
          <p:spPr>
            <a:xfrm flipH="false" flipV="false" rot="0">
              <a:off x="0" y="0"/>
              <a:ext cx="2374519" cy="2085848"/>
            </a:xfrm>
            <a:custGeom>
              <a:avLst/>
              <a:gdLst/>
              <a:ahLst/>
              <a:cxnLst/>
              <a:rect r="r" b="b" t="t" l="l"/>
              <a:pathLst>
                <a:path h="2085848" w="2374519">
                  <a:moveTo>
                    <a:pt x="1331849" y="0"/>
                  </a:moveTo>
                  <a:cubicBezTo>
                    <a:pt x="936117" y="0"/>
                    <a:pt x="593598" y="213106"/>
                    <a:pt x="410972" y="540512"/>
                  </a:cubicBezTo>
                  <a:cubicBezTo>
                    <a:pt x="0" y="639445"/>
                    <a:pt x="0" y="639445"/>
                    <a:pt x="0" y="639445"/>
                  </a:cubicBezTo>
                  <a:cubicBezTo>
                    <a:pt x="289179" y="943991"/>
                    <a:pt x="289179" y="943991"/>
                    <a:pt x="289179" y="943991"/>
                  </a:cubicBezTo>
                  <a:cubicBezTo>
                    <a:pt x="289179" y="974471"/>
                    <a:pt x="281559" y="1012444"/>
                    <a:pt x="281559" y="1042924"/>
                  </a:cubicBezTo>
                  <a:cubicBezTo>
                    <a:pt x="281559" y="1621536"/>
                    <a:pt x="753364" y="2085848"/>
                    <a:pt x="1331849" y="2085848"/>
                  </a:cubicBezTo>
                  <a:cubicBezTo>
                    <a:pt x="1902714" y="2085848"/>
                    <a:pt x="2374519" y="1621536"/>
                    <a:pt x="2374519" y="1042924"/>
                  </a:cubicBezTo>
                  <a:cubicBezTo>
                    <a:pt x="2374519" y="464312"/>
                    <a:pt x="1902714" y="0"/>
                    <a:pt x="1331849" y="0"/>
                  </a:cubicBezTo>
                  <a:close/>
                </a:path>
              </a:pathLst>
            </a:custGeom>
            <a:gradFill rotWithShape="true">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l="0" r="100000" t="0" b="100000"/>
              </a:path>
              <a:tileRect r="0" l="-100000" b="0" t="-100000"/>
            </a:gradFill>
          </p:spPr>
        </p:sp>
      </p:grpSp>
      <p:grpSp>
        <p:nvGrpSpPr>
          <p:cNvPr name="Group 8" id="8"/>
          <p:cNvGrpSpPr/>
          <p:nvPr/>
        </p:nvGrpSpPr>
        <p:grpSpPr>
          <a:xfrm rot="0">
            <a:off x="8671481" y="4850470"/>
            <a:ext cx="1991835" cy="1750254"/>
            <a:chOff x="0" y="0"/>
            <a:chExt cx="2374560" cy="2086560"/>
          </a:xfrm>
        </p:grpSpPr>
        <p:sp>
          <p:nvSpPr>
            <p:cNvPr name="Freeform 9" id="9"/>
            <p:cNvSpPr/>
            <p:nvPr/>
          </p:nvSpPr>
          <p:spPr>
            <a:xfrm flipH="false" flipV="false" rot="0">
              <a:off x="0" y="0"/>
              <a:ext cx="2374519" cy="2086610"/>
            </a:xfrm>
            <a:custGeom>
              <a:avLst/>
              <a:gdLst/>
              <a:ahLst/>
              <a:cxnLst/>
              <a:rect r="r" b="b" t="t" l="l"/>
              <a:pathLst>
                <a:path h="2086610" w="2374519">
                  <a:moveTo>
                    <a:pt x="1331849" y="0"/>
                  </a:moveTo>
                  <a:cubicBezTo>
                    <a:pt x="753491" y="0"/>
                    <a:pt x="281559" y="464566"/>
                    <a:pt x="281559" y="1043305"/>
                  </a:cubicBezTo>
                  <a:cubicBezTo>
                    <a:pt x="281559" y="1073785"/>
                    <a:pt x="289179" y="1104265"/>
                    <a:pt x="289179" y="1134745"/>
                  </a:cubicBezTo>
                  <a:cubicBezTo>
                    <a:pt x="0" y="1439291"/>
                    <a:pt x="0" y="1439291"/>
                    <a:pt x="0" y="1439291"/>
                  </a:cubicBezTo>
                  <a:cubicBezTo>
                    <a:pt x="410972" y="1538351"/>
                    <a:pt x="410972" y="1538351"/>
                    <a:pt x="410972" y="1538351"/>
                  </a:cubicBezTo>
                  <a:cubicBezTo>
                    <a:pt x="585978" y="1865757"/>
                    <a:pt x="928497" y="2086610"/>
                    <a:pt x="1331849" y="2086610"/>
                  </a:cubicBezTo>
                  <a:cubicBezTo>
                    <a:pt x="1902714" y="2086610"/>
                    <a:pt x="2374519" y="1622044"/>
                    <a:pt x="2374519" y="1043305"/>
                  </a:cubicBezTo>
                  <a:cubicBezTo>
                    <a:pt x="2374519" y="464566"/>
                    <a:pt x="1902714" y="0"/>
                    <a:pt x="1331849" y="0"/>
                  </a:cubicBezTo>
                  <a:close/>
                </a:path>
              </a:pathLst>
            </a:custGeom>
            <a:gradFill rotWithShape="true">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l="0" r="100000" t="0" b="100000"/>
              </a:path>
              <a:tileRect r="0" l="-100000" b="0" t="-100000"/>
            </a:gradFill>
          </p:spPr>
        </p:sp>
      </p:grpSp>
      <p:grpSp>
        <p:nvGrpSpPr>
          <p:cNvPr name="Group 10" id="10"/>
          <p:cNvGrpSpPr/>
          <p:nvPr/>
        </p:nvGrpSpPr>
        <p:grpSpPr>
          <a:xfrm rot="0">
            <a:off x="8069565" y="1892417"/>
            <a:ext cx="1758106" cy="1797363"/>
            <a:chOff x="0" y="0"/>
            <a:chExt cx="2095920" cy="2142720"/>
          </a:xfrm>
        </p:grpSpPr>
        <p:sp>
          <p:nvSpPr>
            <p:cNvPr name="Freeform 11" id="11"/>
            <p:cNvSpPr/>
            <p:nvPr/>
          </p:nvSpPr>
          <p:spPr>
            <a:xfrm flipH="false" flipV="false" rot="0">
              <a:off x="0" y="0"/>
              <a:ext cx="2096008" cy="2142744"/>
            </a:xfrm>
            <a:custGeom>
              <a:avLst/>
              <a:gdLst/>
              <a:ahLst/>
              <a:cxnLst/>
              <a:rect r="r" b="b" t="t" l="l"/>
              <a:pathLst>
                <a:path h="2142744" w="2096008">
                  <a:moveTo>
                    <a:pt x="1051814" y="0"/>
                  </a:moveTo>
                  <a:cubicBezTo>
                    <a:pt x="472567" y="0"/>
                    <a:pt x="0" y="472821"/>
                    <a:pt x="0" y="1052322"/>
                  </a:cubicBezTo>
                  <a:cubicBezTo>
                    <a:pt x="0" y="1311529"/>
                    <a:pt x="99060" y="1548003"/>
                    <a:pt x="259080" y="1731010"/>
                  </a:cubicBezTo>
                  <a:cubicBezTo>
                    <a:pt x="198120" y="2142744"/>
                    <a:pt x="198120" y="2142744"/>
                    <a:pt x="198120" y="2142744"/>
                  </a:cubicBezTo>
                  <a:cubicBezTo>
                    <a:pt x="586867" y="1990217"/>
                    <a:pt x="586867" y="1990217"/>
                    <a:pt x="586867" y="1990217"/>
                  </a:cubicBezTo>
                  <a:cubicBezTo>
                    <a:pt x="724027" y="2058797"/>
                    <a:pt x="884047" y="2097024"/>
                    <a:pt x="1051814" y="2097024"/>
                  </a:cubicBezTo>
                  <a:cubicBezTo>
                    <a:pt x="1623441" y="2097024"/>
                    <a:pt x="2096008" y="1624203"/>
                    <a:pt x="2096008" y="1052322"/>
                  </a:cubicBezTo>
                  <a:cubicBezTo>
                    <a:pt x="2095881" y="472821"/>
                    <a:pt x="1623441" y="0"/>
                    <a:pt x="1051814" y="0"/>
                  </a:cubicBezTo>
                  <a:close/>
                </a:path>
              </a:pathLst>
            </a:custGeom>
            <a:gradFill rotWithShape="true">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l="0" r="100000" t="0" b="100000"/>
              </a:path>
              <a:tileRect r="0" l="-100000" b="0" t="-100000"/>
            </a:gradFill>
          </p:spPr>
        </p:sp>
      </p:grpSp>
      <p:grpSp>
        <p:nvGrpSpPr>
          <p:cNvPr name="Group 12" id="12"/>
          <p:cNvGrpSpPr/>
          <p:nvPr/>
        </p:nvGrpSpPr>
        <p:grpSpPr>
          <a:xfrm rot="0">
            <a:off x="1153331" y="2359417"/>
            <a:ext cx="6728628" cy="6732361"/>
            <a:chOff x="0" y="0"/>
            <a:chExt cx="6489360" cy="6492960"/>
          </a:xfrm>
        </p:grpSpPr>
        <p:sp>
          <p:nvSpPr>
            <p:cNvPr name="Freeform 13" id="13"/>
            <p:cNvSpPr/>
            <p:nvPr/>
          </p:nvSpPr>
          <p:spPr>
            <a:xfrm flipH="false" flipV="false" rot="0">
              <a:off x="0" y="0"/>
              <a:ext cx="6489446" cy="6493002"/>
            </a:xfrm>
            <a:custGeom>
              <a:avLst/>
              <a:gdLst/>
              <a:ahLst/>
              <a:cxnLst/>
              <a:rect r="r" b="b" t="t" l="l"/>
              <a:pathLst>
                <a:path h="6493002" w="6489446">
                  <a:moveTo>
                    <a:pt x="3244723" y="6493002"/>
                  </a:moveTo>
                  <a:cubicBezTo>
                    <a:pt x="3221863" y="6493002"/>
                    <a:pt x="3206623" y="6470142"/>
                    <a:pt x="3206623" y="6454902"/>
                  </a:cubicBezTo>
                  <a:cubicBezTo>
                    <a:pt x="3206623" y="6432042"/>
                    <a:pt x="3221863" y="6416802"/>
                    <a:pt x="3244723" y="6416802"/>
                  </a:cubicBezTo>
                  <a:cubicBezTo>
                    <a:pt x="3252343" y="6416802"/>
                    <a:pt x="3252343" y="6416802"/>
                    <a:pt x="3252343" y="6416802"/>
                  </a:cubicBezTo>
                  <a:cubicBezTo>
                    <a:pt x="3275203" y="6416802"/>
                    <a:pt x="3290443" y="6432042"/>
                    <a:pt x="3290443" y="6454902"/>
                  </a:cubicBezTo>
                  <a:cubicBezTo>
                    <a:pt x="3290443" y="6470142"/>
                    <a:pt x="3275203" y="6493002"/>
                    <a:pt x="3252343" y="6493002"/>
                  </a:cubicBezTo>
                  <a:cubicBezTo>
                    <a:pt x="3252343" y="6493002"/>
                    <a:pt x="3252343" y="6493002"/>
                    <a:pt x="3244723" y="6493002"/>
                  </a:cubicBezTo>
                  <a:close/>
                  <a:moveTo>
                    <a:pt x="3023870" y="6485382"/>
                  </a:moveTo>
                  <a:cubicBezTo>
                    <a:pt x="3008630" y="6477762"/>
                    <a:pt x="2993390" y="6462522"/>
                    <a:pt x="2993390" y="6439662"/>
                  </a:cubicBezTo>
                  <a:cubicBezTo>
                    <a:pt x="2993390" y="6424422"/>
                    <a:pt x="3008630" y="6409182"/>
                    <a:pt x="3031490" y="6409182"/>
                  </a:cubicBezTo>
                  <a:cubicBezTo>
                    <a:pt x="3054350" y="6409182"/>
                    <a:pt x="3069590" y="6424422"/>
                    <a:pt x="3069590" y="6447282"/>
                  </a:cubicBezTo>
                  <a:cubicBezTo>
                    <a:pt x="3069590" y="6470142"/>
                    <a:pt x="3046730" y="6485382"/>
                    <a:pt x="3031490" y="6485382"/>
                  </a:cubicBezTo>
                  <a:cubicBezTo>
                    <a:pt x="3031490" y="6485382"/>
                    <a:pt x="3031490" y="6485382"/>
                    <a:pt x="3023870" y="6485382"/>
                  </a:cubicBezTo>
                  <a:close/>
                  <a:moveTo>
                    <a:pt x="3427603" y="6447282"/>
                  </a:moveTo>
                  <a:cubicBezTo>
                    <a:pt x="3427603" y="6424422"/>
                    <a:pt x="3442843" y="6409182"/>
                    <a:pt x="3465703" y="6409182"/>
                  </a:cubicBezTo>
                  <a:cubicBezTo>
                    <a:pt x="3480943" y="6401562"/>
                    <a:pt x="3503803" y="6424422"/>
                    <a:pt x="3503803" y="6439662"/>
                  </a:cubicBezTo>
                  <a:cubicBezTo>
                    <a:pt x="3503803" y="6462522"/>
                    <a:pt x="3488563" y="6477762"/>
                    <a:pt x="3465703" y="6485382"/>
                  </a:cubicBezTo>
                  <a:cubicBezTo>
                    <a:pt x="3442843" y="6485382"/>
                    <a:pt x="3427603" y="6470142"/>
                    <a:pt x="3427603" y="6447282"/>
                  </a:cubicBezTo>
                  <a:close/>
                  <a:moveTo>
                    <a:pt x="2810637" y="6462522"/>
                  </a:moveTo>
                  <a:cubicBezTo>
                    <a:pt x="2787777" y="6454902"/>
                    <a:pt x="2772537" y="6439662"/>
                    <a:pt x="2780157" y="6416802"/>
                  </a:cubicBezTo>
                  <a:cubicBezTo>
                    <a:pt x="2780157" y="6401562"/>
                    <a:pt x="2803017" y="6386322"/>
                    <a:pt x="2818257" y="6386322"/>
                  </a:cubicBezTo>
                  <a:cubicBezTo>
                    <a:pt x="2841117" y="6386322"/>
                    <a:pt x="2856357" y="6409182"/>
                    <a:pt x="2856357" y="6432042"/>
                  </a:cubicBezTo>
                  <a:cubicBezTo>
                    <a:pt x="2848737" y="6447282"/>
                    <a:pt x="2833497" y="6462522"/>
                    <a:pt x="2818257" y="6462522"/>
                  </a:cubicBezTo>
                  <a:cubicBezTo>
                    <a:pt x="2818257" y="6462522"/>
                    <a:pt x="2810637" y="6462522"/>
                    <a:pt x="2810637" y="6462522"/>
                  </a:cubicBezTo>
                  <a:close/>
                  <a:moveTo>
                    <a:pt x="3640836" y="6424422"/>
                  </a:moveTo>
                  <a:cubicBezTo>
                    <a:pt x="3640836" y="6409182"/>
                    <a:pt x="3656076" y="6386322"/>
                    <a:pt x="3671316" y="6386322"/>
                  </a:cubicBezTo>
                  <a:cubicBezTo>
                    <a:pt x="3694176" y="6378702"/>
                    <a:pt x="3709416" y="6393942"/>
                    <a:pt x="3717036" y="6416802"/>
                  </a:cubicBezTo>
                  <a:cubicBezTo>
                    <a:pt x="3717036" y="6439662"/>
                    <a:pt x="3701796" y="6454902"/>
                    <a:pt x="3686556" y="6462522"/>
                  </a:cubicBezTo>
                  <a:cubicBezTo>
                    <a:pt x="3678936" y="6462522"/>
                    <a:pt x="3678936" y="6462522"/>
                    <a:pt x="3678936" y="6462522"/>
                  </a:cubicBezTo>
                  <a:cubicBezTo>
                    <a:pt x="3656076" y="6462522"/>
                    <a:pt x="3640836" y="6447282"/>
                    <a:pt x="3640836" y="6424422"/>
                  </a:cubicBezTo>
                  <a:close/>
                  <a:moveTo>
                    <a:pt x="2597404" y="6424422"/>
                  </a:moveTo>
                  <a:cubicBezTo>
                    <a:pt x="2574544" y="6424422"/>
                    <a:pt x="2566924" y="6401562"/>
                    <a:pt x="2566924" y="6378702"/>
                  </a:cubicBezTo>
                  <a:cubicBezTo>
                    <a:pt x="2574544" y="6363462"/>
                    <a:pt x="2589784" y="6348222"/>
                    <a:pt x="2612644" y="6348222"/>
                  </a:cubicBezTo>
                  <a:cubicBezTo>
                    <a:pt x="2635504" y="6355842"/>
                    <a:pt x="2650744" y="6378702"/>
                    <a:pt x="2643124" y="6393942"/>
                  </a:cubicBezTo>
                  <a:cubicBezTo>
                    <a:pt x="2635504" y="6416802"/>
                    <a:pt x="2620264" y="6424422"/>
                    <a:pt x="2605024" y="6424422"/>
                  </a:cubicBezTo>
                  <a:cubicBezTo>
                    <a:pt x="2605024" y="6424422"/>
                    <a:pt x="2597404" y="6424422"/>
                    <a:pt x="2597404" y="6424422"/>
                  </a:cubicBezTo>
                  <a:close/>
                  <a:moveTo>
                    <a:pt x="3854196" y="6393942"/>
                  </a:moveTo>
                  <a:cubicBezTo>
                    <a:pt x="3846576" y="6371082"/>
                    <a:pt x="3861816" y="6355842"/>
                    <a:pt x="3884676" y="6348222"/>
                  </a:cubicBezTo>
                  <a:cubicBezTo>
                    <a:pt x="3899916" y="6348222"/>
                    <a:pt x="3922776" y="6355842"/>
                    <a:pt x="3930396" y="6378702"/>
                  </a:cubicBezTo>
                  <a:cubicBezTo>
                    <a:pt x="3930396" y="6401562"/>
                    <a:pt x="3915156" y="6416802"/>
                    <a:pt x="3899916" y="6424422"/>
                  </a:cubicBezTo>
                  <a:cubicBezTo>
                    <a:pt x="3892296" y="6424422"/>
                    <a:pt x="3892296" y="6424422"/>
                    <a:pt x="3892296" y="6424422"/>
                  </a:cubicBezTo>
                  <a:cubicBezTo>
                    <a:pt x="3869436" y="6424422"/>
                    <a:pt x="3854196" y="6409182"/>
                    <a:pt x="3854196" y="6393942"/>
                  </a:cubicBezTo>
                  <a:close/>
                  <a:moveTo>
                    <a:pt x="2384171" y="6378702"/>
                  </a:moveTo>
                  <a:cubicBezTo>
                    <a:pt x="2368931" y="6371082"/>
                    <a:pt x="2353691" y="6348222"/>
                    <a:pt x="2361311" y="6325362"/>
                  </a:cubicBezTo>
                  <a:cubicBezTo>
                    <a:pt x="2368931" y="6310122"/>
                    <a:pt x="2384171" y="6294882"/>
                    <a:pt x="2407031" y="6302502"/>
                  </a:cubicBezTo>
                  <a:cubicBezTo>
                    <a:pt x="2429891" y="6310122"/>
                    <a:pt x="2437511" y="6325362"/>
                    <a:pt x="2437511" y="6348222"/>
                  </a:cubicBezTo>
                  <a:cubicBezTo>
                    <a:pt x="2429891" y="6363462"/>
                    <a:pt x="2414651" y="6378702"/>
                    <a:pt x="2399411" y="6378702"/>
                  </a:cubicBezTo>
                  <a:cubicBezTo>
                    <a:pt x="2391791" y="6378702"/>
                    <a:pt x="2391791" y="6378702"/>
                    <a:pt x="2384171" y="6378702"/>
                  </a:cubicBezTo>
                  <a:close/>
                  <a:moveTo>
                    <a:pt x="4059809" y="6348222"/>
                  </a:moveTo>
                  <a:cubicBezTo>
                    <a:pt x="4052189" y="6325362"/>
                    <a:pt x="4067429" y="6302502"/>
                    <a:pt x="4090289" y="6302502"/>
                  </a:cubicBezTo>
                  <a:cubicBezTo>
                    <a:pt x="4105529" y="6294882"/>
                    <a:pt x="4128389" y="6302502"/>
                    <a:pt x="4136009" y="6325362"/>
                  </a:cubicBezTo>
                  <a:cubicBezTo>
                    <a:pt x="4143629" y="6348222"/>
                    <a:pt x="4128389" y="6371082"/>
                    <a:pt x="4105529" y="6371082"/>
                  </a:cubicBezTo>
                  <a:cubicBezTo>
                    <a:pt x="4105529" y="6371082"/>
                    <a:pt x="4097909" y="6371082"/>
                    <a:pt x="4097909" y="6371082"/>
                  </a:cubicBezTo>
                  <a:cubicBezTo>
                    <a:pt x="4082669" y="6371082"/>
                    <a:pt x="4067429" y="6363462"/>
                    <a:pt x="4059809" y="6348222"/>
                  </a:cubicBezTo>
                  <a:close/>
                  <a:moveTo>
                    <a:pt x="2178558" y="6310122"/>
                  </a:moveTo>
                  <a:cubicBezTo>
                    <a:pt x="2163318" y="6302502"/>
                    <a:pt x="2148078" y="6279642"/>
                    <a:pt x="2155698" y="6264402"/>
                  </a:cubicBezTo>
                  <a:cubicBezTo>
                    <a:pt x="2163318" y="6241542"/>
                    <a:pt x="2186178" y="6233922"/>
                    <a:pt x="2209038" y="6241542"/>
                  </a:cubicBezTo>
                  <a:cubicBezTo>
                    <a:pt x="2224278" y="6249162"/>
                    <a:pt x="2239518" y="6264402"/>
                    <a:pt x="2231898" y="6287262"/>
                  </a:cubicBezTo>
                  <a:cubicBezTo>
                    <a:pt x="2224278" y="6302502"/>
                    <a:pt x="2209038" y="6310122"/>
                    <a:pt x="2193798" y="6310122"/>
                  </a:cubicBezTo>
                  <a:cubicBezTo>
                    <a:pt x="2186178" y="6310122"/>
                    <a:pt x="2186178" y="6310122"/>
                    <a:pt x="2178558" y="6310122"/>
                  </a:cubicBezTo>
                  <a:close/>
                  <a:moveTo>
                    <a:pt x="4265549" y="6287262"/>
                  </a:moveTo>
                  <a:cubicBezTo>
                    <a:pt x="4257929" y="6264402"/>
                    <a:pt x="4273169" y="6241542"/>
                    <a:pt x="4288409" y="6233922"/>
                  </a:cubicBezTo>
                  <a:cubicBezTo>
                    <a:pt x="4311269" y="6226302"/>
                    <a:pt x="4334129" y="6241542"/>
                    <a:pt x="4341749" y="6256782"/>
                  </a:cubicBezTo>
                  <a:cubicBezTo>
                    <a:pt x="4341749" y="6279642"/>
                    <a:pt x="4334129" y="6302502"/>
                    <a:pt x="4311269" y="6310122"/>
                  </a:cubicBezTo>
                  <a:cubicBezTo>
                    <a:pt x="4311269" y="6310122"/>
                    <a:pt x="4303649" y="6310122"/>
                    <a:pt x="4303649" y="6310122"/>
                  </a:cubicBezTo>
                  <a:cubicBezTo>
                    <a:pt x="4288409" y="6310122"/>
                    <a:pt x="4273169" y="6302502"/>
                    <a:pt x="4265549" y="6287262"/>
                  </a:cubicBezTo>
                  <a:close/>
                  <a:moveTo>
                    <a:pt x="1980565" y="6233922"/>
                  </a:moveTo>
                  <a:cubicBezTo>
                    <a:pt x="1957705" y="6226302"/>
                    <a:pt x="1950085" y="6203442"/>
                    <a:pt x="1957705" y="6180582"/>
                  </a:cubicBezTo>
                  <a:cubicBezTo>
                    <a:pt x="1965325" y="6165342"/>
                    <a:pt x="1988185" y="6157722"/>
                    <a:pt x="2011045" y="6165342"/>
                  </a:cubicBezTo>
                  <a:cubicBezTo>
                    <a:pt x="2026285" y="6172962"/>
                    <a:pt x="2033905" y="6195822"/>
                    <a:pt x="2026285" y="6211062"/>
                  </a:cubicBezTo>
                  <a:cubicBezTo>
                    <a:pt x="2018665" y="6226302"/>
                    <a:pt x="2011045" y="6233922"/>
                    <a:pt x="1995805" y="6233922"/>
                  </a:cubicBezTo>
                  <a:cubicBezTo>
                    <a:pt x="1988185" y="6233922"/>
                    <a:pt x="1980565" y="6233922"/>
                    <a:pt x="1980565" y="6233922"/>
                  </a:cubicBezTo>
                  <a:close/>
                  <a:moveTo>
                    <a:pt x="4463542" y="6211062"/>
                  </a:moveTo>
                  <a:cubicBezTo>
                    <a:pt x="4455922" y="6188202"/>
                    <a:pt x="4463542" y="6165342"/>
                    <a:pt x="4486402" y="6157722"/>
                  </a:cubicBezTo>
                  <a:cubicBezTo>
                    <a:pt x="4509262" y="6150102"/>
                    <a:pt x="4524502" y="6157722"/>
                    <a:pt x="4539742" y="6180582"/>
                  </a:cubicBezTo>
                  <a:cubicBezTo>
                    <a:pt x="4547362" y="6195822"/>
                    <a:pt x="4532122" y="6218682"/>
                    <a:pt x="4516882" y="6226302"/>
                  </a:cubicBezTo>
                  <a:cubicBezTo>
                    <a:pt x="4509262" y="6233922"/>
                    <a:pt x="4509262" y="6233922"/>
                    <a:pt x="4501642" y="6233922"/>
                  </a:cubicBezTo>
                  <a:cubicBezTo>
                    <a:pt x="4486402" y="6233922"/>
                    <a:pt x="4471162" y="6226302"/>
                    <a:pt x="4463542" y="6211062"/>
                  </a:cubicBezTo>
                  <a:close/>
                  <a:moveTo>
                    <a:pt x="1782445" y="6142482"/>
                  </a:moveTo>
                  <a:cubicBezTo>
                    <a:pt x="1759585" y="6134862"/>
                    <a:pt x="1751965" y="6112002"/>
                    <a:pt x="1767205" y="6089142"/>
                  </a:cubicBezTo>
                  <a:cubicBezTo>
                    <a:pt x="1774825" y="6073902"/>
                    <a:pt x="1797685" y="6066282"/>
                    <a:pt x="1812925" y="6073902"/>
                  </a:cubicBezTo>
                  <a:cubicBezTo>
                    <a:pt x="1835785" y="6081522"/>
                    <a:pt x="1843405" y="6104382"/>
                    <a:pt x="1835785" y="6127242"/>
                  </a:cubicBezTo>
                  <a:cubicBezTo>
                    <a:pt x="1828165" y="6134862"/>
                    <a:pt x="1812925" y="6142482"/>
                    <a:pt x="1797685" y="6142482"/>
                  </a:cubicBezTo>
                  <a:cubicBezTo>
                    <a:pt x="1790065" y="6142482"/>
                    <a:pt x="1790065" y="6142482"/>
                    <a:pt x="1782445" y="6142482"/>
                  </a:cubicBezTo>
                  <a:close/>
                  <a:moveTo>
                    <a:pt x="4661535" y="6119622"/>
                  </a:moveTo>
                  <a:cubicBezTo>
                    <a:pt x="4653915" y="6104382"/>
                    <a:pt x="4661535" y="6081522"/>
                    <a:pt x="4676775" y="6073902"/>
                  </a:cubicBezTo>
                  <a:cubicBezTo>
                    <a:pt x="4699635" y="6058662"/>
                    <a:pt x="4722495" y="6066282"/>
                    <a:pt x="4730115" y="6089142"/>
                  </a:cubicBezTo>
                  <a:cubicBezTo>
                    <a:pt x="4737735" y="6104382"/>
                    <a:pt x="4730115" y="6127242"/>
                    <a:pt x="4714875" y="6134862"/>
                  </a:cubicBezTo>
                  <a:cubicBezTo>
                    <a:pt x="4707255" y="6142482"/>
                    <a:pt x="4699635" y="6142482"/>
                    <a:pt x="4692015" y="6142482"/>
                  </a:cubicBezTo>
                  <a:cubicBezTo>
                    <a:pt x="4684395" y="6142482"/>
                    <a:pt x="4669155" y="6134862"/>
                    <a:pt x="4661535" y="6119622"/>
                  </a:cubicBezTo>
                  <a:close/>
                  <a:moveTo>
                    <a:pt x="1592072" y="6035802"/>
                  </a:moveTo>
                  <a:cubicBezTo>
                    <a:pt x="1576832" y="6028182"/>
                    <a:pt x="1569212" y="6005322"/>
                    <a:pt x="1576832" y="5982462"/>
                  </a:cubicBezTo>
                  <a:cubicBezTo>
                    <a:pt x="1592072" y="5967222"/>
                    <a:pt x="1614932" y="5959602"/>
                    <a:pt x="1630172" y="5974842"/>
                  </a:cubicBezTo>
                  <a:cubicBezTo>
                    <a:pt x="1645412" y="5982462"/>
                    <a:pt x="1653032" y="6005322"/>
                    <a:pt x="1645412" y="6020562"/>
                  </a:cubicBezTo>
                  <a:cubicBezTo>
                    <a:pt x="1637792" y="6035802"/>
                    <a:pt x="1622552" y="6043422"/>
                    <a:pt x="1607312" y="6043422"/>
                  </a:cubicBezTo>
                  <a:cubicBezTo>
                    <a:pt x="1607312" y="6043422"/>
                    <a:pt x="1599692" y="6043422"/>
                    <a:pt x="1592072" y="6035802"/>
                  </a:cubicBezTo>
                  <a:close/>
                  <a:moveTo>
                    <a:pt x="4852035" y="6020562"/>
                  </a:moveTo>
                  <a:cubicBezTo>
                    <a:pt x="4836795" y="6005322"/>
                    <a:pt x="4844415" y="5982462"/>
                    <a:pt x="4859655" y="5967222"/>
                  </a:cubicBezTo>
                  <a:cubicBezTo>
                    <a:pt x="4882515" y="5959602"/>
                    <a:pt x="4905375" y="5959602"/>
                    <a:pt x="4912995" y="5982462"/>
                  </a:cubicBezTo>
                  <a:cubicBezTo>
                    <a:pt x="4928235" y="5997702"/>
                    <a:pt x="4920615" y="6020562"/>
                    <a:pt x="4905375" y="6035802"/>
                  </a:cubicBezTo>
                  <a:cubicBezTo>
                    <a:pt x="4897755" y="6035802"/>
                    <a:pt x="4890135" y="6035802"/>
                    <a:pt x="4882515" y="6035802"/>
                  </a:cubicBezTo>
                  <a:cubicBezTo>
                    <a:pt x="4867275" y="6035802"/>
                    <a:pt x="4859655" y="6035802"/>
                    <a:pt x="4852035" y="6020562"/>
                  </a:cubicBezTo>
                  <a:close/>
                  <a:moveTo>
                    <a:pt x="1409319" y="5921502"/>
                  </a:moveTo>
                  <a:cubicBezTo>
                    <a:pt x="1394079" y="5906262"/>
                    <a:pt x="1386459" y="5883402"/>
                    <a:pt x="1401699" y="5868162"/>
                  </a:cubicBezTo>
                  <a:cubicBezTo>
                    <a:pt x="1409319" y="5852922"/>
                    <a:pt x="1432179" y="5845302"/>
                    <a:pt x="1455039" y="5860542"/>
                  </a:cubicBezTo>
                  <a:cubicBezTo>
                    <a:pt x="1470279" y="5868162"/>
                    <a:pt x="1470279" y="5891022"/>
                    <a:pt x="1462659" y="5906262"/>
                  </a:cubicBezTo>
                  <a:cubicBezTo>
                    <a:pt x="1455039" y="5921502"/>
                    <a:pt x="1439799" y="5929122"/>
                    <a:pt x="1432179" y="5929122"/>
                  </a:cubicBezTo>
                  <a:cubicBezTo>
                    <a:pt x="1424559" y="5929122"/>
                    <a:pt x="1416939" y="5921502"/>
                    <a:pt x="1409319" y="5921502"/>
                  </a:cubicBezTo>
                  <a:close/>
                  <a:moveTo>
                    <a:pt x="5034788" y="5906262"/>
                  </a:moveTo>
                  <a:cubicBezTo>
                    <a:pt x="5019548" y="5891022"/>
                    <a:pt x="5027168" y="5868162"/>
                    <a:pt x="5042408" y="5852922"/>
                  </a:cubicBezTo>
                  <a:cubicBezTo>
                    <a:pt x="5057648" y="5845302"/>
                    <a:pt x="5080508" y="5845302"/>
                    <a:pt x="5095748" y="5860542"/>
                  </a:cubicBezTo>
                  <a:cubicBezTo>
                    <a:pt x="5103368" y="5883402"/>
                    <a:pt x="5103368" y="5906262"/>
                    <a:pt x="5080508" y="5913882"/>
                  </a:cubicBezTo>
                  <a:cubicBezTo>
                    <a:pt x="5080508" y="5921502"/>
                    <a:pt x="5072888" y="5921502"/>
                    <a:pt x="5065268" y="5921502"/>
                  </a:cubicBezTo>
                  <a:cubicBezTo>
                    <a:pt x="5050028" y="5921502"/>
                    <a:pt x="5034788" y="5913882"/>
                    <a:pt x="5034788" y="5906262"/>
                  </a:cubicBezTo>
                  <a:close/>
                  <a:moveTo>
                    <a:pt x="1234059" y="5791962"/>
                  </a:moveTo>
                  <a:cubicBezTo>
                    <a:pt x="1218819" y="5776722"/>
                    <a:pt x="1211199" y="5753862"/>
                    <a:pt x="1226439" y="5738622"/>
                  </a:cubicBezTo>
                  <a:cubicBezTo>
                    <a:pt x="1241679" y="5723382"/>
                    <a:pt x="1264539" y="5715762"/>
                    <a:pt x="1279779" y="5731002"/>
                  </a:cubicBezTo>
                  <a:cubicBezTo>
                    <a:pt x="1295019" y="5746242"/>
                    <a:pt x="1302639" y="5769102"/>
                    <a:pt x="1287399" y="5784342"/>
                  </a:cubicBezTo>
                  <a:cubicBezTo>
                    <a:pt x="1279779" y="5791962"/>
                    <a:pt x="1272159" y="5799582"/>
                    <a:pt x="1256919" y="5799582"/>
                  </a:cubicBezTo>
                  <a:cubicBezTo>
                    <a:pt x="1249299" y="5799582"/>
                    <a:pt x="1241679" y="5799582"/>
                    <a:pt x="1234059" y="5791962"/>
                  </a:cubicBezTo>
                  <a:close/>
                  <a:moveTo>
                    <a:pt x="5202301" y="5784342"/>
                  </a:moveTo>
                  <a:cubicBezTo>
                    <a:pt x="5194681" y="5761482"/>
                    <a:pt x="5194681" y="5738622"/>
                    <a:pt x="5209921" y="5731002"/>
                  </a:cubicBezTo>
                  <a:cubicBezTo>
                    <a:pt x="5225161" y="5715762"/>
                    <a:pt x="5248021" y="5715762"/>
                    <a:pt x="5263261" y="5731002"/>
                  </a:cubicBezTo>
                  <a:cubicBezTo>
                    <a:pt x="5278501" y="5753862"/>
                    <a:pt x="5270881" y="5776722"/>
                    <a:pt x="5255641" y="5784342"/>
                  </a:cubicBezTo>
                  <a:cubicBezTo>
                    <a:pt x="5248021" y="5791962"/>
                    <a:pt x="5240401" y="5791962"/>
                    <a:pt x="5232781" y="5791962"/>
                  </a:cubicBezTo>
                  <a:cubicBezTo>
                    <a:pt x="5225161" y="5791962"/>
                    <a:pt x="5209921" y="5791962"/>
                    <a:pt x="5202301" y="5784342"/>
                  </a:cubicBezTo>
                  <a:close/>
                  <a:moveTo>
                    <a:pt x="1066292" y="5647055"/>
                  </a:moveTo>
                  <a:cubicBezTo>
                    <a:pt x="1051052" y="5639435"/>
                    <a:pt x="1051052" y="5608955"/>
                    <a:pt x="1066292" y="5593715"/>
                  </a:cubicBezTo>
                  <a:cubicBezTo>
                    <a:pt x="1081532" y="5578475"/>
                    <a:pt x="1104392" y="5578475"/>
                    <a:pt x="1119632" y="5593715"/>
                  </a:cubicBezTo>
                  <a:cubicBezTo>
                    <a:pt x="1134872" y="5608955"/>
                    <a:pt x="1134872" y="5631815"/>
                    <a:pt x="1119632" y="5647055"/>
                  </a:cubicBezTo>
                  <a:cubicBezTo>
                    <a:pt x="1112012" y="5654675"/>
                    <a:pt x="1104392" y="5662295"/>
                    <a:pt x="1096772" y="5662295"/>
                  </a:cubicBezTo>
                  <a:cubicBezTo>
                    <a:pt x="1081532" y="5662295"/>
                    <a:pt x="1073912" y="5654675"/>
                    <a:pt x="1066292" y="5647055"/>
                  </a:cubicBezTo>
                  <a:close/>
                  <a:moveTo>
                    <a:pt x="5369687" y="5647055"/>
                  </a:moveTo>
                  <a:cubicBezTo>
                    <a:pt x="5354447" y="5631815"/>
                    <a:pt x="5354447" y="5601335"/>
                    <a:pt x="5369687" y="5593715"/>
                  </a:cubicBezTo>
                  <a:cubicBezTo>
                    <a:pt x="5384927" y="5578475"/>
                    <a:pt x="5407787" y="5578475"/>
                    <a:pt x="5423027" y="5593715"/>
                  </a:cubicBezTo>
                  <a:cubicBezTo>
                    <a:pt x="5438267" y="5608955"/>
                    <a:pt x="5438267" y="5631815"/>
                    <a:pt x="5423027" y="5647055"/>
                  </a:cubicBezTo>
                  <a:cubicBezTo>
                    <a:pt x="5415407" y="5654675"/>
                    <a:pt x="5407787" y="5654675"/>
                    <a:pt x="5400167" y="5654675"/>
                  </a:cubicBezTo>
                  <a:cubicBezTo>
                    <a:pt x="5384927" y="5654675"/>
                    <a:pt x="5377307" y="5654675"/>
                    <a:pt x="5369687" y="5647055"/>
                  </a:cubicBezTo>
                  <a:close/>
                  <a:moveTo>
                    <a:pt x="914019" y="5502275"/>
                  </a:moveTo>
                  <a:cubicBezTo>
                    <a:pt x="898779" y="5487035"/>
                    <a:pt x="898779" y="5464175"/>
                    <a:pt x="914019" y="5448935"/>
                  </a:cubicBezTo>
                  <a:cubicBezTo>
                    <a:pt x="929259" y="5433695"/>
                    <a:pt x="952119" y="5433695"/>
                    <a:pt x="967359" y="5448935"/>
                  </a:cubicBezTo>
                  <a:cubicBezTo>
                    <a:pt x="982599" y="5464175"/>
                    <a:pt x="982599" y="5487035"/>
                    <a:pt x="967359" y="5502275"/>
                  </a:cubicBezTo>
                  <a:cubicBezTo>
                    <a:pt x="959739" y="5509895"/>
                    <a:pt x="952119" y="5509895"/>
                    <a:pt x="936879" y="5509895"/>
                  </a:cubicBezTo>
                  <a:cubicBezTo>
                    <a:pt x="929259" y="5509895"/>
                    <a:pt x="921639" y="5509895"/>
                    <a:pt x="914019" y="5502275"/>
                  </a:cubicBezTo>
                  <a:close/>
                  <a:moveTo>
                    <a:pt x="5522087" y="5494655"/>
                  </a:moveTo>
                  <a:cubicBezTo>
                    <a:pt x="5506847" y="5479415"/>
                    <a:pt x="5506847" y="5456555"/>
                    <a:pt x="5522087" y="5441315"/>
                  </a:cubicBezTo>
                  <a:cubicBezTo>
                    <a:pt x="5537327" y="5426075"/>
                    <a:pt x="5560187" y="5426075"/>
                    <a:pt x="5575427" y="5441315"/>
                  </a:cubicBezTo>
                  <a:cubicBezTo>
                    <a:pt x="5590667" y="5456555"/>
                    <a:pt x="5590667" y="5479415"/>
                    <a:pt x="5575427" y="5494655"/>
                  </a:cubicBezTo>
                  <a:cubicBezTo>
                    <a:pt x="5567807" y="5502275"/>
                    <a:pt x="5560187" y="5509895"/>
                    <a:pt x="5552567" y="5509895"/>
                  </a:cubicBezTo>
                  <a:cubicBezTo>
                    <a:pt x="5544947" y="5509895"/>
                    <a:pt x="5529707" y="5502275"/>
                    <a:pt x="5522087" y="5494655"/>
                  </a:cubicBezTo>
                  <a:close/>
                  <a:moveTo>
                    <a:pt x="769366" y="5342255"/>
                  </a:moveTo>
                  <a:cubicBezTo>
                    <a:pt x="754126" y="5319395"/>
                    <a:pt x="754126" y="5296535"/>
                    <a:pt x="769366" y="5288915"/>
                  </a:cubicBezTo>
                  <a:cubicBezTo>
                    <a:pt x="784606" y="5273675"/>
                    <a:pt x="815086" y="5273675"/>
                    <a:pt x="822706" y="5288915"/>
                  </a:cubicBezTo>
                  <a:cubicBezTo>
                    <a:pt x="837946" y="5304155"/>
                    <a:pt x="837946" y="5327015"/>
                    <a:pt x="822706" y="5342255"/>
                  </a:cubicBezTo>
                  <a:cubicBezTo>
                    <a:pt x="815086" y="5349875"/>
                    <a:pt x="807466" y="5349875"/>
                    <a:pt x="799846" y="5349875"/>
                  </a:cubicBezTo>
                  <a:cubicBezTo>
                    <a:pt x="784606" y="5349875"/>
                    <a:pt x="776986" y="5349875"/>
                    <a:pt x="769366" y="5342255"/>
                  </a:cubicBezTo>
                  <a:close/>
                  <a:moveTo>
                    <a:pt x="5666867" y="5342255"/>
                  </a:moveTo>
                  <a:cubicBezTo>
                    <a:pt x="5651627" y="5327015"/>
                    <a:pt x="5651627" y="5304155"/>
                    <a:pt x="5666867" y="5288915"/>
                  </a:cubicBezTo>
                  <a:cubicBezTo>
                    <a:pt x="5682107" y="5266055"/>
                    <a:pt x="5704967" y="5266055"/>
                    <a:pt x="5720207" y="5281295"/>
                  </a:cubicBezTo>
                  <a:cubicBezTo>
                    <a:pt x="5735447" y="5296535"/>
                    <a:pt x="5735447" y="5319395"/>
                    <a:pt x="5720207" y="5334635"/>
                  </a:cubicBezTo>
                  <a:cubicBezTo>
                    <a:pt x="5712587" y="5342255"/>
                    <a:pt x="5704967" y="5349875"/>
                    <a:pt x="5697347" y="5349875"/>
                  </a:cubicBezTo>
                  <a:cubicBezTo>
                    <a:pt x="5682107" y="5349875"/>
                    <a:pt x="5674487" y="5342255"/>
                    <a:pt x="5666867" y="5342255"/>
                  </a:cubicBezTo>
                  <a:close/>
                  <a:moveTo>
                    <a:pt x="632206" y="5166995"/>
                  </a:moveTo>
                  <a:cubicBezTo>
                    <a:pt x="616966" y="5151755"/>
                    <a:pt x="624586" y="5128895"/>
                    <a:pt x="639826" y="5113655"/>
                  </a:cubicBezTo>
                  <a:cubicBezTo>
                    <a:pt x="655066" y="5106035"/>
                    <a:pt x="685546" y="5106035"/>
                    <a:pt x="693166" y="5121275"/>
                  </a:cubicBezTo>
                  <a:cubicBezTo>
                    <a:pt x="708406" y="5144135"/>
                    <a:pt x="700786" y="5166995"/>
                    <a:pt x="685546" y="5174615"/>
                  </a:cubicBezTo>
                  <a:cubicBezTo>
                    <a:pt x="677926" y="5182235"/>
                    <a:pt x="670306" y="5182235"/>
                    <a:pt x="662686" y="5182235"/>
                  </a:cubicBezTo>
                  <a:cubicBezTo>
                    <a:pt x="655066" y="5182235"/>
                    <a:pt x="639826" y="5182235"/>
                    <a:pt x="632206" y="5166995"/>
                  </a:cubicBezTo>
                  <a:close/>
                  <a:moveTo>
                    <a:pt x="5803900" y="5174615"/>
                  </a:moveTo>
                  <a:cubicBezTo>
                    <a:pt x="5788660" y="5159375"/>
                    <a:pt x="5781040" y="5136515"/>
                    <a:pt x="5796280" y="5121275"/>
                  </a:cubicBezTo>
                  <a:cubicBezTo>
                    <a:pt x="5811520" y="5106035"/>
                    <a:pt x="5834380" y="5098415"/>
                    <a:pt x="5849620" y="5113655"/>
                  </a:cubicBezTo>
                  <a:cubicBezTo>
                    <a:pt x="5864860" y="5121275"/>
                    <a:pt x="5872480" y="5144135"/>
                    <a:pt x="5857240" y="5166995"/>
                  </a:cubicBezTo>
                  <a:cubicBezTo>
                    <a:pt x="5849620" y="5174615"/>
                    <a:pt x="5842000" y="5182235"/>
                    <a:pt x="5826760" y="5182235"/>
                  </a:cubicBezTo>
                  <a:cubicBezTo>
                    <a:pt x="5819140" y="5182235"/>
                    <a:pt x="5811520" y="5174615"/>
                    <a:pt x="5803900" y="5174615"/>
                  </a:cubicBezTo>
                  <a:close/>
                  <a:moveTo>
                    <a:pt x="510286" y="4991608"/>
                  </a:moveTo>
                  <a:cubicBezTo>
                    <a:pt x="495046" y="4976368"/>
                    <a:pt x="502666" y="4945888"/>
                    <a:pt x="517906" y="4938268"/>
                  </a:cubicBezTo>
                  <a:cubicBezTo>
                    <a:pt x="540766" y="4923028"/>
                    <a:pt x="563626" y="4930648"/>
                    <a:pt x="571246" y="4945888"/>
                  </a:cubicBezTo>
                  <a:cubicBezTo>
                    <a:pt x="586486" y="4968748"/>
                    <a:pt x="578866" y="4991608"/>
                    <a:pt x="563626" y="4999228"/>
                  </a:cubicBezTo>
                  <a:cubicBezTo>
                    <a:pt x="556006" y="5006848"/>
                    <a:pt x="548386" y="5006848"/>
                    <a:pt x="540766" y="5006848"/>
                  </a:cubicBezTo>
                  <a:cubicBezTo>
                    <a:pt x="533146" y="5006848"/>
                    <a:pt x="517906" y="4999228"/>
                    <a:pt x="510286" y="4991608"/>
                  </a:cubicBezTo>
                  <a:close/>
                  <a:moveTo>
                    <a:pt x="5925693" y="4999228"/>
                  </a:moveTo>
                  <a:cubicBezTo>
                    <a:pt x="5910453" y="4983988"/>
                    <a:pt x="5902833" y="4961128"/>
                    <a:pt x="5918073" y="4945888"/>
                  </a:cubicBezTo>
                  <a:cubicBezTo>
                    <a:pt x="5925693" y="4923028"/>
                    <a:pt x="5948553" y="4923028"/>
                    <a:pt x="5971413" y="4930648"/>
                  </a:cubicBezTo>
                  <a:cubicBezTo>
                    <a:pt x="5986653" y="4945888"/>
                    <a:pt x="5994273" y="4968748"/>
                    <a:pt x="5979033" y="4983988"/>
                  </a:cubicBezTo>
                  <a:cubicBezTo>
                    <a:pt x="5971413" y="4999228"/>
                    <a:pt x="5963793" y="5006848"/>
                    <a:pt x="5948553" y="5006848"/>
                  </a:cubicBezTo>
                  <a:cubicBezTo>
                    <a:pt x="5940933" y="5006848"/>
                    <a:pt x="5933313" y="4999228"/>
                    <a:pt x="5925693" y="4999228"/>
                  </a:cubicBezTo>
                  <a:close/>
                  <a:moveTo>
                    <a:pt x="396113" y="4801108"/>
                  </a:moveTo>
                  <a:cubicBezTo>
                    <a:pt x="388493" y="4785868"/>
                    <a:pt x="396113" y="4763008"/>
                    <a:pt x="411353" y="4755388"/>
                  </a:cubicBezTo>
                  <a:cubicBezTo>
                    <a:pt x="434213" y="4740148"/>
                    <a:pt x="457073" y="4747768"/>
                    <a:pt x="464693" y="4770628"/>
                  </a:cubicBezTo>
                  <a:cubicBezTo>
                    <a:pt x="479933" y="4785868"/>
                    <a:pt x="472313" y="4808728"/>
                    <a:pt x="449453" y="4816348"/>
                  </a:cubicBezTo>
                  <a:cubicBezTo>
                    <a:pt x="441833" y="4823968"/>
                    <a:pt x="441833" y="4823968"/>
                    <a:pt x="434213" y="4823968"/>
                  </a:cubicBezTo>
                  <a:cubicBezTo>
                    <a:pt x="418973" y="4823968"/>
                    <a:pt x="403733" y="4816348"/>
                    <a:pt x="396113" y="4801108"/>
                  </a:cubicBezTo>
                  <a:close/>
                  <a:moveTo>
                    <a:pt x="6039993" y="4816348"/>
                  </a:moveTo>
                  <a:cubicBezTo>
                    <a:pt x="6017133" y="4801108"/>
                    <a:pt x="6017133" y="4778248"/>
                    <a:pt x="6024753" y="4763008"/>
                  </a:cubicBezTo>
                  <a:cubicBezTo>
                    <a:pt x="6032373" y="4740148"/>
                    <a:pt x="6055233" y="4740148"/>
                    <a:pt x="6078093" y="4747768"/>
                  </a:cubicBezTo>
                  <a:cubicBezTo>
                    <a:pt x="6093333" y="4755388"/>
                    <a:pt x="6100953" y="4778248"/>
                    <a:pt x="6093333" y="4801108"/>
                  </a:cubicBezTo>
                  <a:cubicBezTo>
                    <a:pt x="6085713" y="4808728"/>
                    <a:pt x="6070473" y="4816348"/>
                    <a:pt x="6055233" y="4816348"/>
                  </a:cubicBezTo>
                  <a:cubicBezTo>
                    <a:pt x="6047613" y="4816348"/>
                    <a:pt x="6047613" y="4816348"/>
                    <a:pt x="6039993" y="4816348"/>
                  </a:cubicBezTo>
                  <a:close/>
                  <a:moveTo>
                    <a:pt x="304673" y="4610608"/>
                  </a:moveTo>
                  <a:cubicBezTo>
                    <a:pt x="289433" y="4595368"/>
                    <a:pt x="297053" y="4572508"/>
                    <a:pt x="319913" y="4557268"/>
                  </a:cubicBezTo>
                  <a:cubicBezTo>
                    <a:pt x="342773" y="4549648"/>
                    <a:pt x="358013" y="4557268"/>
                    <a:pt x="373253" y="4580128"/>
                  </a:cubicBezTo>
                  <a:cubicBezTo>
                    <a:pt x="380873" y="4595368"/>
                    <a:pt x="373253" y="4618228"/>
                    <a:pt x="350393" y="4625848"/>
                  </a:cubicBezTo>
                  <a:cubicBezTo>
                    <a:pt x="350393" y="4633468"/>
                    <a:pt x="342773" y="4633468"/>
                    <a:pt x="335153" y="4633468"/>
                  </a:cubicBezTo>
                  <a:cubicBezTo>
                    <a:pt x="319913" y="4633468"/>
                    <a:pt x="304673" y="4625848"/>
                    <a:pt x="304673" y="4610608"/>
                  </a:cubicBezTo>
                  <a:close/>
                  <a:moveTo>
                    <a:pt x="6139053" y="4625848"/>
                  </a:moveTo>
                  <a:cubicBezTo>
                    <a:pt x="6116193" y="4618228"/>
                    <a:pt x="6108573" y="4595368"/>
                    <a:pt x="6116193" y="4572508"/>
                  </a:cubicBezTo>
                  <a:cubicBezTo>
                    <a:pt x="6131433" y="4557268"/>
                    <a:pt x="6154293" y="4542028"/>
                    <a:pt x="6169533" y="4557268"/>
                  </a:cubicBezTo>
                  <a:cubicBezTo>
                    <a:pt x="6192393" y="4564888"/>
                    <a:pt x="6200013" y="4587748"/>
                    <a:pt x="6192393" y="4602988"/>
                  </a:cubicBezTo>
                  <a:cubicBezTo>
                    <a:pt x="6184773" y="4618228"/>
                    <a:pt x="6169533" y="4625848"/>
                    <a:pt x="6154293" y="4625848"/>
                  </a:cubicBezTo>
                  <a:cubicBezTo>
                    <a:pt x="6146673" y="4625848"/>
                    <a:pt x="6146673" y="4625848"/>
                    <a:pt x="6139053" y="4625848"/>
                  </a:cubicBezTo>
                  <a:close/>
                  <a:moveTo>
                    <a:pt x="213233" y="4412488"/>
                  </a:moveTo>
                  <a:cubicBezTo>
                    <a:pt x="205613" y="4389628"/>
                    <a:pt x="220853" y="4366768"/>
                    <a:pt x="236093" y="4359148"/>
                  </a:cubicBezTo>
                  <a:cubicBezTo>
                    <a:pt x="258953" y="4351528"/>
                    <a:pt x="281813" y="4366768"/>
                    <a:pt x="289433" y="4382008"/>
                  </a:cubicBezTo>
                  <a:cubicBezTo>
                    <a:pt x="297053" y="4404868"/>
                    <a:pt x="281813" y="4427728"/>
                    <a:pt x="266573" y="4435348"/>
                  </a:cubicBezTo>
                  <a:cubicBezTo>
                    <a:pt x="258953" y="4435348"/>
                    <a:pt x="258953" y="4435348"/>
                    <a:pt x="251333" y="4435348"/>
                  </a:cubicBezTo>
                  <a:cubicBezTo>
                    <a:pt x="236093" y="4435348"/>
                    <a:pt x="220853" y="4427728"/>
                    <a:pt x="213233" y="4412488"/>
                  </a:cubicBezTo>
                  <a:close/>
                  <a:moveTo>
                    <a:pt x="6222746" y="4427728"/>
                  </a:moveTo>
                  <a:cubicBezTo>
                    <a:pt x="6207506" y="4420108"/>
                    <a:pt x="6192266" y="4397248"/>
                    <a:pt x="6199886" y="4374388"/>
                  </a:cubicBezTo>
                  <a:cubicBezTo>
                    <a:pt x="6207506" y="4359148"/>
                    <a:pt x="6230366" y="4351528"/>
                    <a:pt x="6253226" y="4359148"/>
                  </a:cubicBezTo>
                  <a:cubicBezTo>
                    <a:pt x="6268466" y="4366768"/>
                    <a:pt x="6283706" y="4382008"/>
                    <a:pt x="6276086" y="4404868"/>
                  </a:cubicBezTo>
                  <a:cubicBezTo>
                    <a:pt x="6268466" y="4420108"/>
                    <a:pt x="6253226" y="4427728"/>
                    <a:pt x="6237986" y="4427728"/>
                  </a:cubicBezTo>
                  <a:cubicBezTo>
                    <a:pt x="6230366" y="4427728"/>
                    <a:pt x="6230366" y="4427728"/>
                    <a:pt x="6222746" y="4427728"/>
                  </a:cubicBezTo>
                  <a:close/>
                  <a:moveTo>
                    <a:pt x="144653" y="4206748"/>
                  </a:moveTo>
                  <a:cubicBezTo>
                    <a:pt x="137033" y="4183888"/>
                    <a:pt x="152273" y="4168648"/>
                    <a:pt x="167513" y="4161028"/>
                  </a:cubicBezTo>
                  <a:cubicBezTo>
                    <a:pt x="190373" y="4153408"/>
                    <a:pt x="213233" y="4161028"/>
                    <a:pt x="220853" y="4183888"/>
                  </a:cubicBezTo>
                  <a:cubicBezTo>
                    <a:pt x="220853" y="4206748"/>
                    <a:pt x="213233" y="4229608"/>
                    <a:pt x="190373" y="4229608"/>
                  </a:cubicBezTo>
                  <a:cubicBezTo>
                    <a:pt x="190373" y="4237228"/>
                    <a:pt x="182753" y="4237228"/>
                    <a:pt x="182753" y="4237228"/>
                  </a:cubicBezTo>
                  <a:cubicBezTo>
                    <a:pt x="167513" y="4237228"/>
                    <a:pt x="152273" y="4221988"/>
                    <a:pt x="144653" y="4206748"/>
                  </a:cubicBezTo>
                  <a:close/>
                  <a:moveTo>
                    <a:pt x="6298819" y="4221988"/>
                  </a:moveTo>
                  <a:cubicBezTo>
                    <a:pt x="6275959" y="4221988"/>
                    <a:pt x="6268339" y="4199128"/>
                    <a:pt x="6268339" y="4176268"/>
                  </a:cubicBezTo>
                  <a:cubicBezTo>
                    <a:pt x="6275959" y="4161028"/>
                    <a:pt x="6298819" y="4145788"/>
                    <a:pt x="6321679" y="4153408"/>
                  </a:cubicBezTo>
                  <a:cubicBezTo>
                    <a:pt x="6336919" y="4161028"/>
                    <a:pt x="6352159" y="4176268"/>
                    <a:pt x="6344539" y="4199128"/>
                  </a:cubicBezTo>
                  <a:cubicBezTo>
                    <a:pt x="6336919" y="4214368"/>
                    <a:pt x="6321679" y="4229608"/>
                    <a:pt x="6306439" y="4229608"/>
                  </a:cubicBezTo>
                  <a:cubicBezTo>
                    <a:pt x="6306439" y="4229608"/>
                    <a:pt x="6298819" y="4229608"/>
                    <a:pt x="6298819" y="4221988"/>
                  </a:cubicBezTo>
                  <a:close/>
                  <a:moveTo>
                    <a:pt x="91440" y="4000881"/>
                  </a:moveTo>
                  <a:cubicBezTo>
                    <a:pt x="83820" y="3978021"/>
                    <a:pt x="99060" y="3955161"/>
                    <a:pt x="114300" y="3955161"/>
                  </a:cubicBezTo>
                  <a:cubicBezTo>
                    <a:pt x="137160" y="3947541"/>
                    <a:pt x="160020" y="3962781"/>
                    <a:pt x="160020" y="3978021"/>
                  </a:cubicBezTo>
                  <a:cubicBezTo>
                    <a:pt x="167640" y="4000881"/>
                    <a:pt x="152400" y="4023741"/>
                    <a:pt x="137160" y="4023741"/>
                  </a:cubicBezTo>
                  <a:cubicBezTo>
                    <a:pt x="129540" y="4023741"/>
                    <a:pt x="129540" y="4023741"/>
                    <a:pt x="121920" y="4023741"/>
                  </a:cubicBezTo>
                  <a:cubicBezTo>
                    <a:pt x="106680" y="4023741"/>
                    <a:pt x="91440" y="4016121"/>
                    <a:pt x="91440" y="4000881"/>
                  </a:cubicBezTo>
                  <a:close/>
                  <a:moveTo>
                    <a:pt x="6352286" y="4016121"/>
                  </a:moveTo>
                  <a:cubicBezTo>
                    <a:pt x="6337046" y="4016121"/>
                    <a:pt x="6321806" y="3993261"/>
                    <a:pt x="6329426" y="3970401"/>
                  </a:cubicBezTo>
                  <a:cubicBezTo>
                    <a:pt x="6329426" y="3955161"/>
                    <a:pt x="6352286" y="3939921"/>
                    <a:pt x="6375146" y="3947541"/>
                  </a:cubicBezTo>
                  <a:cubicBezTo>
                    <a:pt x="6390386" y="3947541"/>
                    <a:pt x="6405626" y="3970401"/>
                    <a:pt x="6398006" y="3993261"/>
                  </a:cubicBezTo>
                  <a:cubicBezTo>
                    <a:pt x="6398006" y="4008501"/>
                    <a:pt x="6382766" y="4023741"/>
                    <a:pt x="6367526" y="4023741"/>
                  </a:cubicBezTo>
                  <a:cubicBezTo>
                    <a:pt x="6359906" y="4023741"/>
                    <a:pt x="6359906" y="4016121"/>
                    <a:pt x="6352286" y="4016121"/>
                  </a:cubicBezTo>
                  <a:close/>
                  <a:moveTo>
                    <a:pt x="45720" y="3787521"/>
                  </a:moveTo>
                  <a:cubicBezTo>
                    <a:pt x="38100" y="3764661"/>
                    <a:pt x="53340" y="3741801"/>
                    <a:pt x="76200" y="3741801"/>
                  </a:cubicBezTo>
                  <a:cubicBezTo>
                    <a:pt x="99060" y="3741801"/>
                    <a:pt x="114300" y="3749421"/>
                    <a:pt x="121920" y="3772281"/>
                  </a:cubicBezTo>
                  <a:cubicBezTo>
                    <a:pt x="121920" y="3795141"/>
                    <a:pt x="106680" y="3810381"/>
                    <a:pt x="91440" y="3818001"/>
                  </a:cubicBezTo>
                  <a:cubicBezTo>
                    <a:pt x="83820" y="3818001"/>
                    <a:pt x="83820" y="3818001"/>
                    <a:pt x="83820" y="3818001"/>
                  </a:cubicBezTo>
                  <a:cubicBezTo>
                    <a:pt x="60960" y="3818001"/>
                    <a:pt x="45720" y="3802761"/>
                    <a:pt x="45720" y="3787521"/>
                  </a:cubicBezTo>
                  <a:close/>
                  <a:moveTo>
                    <a:pt x="6398006" y="3810381"/>
                  </a:moveTo>
                  <a:cubicBezTo>
                    <a:pt x="6382766" y="3802761"/>
                    <a:pt x="6367526" y="3787521"/>
                    <a:pt x="6367526" y="3764661"/>
                  </a:cubicBezTo>
                  <a:cubicBezTo>
                    <a:pt x="6375146" y="3741801"/>
                    <a:pt x="6390386" y="3734181"/>
                    <a:pt x="6413246" y="3734181"/>
                  </a:cubicBezTo>
                  <a:cubicBezTo>
                    <a:pt x="6436106" y="3734181"/>
                    <a:pt x="6443726" y="3757041"/>
                    <a:pt x="6443726" y="3779901"/>
                  </a:cubicBezTo>
                  <a:cubicBezTo>
                    <a:pt x="6443726" y="3795141"/>
                    <a:pt x="6428486" y="3810381"/>
                    <a:pt x="6405626" y="3810381"/>
                  </a:cubicBezTo>
                  <a:cubicBezTo>
                    <a:pt x="6405626" y="3810381"/>
                    <a:pt x="6405626" y="3810381"/>
                    <a:pt x="6398006" y="3810381"/>
                  </a:cubicBezTo>
                  <a:close/>
                  <a:moveTo>
                    <a:pt x="15240" y="3574161"/>
                  </a:moveTo>
                  <a:cubicBezTo>
                    <a:pt x="15240" y="3551301"/>
                    <a:pt x="30480" y="3528441"/>
                    <a:pt x="53340" y="3528441"/>
                  </a:cubicBezTo>
                  <a:cubicBezTo>
                    <a:pt x="68580" y="3528441"/>
                    <a:pt x="91440" y="3543681"/>
                    <a:pt x="91440" y="3566541"/>
                  </a:cubicBezTo>
                  <a:cubicBezTo>
                    <a:pt x="91440" y="3581781"/>
                    <a:pt x="76200" y="3604641"/>
                    <a:pt x="60960" y="3604641"/>
                  </a:cubicBezTo>
                  <a:cubicBezTo>
                    <a:pt x="53340" y="3604641"/>
                    <a:pt x="53340" y="3604641"/>
                    <a:pt x="53340" y="3604641"/>
                  </a:cubicBezTo>
                  <a:cubicBezTo>
                    <a:pt x="38100" y="3604641"/>
                    <a:pt x="15240" y="3589401"/>
                    <a:pt x="15240" y="3574161"/>
                  </a:cubicBezTo>
                  <a:close/>
                  <a:moveTo>
                    <a:pt x="6428486" y="3597021"/>
                  </a:moveTo>
                  <a:cubicBezTo>
                    <a:pt x="6413246" y="3597021"/>
                    <a:pt x="6398006" y="3574161"/>
                    <a:pt x="6398006" y="3558921"/>
                  </a:cubicBezTo>
                  <a:cubicBezTo>
                    <a:pt x="6398006" y="3536061"/>
                    <a:pt x="6420866" y="3520821"/>
                    <a:pt x="6436106" y="3520821"/>
                  </a:cubicBezTo>
                  <a:cubicBezTo>
                    <a:pt x="6458966" y="3520821"/>
                    <a:pt x="6474206" y="3543681"/>
                    <a:pt x="6474206" y="3566541"/>
                  </a:cubicBezTo>
                  <a:cubicBezTo>
                    <a:pt x="6474206" y="3581781"/>
                    <a:pt x="6451346" y="3597021"/>
                    <a:pt x="6436106" y="3597021"/>
                  </a:cubicBezTo>
                  <a:cubicBezTo>
                    <a:pt x="6436106" y="3597021"/>
                    <a:pt x="6428486" y="3597021"/>
                    <a:pt x="6428486" y="3597021"/>
                  </a:cubicBezTo>
                  <a:close/>
                  <a:moveTo>
                    <a:pt x="0" y="3353181"/>
                  </a:moveTo>
                  <a:cubicBezTo>
                    <a:pt x="0" y="3330321"/>
                    <a:pt x="15240" y="3315081"/>
                    <a:pt x="38100" y="3315081"/>
                  </a:cubicBezTo>
                  <a:cubicBezTo>
                    <a:pt x="60960" y="3315081"/>
                    <a:pt x="76200" y="3330321"/>
                    <a:pt x="76200" y="3353181"/>
                  </a:cubicBezTo>
                  <a:cubicBezTo>
                    <a:pt x="76200" y="3376041"/>
                    <a:pt x="60960" y="3391281"/>
                    <a:pt x="38100" y="3391281"/>
                  </a:cubicBezTo>
                  <a:cubicBezTo>
                    <a:pt x="15240" y="3391281"/>
                    <a:pt x="0" y="3376041"/>
                    <a:pt x="0" y="3353181"/>
                  </a:cubicBezTo>
                  <a:close/>
                  <a:moveTo>
                    <a:pt x="6443599" y="3383661"/>
                  </a:moveTo>
                  <a:cubicBezTo>
                    <a:pt x="6428359" y="3383661"/>
                    <a:pt x="6413119" y="3368421"/>
                    <a:pt x="6413119" y="3345561"/>
                  </a:cubicBezTo>
                  <a:cubicBezTo>
                    <a:pt x="6413119" y="3322701"/>
                    <a:pt x="6428359" y="3307461"/>
                    <a:pt x="6451219" y="3307461"/>
                  </a:cubicBezTo>
                  <a:cubicBezTo>
                    <a:pt x="6474079" y="3307461"/>
                    <a:pt x="6489319" y="3322701"/>
                    <a:pt x="6489319" y="3345561"/>
                  </a:cubicBezTo>
                  <a:cubicBezTo>
                    <a:pt x="6489319" y="3368421"/>
                    <a:pt x="6466459" y="3383661"/>
                    <a:pt x="6451219" y="3383661"/>
                  </a:cubicBezTo>
                  <a:cubicBezTo>
                    <a:pt x="6451219" y="3383661"/>
                    <a:pt x="6443599" y="3383661"/>
                    <a:pt x="6443599" y="3383661"/>
                  </a:cubicBezTo>
                  <a:close/>
                  <a:moveTo>
                    <a:pt x="38100" y="3177921"/>
                  </a:moveTo>
                  <a:cubicBezTo>
                    <a:pt x="15240" y="3177921"/>
                    <a:pt x="0" y="3155061"/>
                    <a:pt x="0" y="3139821"/>
                  </a:cubicBezTo>
                  <a:cubicBezTo>
                    <a:pt x="0" y="3116961"/>
                    <a:pt x="22860" y="3101721"/>
                    <a:pt x="38100" y="3101721"/>
                  </a:cubicBezTo>
                  <a:cubicBezTo>
                    <a:pt x="60960" y="3101721"/>
                    <a:pt x="76200" y="3116961"/>
                    <a:pt x="76200" y="3139821"/>
                  </a:cubicBezTo>
                  <a:cubicBezTo>
                    <a:pt x="76200" y="3162681"/>
                    <a:pt x="60960" y="3177921"/>
                    <a:pt x="38100" y="3177921"/>
                  </a:cubicBezTo>
                  <a:close/>
                  <a:moveTo>
                    <a:pt x="6413246" y="3132201"/>
                  </a:moveTo>
                  <a:cubicBezTo>
                    <a:pt x="6405626" y="3109341"/>
                    <a:pt x="6428486" y="3094101"/>
                    <a:pt x="6443726" y="3094101"/>
                  </a:cubicBezTo>
                  <a:cubicBezTo>
                    <a:pt x="6466586" y="3094101"/>
                    <a:pt x="6481826" y="3109341"/>
                    <a:pt x="6489446" y="3132201"/>
                  </a:cubicBezTo>
                  <a:cubicBezTo>
                    <a:pt x="6489446" y="3147441"/>
                    <a:pt x="6466586" y="3170301"/>
                    <a:pt x="6451346" y="3170301"/>
                  </a:cubicBezTo>
                  <a:cubicBezTo>
                    <a:pt x="6428486" y="3170301"/>
                    <a:pt x="6413246" y="3155061"/>
                    <a:pt x="6413246" y="3132201"/>
                  </a:cubicBezTo>
                  <a:close/>
                  <a:moveTo>
                    <a:pt x="53340" y="2964561"/>
                  </a:moveTo>
                  <a:cubicBezTo>
                    <a:pt x="30480" y="2964561"/>
                    <a:pt x="15240" y="2941701"/>
                    <a:pt x="15240" y="2918841"/>
                  </a:cubicBezTo>
                  <a:cubicBezTo>
                    <a:pt x="15240" y="2903601"/>
                    <a:pt x="38100" y="2888361"/>
                    <a:pt x="53340" y="2888361"/>
                  </a:cubicBezTo>
                  <a:cubicBezTo>
                    <a:pt x="76200" y="2888361"/>
                    <a:pt x="91440" y="2911221"/>
                    <a:pt x="91440" y="2926461"/>
                  </a:cubicBezTo>
                  <a:cubicBezTo>
                    <a:pt x="91440" y="2949321"/>
                    <a:pt x="76200" y="2964561"/>
                    <a:pt x="53340" y="2964561"/>
                  </a:cubicBezTo>
                  <a:close/>
                  <a:moveTo>
                    <a:pt x="6398006" y="2918841"/>
                  </a:moveTo>
                  <a:cubicBezTo>
                    <a:pt x="6390386" y="2903601"/>
                    <a:pt x="6405626" y="2880741"/>
                    <a:pt x="6428486" y="2880741"/>
                  </a:cubicBezTo>
                  <a:cubicBezTo>
                    <a:pt x="6451346" y="2880741"/>
                    <a:pt x="6466586" y="2895981"/>
                    <a:pt x="6474206" y="2911221"/>
                  </a:cubicBezTo>
                  <a:cubicBezTo>
                    <a:pt x="6474206" y="2934081"/>
                    <a:pt x="6458966" y="2956941"/>
                    <a:pt x="6436106" y="2956941"/>
                  </a:cubicBezTo>
                  <a:cubicBezTo>
                    <a:pt x="6413246" y="2956941"/>
                    <a:pt x="6398006" y="2941701"/>
                    <a:pt x="6398006" y="2918841"/>
                  </a:cubicBezTo>
                  <a:close/>
                  <a:moveTo>
                    <a:pt x="76200" y="2751074"/>
                  </a:moveTo>
                  <a:cubicBezTo>
                    <a:pt x="53340" y="2743454"/>
                    <a:pt x="38100" y="2728214"/>
                    <a:pt x="45720" y="2705354"/>
                  </a:cubicBezTo>
                  <a:cubicBezTo>
                    <a:pt x="45720" y="2682494"/>
                    <a:pt x="68580" y="2674874"/>
                    <a:pt x="91440" y="2674874"/>
                  </a:cubicBezTo>
                  <a:cubicBezTo>
                    <a:pt x="106680" y="2674874"/>
                    <a:pt x="121920" y="2697734"/>
                    <a:pt x="121920" y="2720594"/>
                  </a:cubicBezTo>
                  <a:cubicBezTo>
                    <a:pt x="114300" y="2735834"/>
                    <a:pt x="99060" y="2751074"/>
                    <a:pt x="83820" y="2751074"/>
                  </a:cubicBezTo>
                  <a:cubicBezTo>
                    <a:pt x="76200" y="2751074"/>
                    <a:pt x="76200" y="2751074"/>
                    <a:pt x="76200" y="2751074"/>
                  </a:cubicBezTo>
                  <a:close/>
                  <a:moveTo>
                    <a:pt x="6367526" y="2712974"/>
                  </a:moveTo>
                  <a:cubicBezTo>
                    <a:pt x="6359906" y="2690114"/>
                    <a:pt x="6375146" y="2674874"/>
                    <a:pt x="6398006" y="2667254"/>
                  </a:cubicBezTo>
                  <a:cubicBezTo>
                    <a:pt x="6420866" y="2667254"/>
                    <a:pt x="6436106" y="2674874"/>
                    <a:pt x="6443726" y="2697734"/>
                  </a:cubicBezTo>
                  <a:cubicBezTo>
                    <a:pt x="6443726" y="2720594"/>
                    <a:pt x="6428486" y="2735834"/>
                    <a:pt x="6413246" y="2743454"/>
                  </a:cubicBezTo>
                  <a:cubicBezTo>
                    <a:pt x="6405626" y="2743454"/>
                    <a:pt x="6405626" y="2743454"/>
                    <a:pt x="6405626" y="2743454"/>
                  </a:cubicBezTo>
                  <a:cubicBezTo>
                    <a:pt x="6382766" y="2743454"/>
                    <a:pt x="6367526" y="2728214"/>
                    <a:pt x="6367526" y="2712974"/>
                  </a:cubicBezTo>
                  <a:close/>
                  <a:moveTo>
                    <a:pt x="114300" y="2537714"/>
                  </a:moveTo>
                  <a:cubicBezTo>
                    <a:pt x="91440" y="2537714"/>
                    <a:pt x="83820" y="2514854"/>
                    <a:pt x="83820" y="2491994"/>
                  </a:cubicBezTo>
                  <a:cubicBezTo>
                    <a:pt x="91440" y="2476754"/>
                    <a:pt x="114300" y="2461514"/>
                    <a:pt x="129540" y="2469134"/>
                  </a:cubicBezTo>
                  <a:cubicBezTo>
                    <a:pt x="152400" y="2469134"/>
                    <a:pt x="167640" y="2491994"/>
                    <a:pt x="160020" y="2514854"/>
                  </a:cubicBezTo>
                  <a:cubicBezTo>
                    <a:pt x="160020" y="2530094"/>
                    <a:pt x="144780" y="2537714"/>
                    <a:pt x="121920" y="2537714"/>
                  </a:cubicBezTo>
                  <a:cubicBezTo>
                    <a:pt x="121920" y="2537714"/>
                    <a:pt x="121920" y="2537714"/>
                    <a:pt x="114300" y="2537714"/>
                  </a:cubicBezTo>
                  <a:close/>
                  <a:moveTo>
                    <a:pt x="6321806" y="2507234"/>
                  </a:moveTo>
                  <a:cubicBezTo>
                    <a:pt x="6321806" y="2484374"/>
                    <a:pt x="6329426" y="2461514"/>
                    <a:pt x="6352286" y="2461514"/>
                  </a:cubicBezTo>
                  <a:cubicBezTo>
                    <a:pt x="6375146" y="2453894"/>
                    <a:pt x="6390386" y="2469134"/>
                    <a:pt x="6398006" y="2484374"/>
                  </a:cubicBezTo>
                  <a:cubicBezTo>
                    <a:pt x="6405626" y="2507234"/>
                    <a:pt x="6390386" y="2530094"/>
                    <a:pt x="6367526" y="2530094"/>
                  </a:cubicBezTo>
                  <a:cubicBezTo>
                    <a:pt x="6367526" y="2530094"/>
                    <a:pt x="6367526" y="2530094"/>
                    <a:pt x="6359906" y="2530094"/>
                  </a:cubicBezTo>
                  <a:cubicBezTo>
                    <a:pt x="6344666" y="2530094"/>
                    <a:pt x="6329426" y="2522474"/>
                    <a:pt x="6321806" y="2507234"/>
                  </a:cubicBezTo>
                  <a:close/>
                  <a:moveTo>
                    <a:pt x="167513" y="2331974"/>
                  </a:moveTo>
                  <a:cubicBezTo>
                    <a:pt x="152273" y="2324354"/>
                    <a:pt x="137033" y="2301494"/>
                    <a:pt x="144653" y="2286254"/>
                  </a:cubicBezTo>
                  <a:cubicBezTo>
                    <a:pt x="152273" y="2263394"/>
                    <a:pt x="175133" y="2255774"/>
                    <a:pt x="190373" y="2263394"/>
                  </a:cubicBezTo>
                  <a:cubicBezTo>
                    <a:pt x="213233" y="2263394"/>
                    <a:pt x="220853" y="2286254"/>
                    <a:pt x="213233" y="2309114"/>
                  </a:cubicBezTo>
                  <a:cubicBezTo>
                    <a:pt x="213233" y="2324354"/>
                    <a:pt x="197993" y="2331974"/>
                    <a:pt x="182753" y="2331974"/>
                  </a:cubicBezTo>
                  <a:cubicBezTo>
                    <a:pt x="175133" y="2331974"/>
                    <a:pt x="175133" y="2331974"/>
                    <a:pt x="167513" y="2331974"/>
                  </a:cubicBezTo>
                  <a:close/>
                  <a:moveTo>
                    <a:pt x="6268466" y="2301494"/>
                  </a:moveTo>
                  <a:cubicBezTo>
                    <a:pt x="6260846" y="2278634"/>
                    <a:pt x="6276086" y="2255774"/>
                    <a:pt x="6291326" y="2255774"/>
                  </a:cubicBezTo>
                  <a:cubicBezTo>
                    <a:pt x="6314186" y="2248154"/>
                    <a:pt x="6337046" y="2255774"/>
                    <a:pt x="6344666" y="2278634"/>
                  </a:cubicBezTo>
                  <a:cubicBezTo>
                    <a:pt x="6344666" y="2293874"/>
                    <a:pt x="6337046" y="2316734"/>
                    <a:pt x="6314186" y="2324354"/>
                  </a:cubicBezTo>
                  <a:cubicBezTo>
                    <a:pt x="6314186" y="2324354"/>
                    <a:pt x="6306566" y="2324354"/>
                    <a:pt x="6306566" y="2324354"/>
                  </a:cubicBezTo>
                  <a:cubicBezTo>
                    <a:pt x="6291326" y="2324354"/>
                    <a:pt x="6276086" y="2316734"/>
                    <a:pt x="6268466" y="2301494"/>
                  </a:cubicBezTo>
                  <a:close/>
                  <a:moveTo>
                    <a:pt x="236093" y="2126234"/>
                  </a:moveTo>
                  <a:cubicBezTo>
                    <a:pt x="220853" y="2118614"/>
                    <a:pt x="205613" y="2095754"/>
                    <a:pt x="213233" y="2080514"/>
                  </a:cubicBezTo>
                  <a:cubicBezTo>
                    <a:pt x="220853" y="2057654"/>
                    <a:pt x="243713" y="2050034"/>
                    <a:pt x="266573" y="2057654"/>
                  </a:cubicBezTo>
                  <a:cubicBezTo>
                    <a:pt x="281813" y="2065274"/>
                    <a:pt x="297053" y="2088134"/>
                    <a:pt x="289433" y="2103374"/>
                  </a:cubicBezTo>
                  <a:cubicBezTo>
                    <a:pt x="281813" y="2118614"/>
                    <a:pt x="266573" y="2133854"/>
                    <a:pt x="251333" y="2133854"/>
                  </a:cubicBezTo>
                  <a:cubicBezTo>
                    <a:pt x="243713" y="2133854"/>
                    <a:pt x="243713" y="2133854"/>
                    <a:pt x="236093" y="2126234"/>
                  </a:cubicBezTo>
                  <a:close/>
                  <a:moveTo>
                    <a:pt x="6199886" y="2103374"/>
                  </a:moveTo>
                  <a:cubicBezTo>
                    <a:pt x="6192266" y="2080514"/>
                    <a:pt x="6199886" y="2057654"/>
                    <a:pt x="6222746" y="2050034"/>
                  </a:cubicBezTo>
                  <a:cubicBezTo>
                    <a:pt x="6237986" y="2042414"/>
                    <a:pt x="6260846" y="2050034"/>
                    <a:pt x="6268466" y="2072894"/>
                  </a:cubicBezTo>
                  <a:cubicBezTo>
                    <a:pt x="6276086" y="2095754"/>
                    <a:pt x="6268466" y="2110994"/>
                    <a:pt x="6245606" y="2118614"/>
                  </a:cubicBezTo>
                  <a:cubicBezTo>
                    <a:pt x="6245606" y="2126234"/>
                    <a:pt x="6237986" y="2126234"/>
                    <a:pt x="6230366" y="2126234"/>
                  </a:cubicBezTo>
                  <a:cubicBezTo>
                    <a:pt x="6215126" y="2126234"/>
                    <a:pt x="6207506" y="2118614"/>
                    <a:pt x="6199886" y="2103374"/>
                  </a:cubicBezTo>
                  <a:close/>
                  <a:moveTo>
                    <a:pt x="319913" y="1928114"/>
                  </a:moveTo>
                  <a:cubicBezTo>
                    <a:pt x="297053" y="1920494"/>
                    <a:pt x="289433" y="1897634"/>
                    <a:pt x="297053" y="1882394"/>
                  </a:cubicBezTo>
                  <a:cubicBezTo>
                    <a:pt x="312293" y="1859534"/>
                    <a:pt x="335153" y="1851914"/>
                    <a:pt x="350393" y="1859534"/>
                  </a:cubicBezTo>
                  <a:cubicBezTo>
                    <a:pt x="373253" y="1867154"/>
                    <a:pt x="380873" y="1890014"/>
                    <a:pt x="365633" y="1912874"/>
                  </a:cubicBezTo>
                  <a:cubicBezTo>
                    <a:pt x="365633" y="1928114"/>
                    <a:pt x="350393" y="1935734"/>
                    <a:pt x="335153" y="1935734"/>
                  </a:cubicBezTo>
                  <a:cubicBezTo>
                    <a:pt x="327533" y="1935734"/>
                    <a:pt x="327533" y="1935734"/>
                    <a:pt x="319913" y="1928114"/>
                  </a:cubicBezTo>
                  <a:close/>
                  <a:moveTo>
                    <a:pt x="6116193" y="1905254"/>
                  </a:moveTo>
                  <a:cubicBezTo>
                    <a:pt x="6108573" y="1890014"/>
                    <a:pt x="6116193" y="1867154"/>
                    <a:pt x="6131433" y="1851914"/>
                  </a:cubicBezTo>
                  <a:cubicBezTo>
                    <a:pt x="6154293" y="1844294"/>
                    <a:pt x="6177153" y="1851914"/>
                    <a:pt x="6184773" y="1874774"/>
                  </a:cubicBezTo>
                  <a:cubicBezTo>
                    <a:pt x="6192393" y="1890014"/>
                    <a:pt x="6184773" y="1912874"/>
                    <a:pt x="6169533" y="1928114"/>
                  </a:cubicBezTo>
                  <a:cubicBezTo>
                    <a:pt x="6161913" y="1928114"/>
                    <a:pt x="6154293" y="1928114"/>
                    <a:pt x="6146673" y="1928114"/>
                  </a:cubicBezTo>
                  <a:cubicBezTo>
                    <a:pt x="6139053" y="1928114"/>
                    <a:pt x="6123813" y="1920494"/>
                    <a:pt x="6116193" y="1905254"/>
                  </a:cubicBezTo>
                  <a:close/>
                  <a:moveTo>
                    <a:pt x="411353" y="1737614"/>
                  </a:moveTo>
                  <a:cubicBezTo>
                    <a:pt x="396113" y="1729994"/>
                    <a:pt x="388493" y="1707134"/>
                    <a:pt x="396113" y="1684274"/>
                  </a:cubicBezTo>
                  <a:cubicBezTo>
                    <a:pt x="411353" y="1669034"/>
                    <a:pt x="434213" y="1661414"/>
                    <a:pt x="449453" y="1669034"/>
                  </a:cubicBezTo>
                  <a:cubicBezTo>
                    <a:pt x="464693" y="1684274"/>
                    <a:pt x="472313" y="1707134"/>
                    <a:pt x="464693" y="1722374"/>
                  </a:cubicBezTo>
                  <a:cubicBezTo>
                    <a:pt x="457073" y="1737614"/>
                    <a:pt x="441833" y="1745234"/>
                    <a:pt x="434213" y="1745234"/>
                  </a:cubicBezTo>
                  <a:cubicBezTo>
                    <a:pt x="426593" y="1745234"/>
                    <a:pt x="418973" y="1737614"/>
                    <a:pt x="411353" y="1737614"/>
                  </a:cubicBezTo>
                  <a:close/>
                  <a:moveTo>
                    <a:pt x="6017133" y="1714754"/>
                  </a:moveTo>
                  <a:cubicBezTo>
                    <a:pt x="6009513" y="1699514"/>
                    <a:pt x="6017133" y="1676654"/>
                    <a:pt x="6032373" y="1669034"/>
                  </a:cubicBezTo>
                  <a:cubicBezTo>
                    <a:pt x="6055233" y="1653794"/>
                    <a:pt x="6078093" y="1661414"/>
                    <a:pt x="6085713" y="1684274"/>
                  </a:cubicBezTo>
                  <a:cubicBezTo>
                    <a:pt x="6093333" y="1699514"/>
                    <a:pt x="6093333" y="1722374"/>
                    <a:pt x="6070473" y="1729994"/>
                  </a:cubicBezTo>
                  <a:cubicBezTo>
                    <a:pt x="6062853" y="1737614"/>
                    <a:pt x="6062853" y="1737614"/>
                    <a:pt x="6055233" y="1737614"/>
                  </a:cubicBezTo>
                  <a:cubicBezTo>
                    <a:pt x="6039993" y="1737614"/>
                    <a:pt x="6024753" y="1729994"/>
                    <a:pt x="6017133" y="1714754"/>
                  </a:cubicBezTo>
                  <a:close/>
                  <a:moveTo>
                    <a:pt x="517906" y="1554607"/>
                  </a:moveTo>
                  <a:cubicBezTo>
                    <a:pt x="502666" y="1539367"/>
                    <a:pt x="495046" y="1516507"/>
                    <a:pt x="510286" y="1501267"/>
                  </a:cubicBezTo>
                  <a:cubicBezTo>
                    <a:pt x="517906" y="1478407"/>
                    <a:pt x="540766" y="1478407"/>
                    <a:pt x="563626" y="1486027"/>
                  </a:cubicBezTo>
                  <a:cubicBezTo>
                    <a:pt x="578866" y="1501267"/>
                    <a:pt x="586486" y="1524127"/>
                    <a:pt x="571246" y="1539367"/>
                  </a:cubicBezTo>
                  <a:cubicBezTo>
                    <a:pt x="563626" y="1554607"/>
                    <a:pt x="556006" y="1554607"/>
                    <a:pt x="540766" y="1554607"/>
                  </a:cubicBezTo>
                  <a:cubicBezTo>
                    <a:pt x="533146" y="1554607"/>
                    <a:pt x="525526" y="1554607"/>
                    <a:pt x="517906" y="1554607"/>
                  </a:cubicBezTo>
                  <a:close/>
                  <a:moveTo>
                    <a:pt x="5910453" y="1539367"/>
                  </a:moveTo>
                  <a:cubicBezTo>
                    <a:pt x="5902833" y="1516507"/>
                    <a:pt x="5902833" y="1493647"/>
                    <a:pt x="5925693" y="1486027"/>
                  </a:cubicBezTo>
                  <a:cubicBezTo>
                    <a:pt x="5940933" y="1470787"/>
                    <a:pt x="5963793" y="1478407"/>
                    <a:pt x="5979033" y="1493647"/>
                  </a:cubicBezTo>
                  <a:cubicBezTo>
                    <a:pt x="5986653" y="1508887"/>
                    <a:pt x="5979033" y="1539367"/>
                    <a:pt x="5963793" y="1546987"/>
                  </a:cubicBezTo>
                  <a:cubicBezTo>
                    <a:pt x="5956173" y="1554607"/>
                    <a:pt x="5948553" y="1554607"/>
                    <a:pt x="5940933" y="1554607"/>
                  </a:cubicBezTo>
                  <a:cubicBezTo>
                    <a:pt x="5933313" y="1554607"/>
                    <a:pt x="5918073" y="1546987"/>
                    <a:pt x="5910453" y="1539367"/>
                  </a:cubicBezTo>
                  <a:close/>
                  <a:moveTo>
                    <a:pt x="639826" y="1371727"/>
                  </a:moveTo>
                  <a:cubicBezTo>
                    <a:pt x="624586" y="1364107"/>
                    <a:pt x="616966" y="1341247"/>
                    <a:pt x="632206" y="1318387"/>
                  </a:cubicBezTo>
                  <a:cubicBezTo>
                    <a:pt x="647446" y="1303147"/>
                    <a:pt x="670306" y="1303147"/>
                    <a:pt x="685546" y="1310767"/>
                  </a:cubicBezTo>
                  <a:cubicBezTo>
                    <a:pt x="700786" y="1326007"/>
                    <a:pt x="708406" y="1348867"/>
                    <a:pt x="693166" y="1364107"/>
                  </a:cubicBezTo>
                  <a:cubicBezTo>
                    <a:pt x="685546" y="1379347"/>
                    <a:pt x="677926" y="1379347"/>
                    <a:pt x="662686" y="1379347"/>
                  </a:cubicBezTo>
                  <a:cubicBezTo>
                    <a:pt x="655066" y="1379347"/>
                    <a:pt x="647446" y="1379347"/>
                    <a:pt x="639826" y="1371727"/>
                  </a:cubicBezTo>
                  <a:close/>
                  <a:moveTo>
                    <a:pt x="5788660" y="1364107"/>
                  </a:moveTo>
                  <a:cubicBezTo>
                    <a:pt x="5781040" y="1341247"/>
                    <a:pt x="5781040" y="1318387"/>
                    <a:pt x="5796280" y="1310767"/>
                  </a:cubicBezTo>
                  <a:cubicBezTo>
                    <a:pt x="5819140" y="1295527"/>
                    <a:pt x="5842000" y="1303147"/>
                    <a:pt x="5849620" y="1318387"/>
                  </a:cubicBezTo>
                  <a:cubicBezTo>
                    <a:pt x="5864860" y="1333627"/>
                    <a:pt x="5864860" y="1356487"/>
                    <a:pt x="5842000" y="1371727"/>
                  </a:cubicBezTo>
                  <a:cubicBezTo>
                    <a:pt x="5834380" y="1371727"/>
                    <a:pt x="5826760" y="1379347"/>
                    <a:pt x="5819140" y="1379347"/>
                  </a:cubicBezTo>
                  <a:cubicBezTo>
                    <a:pt x="5811520" y="1379347"/>
                    <a:pt x="5796280" y="1371727"/>
                    <a:pt x="5788660" y="1364107"/>
                  </a:cubicBezTo>
                  <a:close/>
                  <a:moveTo>
                    <a:pt x="769239" y="1204087"/>
                  </a:moveTo>
                  <a:cubicBezTo>
                    <a:pt x="753999" y="1188847"/>
                    <a:pt x="753999" y="1165987"/>
                    <a:pt x="769239" y="1150747"/>
                  </a:cubicBezTo>
                  <a:cubicBezTo>
                    <a:pt x="776859" y="1135507"/>
                    <a:pt x="807339" y="1135507"/>
                    <a:pt x="822579" y="1143127"/>
                  </a:cubicBezTo>
                  <a:cubicBezTo>
                    <a:pt x="837819" y="1158367"/>
                    <a:pt x="837819" y="1181227"/>
                    <a:pt x="822579" y="1196467"/>
                  </a:cubicBezTo>
                  <a:cubicBezTo>
                    <a:pt x="814959" y="1211707"/>
                    <a:pt x="807339" y="1211707"/>
                    <a:pt x="792099" y="1211707"/>
                  </a:cubicBezTo>
                  <a:cubicBezTo>
                    <a:pt x="784479" y="1211707"/>
                    <a:pt x="776859" y="1211707"/>
                    <a:pt x="769239" y="1204087"/>
                  </a:cubicBezTo>
                  <a:close/>
                  <a:moveTo>
                    <a:pt x="5659120" y="1196467"/>
                  </a:moveTo>
                  <a:cubicBezTo>
                    <a:pt x="5643880" y="1181227"/>
                    <a:pt x="5651500" y="1158367"/>
                    <a:pt x="5666740" y="1143127"/>
                  </a:cubicBezTo>
                  <a:cubicBezTo>
                    <a:pt x="5681980" y="1127887"/>
                    <a:pt x="5704840" y="1127887"/>
                    <a:pt x="5720080" y="1143127"/>
                  </a:cubicBezTo>
                  <a:cubicBezTo>
                    <a:pt x="5727700" y="1165987"/>
                    <a:pt x="5727700" y="1188847"/>
                    <a:pt x="5712460" y="1196467"/>
                  </a:cubicBezTo>
                  <a:cubicBezTo>
                    <a:pt x="5704840" y="1204087"/>
                    <a:pt x="5697220" y="1211707"/>
                    <a:pt x="5689600" y="1211707"/>
                  </a:cubicBezTo>
                  <a:cubicBezTo>
                    <a:pt x="5674360" y="1211707"/>
                    <a:pt x="5666740" y="1204087"/>
                    <a:pt x="5659120" y="1196467"/>
                  </a:cubicBezTo>
                  <a:close/>
                  <a:moveTo>
                    <a:pt x="914019" y="1044067"/>
                  </a:moveTo>
                  <a:cubicBezTo>
                    <a:pt x="898779" y="1028827"/>
                    <a:pt x="898779" y="1005967"/>
                    <a:pt x="914019" y="990727"/>
                  </a:cubicBezTo>
                  <a:cubicBezTo>
                    <a:pt x="929259" y="975487"/>
                    <a:pt x="952119" y="975487"/>
                    <a:pt x="967359" y="990727"/>
                  </a:cubicBezTo>
                  <a:cubicBezTo>
                    <a:pt x="982599" y="1005967"/>
                    <a:pt x="982599" y="1028827"/>
                    <a:pt x="967359" y="1044067"/>
                  </a:cubicBezTo>
                  <a:cubicBezTo>
                    <a:pt x="959739" y="1051687"/>
                    <a:pt x="952119" y="1051687"/>
                    <a:pt x="936879" y="1051687"/>
                  </a:cubicBezTo>
                  <a:cubicBezTo>
                    <a:pt x="929259" y="1051687"/>
                    <a:pt x="921639" y="1051687"/>
                    <a:pt x="914019" y="1044067"/>
                  </a:cubicBezTo>
                  <a:close/>
                  <a:moveTo>
                    <a:pt x="5514467" y="1036447"/>
                  </a:moveTo>
                  <a:cubicBezTo>
                    <a:pt x="5499227" y="1021207"/>
                    <a:pt x="5506847" y="998347"/>
                    <a:pt x="5514467" y="983107"/>
                  </a:cubicBezTo>
                  <a:cubicBezTo>
                    <a:pt x="5529707" y="967867"/>
                    <a:pt x="5560187" y="967867"/>
                    <a:pt x="5575427" y="983107"/>
                  </a:cubicBezTo>
                  <a:cubicBezTo>
                    <a:pt x="5583047" y="998347"/>
                    <a:pt x="5583047" y="1028827"/>
                    <a:pt x="5567807" y="1036447"/>
                  </a:cubicBezTo>
                  <a:cubicBezTo>
                    <a:pt x="5560187" y="1044067"/>
                    <a:pt x="5552567" y="1051687"/>
                    <a:pt x="5544947" y="1051687"/>
                  </a:cubicBezTo>
                  <a:cubicBezTo>
                    <a:pt x="5537327" y="1051687"/>
                    <a:pt x="5522087" y="1044067"/>
                    <a:pt x="5514467" y="1036447"/>
                  </a:cubicBezTo>
                  <a:close/>
                  <a:moveTo>
                    <a:pt x="1066292" y="891667"/>
                  </a:moveTo>
                  <a:cubicBezTo>
                    <a:pt x="1051052" y="876427"/>
                    <a:pt x="1051052" y="853567"/>
                    <a:pt x="1066292" y="838327"/>
                  </a:cubicBezTo>
                  <a:cubicBezTo>
                    <a:pt x="1081532" y="823087"/>
                    <a:pt x="1104392" y="823087"/>
                    <a:pt x="1119632" y="838327"/>
                  </a:cubicBezTo>
                  <a:cubicBezTo>
                    <a:pt x="1134872" y="853567"/>
                    <a:pt x="1134872" y="884047"/>
                    <a:pt x="1119632" y="899287"/>
                  </a:cubicBezTo>
                  <a:cubicBezTo>
                    <a:pt x="1112012" y="899287"/>
                    <a:pt x="1104392" y="906907"/>
                    <a:pt x="1089152" y="906907"/>
                  </a:cubicBezTo>
                  <a:cubicBezTo>
                    <a:pt x="1081532" y="906907"/>
                    <a:pt x="1073912" y="899287"/>
                    <a:pt x="1066292" y="891667"/>
                  </a:cubicBezTo>
                  <a:close/>
                  <a:moveTo>
                    <a:pt x="5362067" y="891667"/>
                  </a:moveTo>
                  <a:cubicBezTo>
                    <a:pt x="5346827" y="876427"/>
                    <a:pt x="5346827" y="853567"/>
                    <a:pt x="5362067" y="838327"/>
                  </a:cubicBezTo>
                  <a:cubicBezTo>
                    <a:pt x="5377307" y="823087"/>
                    <a:pt x="5400167" y="823087"/>
                    <a:pt x="5415407" y="838327"/>
                  </a:cubicBezTo>
                  <a:cubicBezTo>
                    <a:pt x="5430647" y="845947"/>
                    <a:pt x="5430647" y="876427"/>
                    <a:pt x="5415407" y="891667"/>
                  </a:cubicBezTo>
                  <a:cubicBezTo>
                    <a:pt x="5407787" y="899287"/>
                    <a:pt x="5400167" y="899287"/>
                    <a:pt x="5392547" y="899287"/>
                  </a:cubicBezTo>
                  <a:cubicBezTo>
                    <a:pt x="5384927" y="899287"/>
                    <a:pt x="5369687" y="899287"/>
                    <a:pt x="5362067" y="891667"/>
                  </a:cubicBezTo>
                  <a:close/>
                  <a:moveTo>
                    <a:pt x="1226312" y="754507"/>
                  </a:moveTo>
                  <a:cubicBezTo>
                    <a:pt x="1211072" y="739267"/>
                    <a:pt x="1218692" y="708787"/>
                    <a:pt x="1233932" y="701167"/>
                  </a:cubicBezTo>
                  <a:cubicBezTo>
                    <a:pt x="1249172" y="685927"/>
                    <a:pt x="1272032" y="685927"/>
                    <a:pt x="1287272" y="708787"/>
                  </a:cubicBezTo>
                  <a:cubicBezTo>
                    <a:pt x="1302512" y="724027"/>
                    <a:pt x="1294892" y="746887"/>
                    <a:pt x="1279652" y="762127"/>
                  </a:cubicBezTo>
                  <a:cubicBezTo>
                    <a:pt x="1272032" y="762127"/>
                    <a:pt x="1264412" y="769747"/>
                    <a:pt x="1256792" y="769747"/>
                  </a:cubicBezTo>
                  <a:cubicBezTo>
                    <a:pt x="1241552" y="769747"/>
                    <a:pt x="1233932" y="762127"/>
                    <a:pt x="1226312" y="754507"/>
                  </a:cubicBezTo>
                  <a:close/>
                  <a:moveTo>
                    <a:pt x="5202174" y="754507"/>
                  </a:moveTo>
                  <a:cubicBezTo>
                    <a:pt x="5186934" y="739267"/>
                    <a:pt x="5186934" y="716407"/>
                    <a:pt x="5194554" y="701167"/>
                  </a:cubicBezTo>
                  <a:cubicBezTo>
                    <a:pt x="5209794" y="685927"/>
                    <a:pt x="5232654" y="685927"/>
                    <a:pt x="5247894" y="693547"/>
                  </a:cubicBezTo>
                  <a:cubicBezTo>
                    <a:pt x="5270754" y="708787"/>
                    <a:pt x="5270754" y="731647"/>
                    <a:pt x="5255514" y="746887"/>
                  </a:cubicBezTo>
                  <a:cubicBezTo>
                    <a:pt x="5247894" y="762127"/>
                    <a:pt x="5240274" y="762127"/>
                    <a:pt x="5225034" y="762127"/>
                  </a:cubicBezTo>
                  <a:cubicBezTo>
                    <a:pt x="5217414" y="762127"/>
                    <a:pt x="5209794" y="762127"/>
                    <a:pt x="5202174" y="754507"/>
                  </a:cubicBezTo>
                  <a:close/>
                  <a:moveTo>
                    <a:pt x="1393825" y="624967"/>
                  </a:moveTo>
                  <a:cubicBezTo>
                    <a:pt x="1386205" y="602107"/>
                    <a:pt x="1386205" y="579247"/>
                    <a:pt x="1409065" y="571627"/>
                  </a:cubicBezTo>
                  <a:cubicBezTo>
                    <a:pt x="1424305" y="556387"/>
                    <a:pt x="1447165" y="564007"/>
                    <a:pt x="1462405" y="579247"/>
                  </a:cubicBezTo>
                  <a:cubicBezTo>
                    <a:pt x="1470025" y="594487"/>
                    <a:pt x="1470025" y="617347"/>
                    <a:pt x="1447165" y="632587"/>
                  </a:cubicBezTo>
                  <a:cubicBezTo>
                    <a:pt x="1439545" y="640207"/>
                    <a:pt x="1439545" y="640207"/>
                    <a:pt x="1431925" y="640207"/>
                  </a:cubicBezTo>
                  <a:cubicBezTo>
                    <a:pt x="1416685" y="640207"/>
                    <a:pt x="1401445" y="632587"/>
                    <a:pt x="1393825" y="624967"/>
                  </a:cubicBezTo>
                  <a:close/>
                  <a:moveTo>
                    <a:pt x="5034534" y="632587"/>
                  </a:moveTo>
                  <a:cubicBezTo>
                    <a:pt x="5011674" y="617347"/>
                    <a:pt x="5011674" y="594487"/>
                    <a:pt x="5019294" y="579247"/>
                  </a:cubicBezTo>
                  <a:cubicBezTo>
                    <a:pt x="5034534" y="556387"/>
                    <a:pt x="5057394" y="556387"/>
                    <a:pt x="5072634" y="564007"/>
                  </a:cubicBezTo>
                  <a:cubicBezTo>
                    <a:pt x="5095494" y="579247"/>
                    <a:pt x="5095494" y="602107"/>
                    <a:pt x="5087874" y="617347"/>
                  </a:cubicBezTo>
                  <a:cubicBezTo>
                    <a:pt x="5080254" y="632587"/>
                    <a:pt x="5065014" y="632587"/>
                    <a:pt x="5057394" y="632587"/>
                  </a:cubicBezTo>
                  <a:cubicBezTo>
                    <a:pt x="5049774" y="632587"/>
                    <a:pt x="5042154" y="632587"/>
                    <a:pt x="5034534" y="632587"/>
                  </a:cubicBezTo>
                  <a:close/>
                  <a:moveTo>
                    <a:pt x="1576578" y="502920"/>
                  </a:moveTo>
                  <a:cubicBezTo>
                    <a:pt x="1561338" y="487680"/>
                    <a:pt x="1568958" y="464820"/>
                    <a:pt x="1591818" y="449580"/>
                  </a:cubicBezTo>
                  <a:cubicBezTo>
                    <a:pt x="1607058" y="441960"/>
                    <a:pt x="1629918" y="449580"/>
                    <a:pt x="1637538" y="464820"/>
                  </a:cubicBezTo>
                  <a:cubicBezTo>
                    <a:pt x="1652778" y="487680"/>
                    <a:pt x="1645158" y="510540"/>
                    <a:pt x="1629918" y="518160"/>
                  </a:cubicBezTo>
                  <a:cubicBezTo>
                    <a:pt x="1622298" y="525780"/>
                    <a:pt x="1614678" y="525780"/>
                    <a:pt x="1607058" y="525780"/>
                  </a:cubicBezTo>
                  <a:cubicBezTo>
                    <a:pt x="1591818" y="525780"/>
                    <a:pt x="1584198" y="518160"/>
                    <a:pt x="1576578" y="502920"/>
                  </a:cubicBezTo>
                  <a:close/>
                  <a:moveTo>
                    <a:pt x="4851781" y="518160"/>
                  </a:moveTo>
                  <a:cubicBezTo>
                    <a:pt x="4836541" y="502920"/>
                    <a:pt x="4828921" y="480060"/>
                    <a:pt x="4844161" y="464820"/>
                  </a:cubicBezTo>
                  <a:cubicBezTo>
                    <a:pt x="4851781" y="441960"/>
                    <a:pt x="4874641" y="441960"/>
                    <a:pt x="4889881" y="449580"/>
                  </a:cubicBezTo>
                  <a:cubicBezTo>
                    <a:pt x="4912741" y="457200"/>
                    <a:pt x="4920361" y="487680"/>
                    <a:pt x="4905121" y="502920"/>
                  </a:cubicBezTo>
                  <a:cubicBezTo>
                    <a:pt x="4897501" y="510540"/>
                    <a:pt x="4889881" y="518160"/>
                    <a:pt x="4874641" y="518160"/>
                  </a:cubicBezTo>
                  <a:cubicBezTo>
                    <a:pt x="4867021" y="518160"/>
                    <a:pt x="4859401" y="518160"/>
                    <a:pt x="4851781" y="518160"/>
                  </a:cubicBezTo>
                  <a:close/>
                  <a:moveTo>
                    <a:pt x="1759458" y="396240"/>
                  </a:moveTo>
                  <a:cubicBezTo>
                    <a:pt x="1751838" y="381000"/>
                    <a:pt x="1759458" y="358140"/>
                    <a:pt x="1782318" y="350520"/>
                  </a:cubicBezTo>
                  <a:cubicBezTo>
                    <a:pt x="1797558" y="335280"/>
                    <a:pt x="1820418" y="342900"/>
                    <a:pt x="1828038" y="365760"/>
                  </a:cubicBezTo>
                  <a:cubicBezTo>
                    <a:pt x="1835658" y="381000"/>
                    <a:pt x="1835658" y="403860"/>
                    <a:pt x="1812798" y="419100"/>
                  </a:cubicBezTo>
                  <a:cubicBezTo>
                    <a:pt x="1805178" y="419100"/>
                    <a:pt x="1805178" y="419100"/>
                    <a:pt x="1797558" y="419100"/>
                  </a:cubicBezTo>
                  <a:cubicBezTo>
                    <a:pt x="1782318" y="419100"/>
                    <a:pt x="1767078" y="411480"/>
                    <a:pt x="1759458" y="396240"/>
                  </a:cubicBezTo>
                  <a:close/>
                  <a:moveTo>
                    <a:pt x="4669028" y="411480"/>
                  </a:moveTo>
                  <a:cubicBezTo>
                    <a:pt x="4646168" y="403860"/>
                    <a:pt x="4646168" y="381000"/>
                    <a:pt x="4653788" y="365760"/>
                  </a:cubicBezTo>
                  <a:cubicBezTo>
                    <a:pt x="4661408" y="342900"/>
                    <a:pt x="4684268" y="335280"/>
                    <a:pt x="4699508" y="342900"/>
                  </a:cubicBezTo>
                  <a:cubicBezTo>
                    <a:pt x="4722368" y="358140"/>
                    <a:pt x="4729988" y="381000"/>
                    <a:pt x="4722368" y="396240"/>
                  </a:cubicBezTo>
                  <a:cubicBezTo>
                    <a:pt x="4714748" y="411480"/>
                    <a:pt x="4699508" y="419100"/>
                    <a:pt x="4684268" y="419100"/>
                  </a:cubicBezTo>
                  <a:cubicBezTo>
                    <a:pt x="4676648" y="419100"/>
                    <a:pt x="4676648" y="419100"/>
                    <a:pt x="4669028" y="411480"/>
                  </a:cubicBezTo>
                  <a:close/>
                  <a:moveTo>
                    <a:pt x="1957451" y="304800"/>
                  </a:moveTo>
                  <a:cubicBezTo>
                    <a:pt x="1949831" y="289560"/>
                    <a:pt x="1957451" y="266700"/>
                    <a:pt x="1972691" y="259080"/>
                  </a:cubicBezTo>
                  <a:cubicBezTo>
                    <a:pt x="1995551" y="251460"/>
                    <a:pt x="2018411" y="259080"/>
                    <a:pt x="2026031" y="274320"/>
                  </a:cubicBezTo>
                  <a:cubicBezTo>
                    <a:pt x="2033651" y="297180"/>
                    <a:pt x="2026031" y="320040"/>
                    <a:pt x="2003171" y="327660"/>
                  </a:cubicBezTo>
                  <a:cubicBezTo>
                    <a:pt x="2003171" y="327660"/>
                    <a:pt x="1995551" y="327660"/>
                    <a:pt x="1987931" y="327660"/>
                  </a:cubicBezTo>
                  <a:cubicBezTo>
                    <a:pt x="1972691" y="327660"/>
                    <a:pt x="1957451" y="320040"/>
                    <a:pt x="1957451" y="304800"/>
                  </a:cubicBezTo>
                  <a:close/>
                  <a:moveTo>
                    <a:pt x="4478528" y="327660"/>
                  </a:moveTo>
                  <a:cubicBezTo>
                    <a:pt x="4455668" y="312420"/>
                    <a:pt x="4448048" y="297180"/>
                    <a:pt x="4455668" y="274320"/>
                  </a:cubicBezTo>
                  <a:cubicBezTo>
                    <a:pt x="4463288" y="251460"/>
                    <a:pt x="4486148" y="243840"/>
                    <a:pt x="4509008" y="251460"/>
                  </a:cubicBezTo>
                  <a:cubicBezTo>
                    <a:pt x="4524248" y="259080"/>
                    <a:pt x="4531868" y="281940"/>
                    <a:pt x="4524248" y="304800"/>
                  </a:cubicBezTo>
                  <a:cubicBezTo>
                    <a:pt x="4516628" y="320040"/>
                    <a:pt x="4509008" y="327660"/>
                    <a:pt x="4493768" y="327660"/>
                  </a:cubicBezTo>
                  <a:cubicBezTo>
                    <a:pt x="4486148" y="327660"/>
                    <a:pt x="4478528" y="327660"/>
                    <a:pt x="4478528" y="327660"/>
                  </a:cubicBezTo>
                  <a:close/>
                  <a:moveTo>
                    <a:pt x="2155444" y="228600"/>
                  </a:moveTo>
                  <a:cubicBezTo>
                    <a:pt x="2147824" y="205740"/>
                    <a:pt x="2155444" y="182880"/>
                    <a:pt x="2178304" y="175260"/>
                  </a:cubicBezTo>
                  <a:cubicBezTo>
                    <a:pt x="2193544" y="175260"/>
                    <a:pt x="2216404" y="182880"/>
                    <a:pt x="2224024" y="205740"/>
                  </a:cubicBezTo>
                  <a:cubicBezTo>
                    <a:pt x="2231644" y="220980"/>
                    <a:pt x="2224024" y="243840"/>
                    <a:pt x="2201164" y="251460"/>
                  </a:cubicBezTo>
                  <a:cubicBezTo>
                    <a:pt x="2201164" y="251460"/>
                    <a:pt x="2193544" y="251460"/>
                    <a:pt x="2185924" y="251460"/>
                  </a:cubicBezTo>
                  <a:cubicBezTo>
                    <a:pt x="2170684" y="251460"/>
                    <a:pt x="2155444" y="243840"/>
                    <a:pt x="2155444" y="228600"/>
                  </a:cubicBezTo>
                  <a:close/>
                  <a:moveTo>
                    <a:pt x="4280535" y="251460"/>
                  </a:moveTo>
                  <a:cubicBezTo>
                    <a:pt x="4257675" y="243840"/>
                    <a:pt x="4250055" y="220980"/>
                    <a:pt x="4257675" y="198120"/>
                  </a:cubicBezTo>
                  <a:cubicBezTo>
                    <a:pt x="4265295" y="182880"/>
                    <a:pt x="4280535" y="167640"/>
                    <a:pt x="4303395" y="175260"/>
                  </a:cubicBezTo>
                  <a:cubicBezTo>
                    <a:pt x="4326255" y="182880"/>
                    <a:pt x="4333875" y="205740"/>
                    <a:pt x="4326255" y="220980"/>
                  </a:cubicBezTo>
                  <a:cubicBezTo>
                    <a:pt x="4318635" y="243840"/>
                    <a:pt x="4303395" y="251460"/>
                    <a:pt x="4288155" y="251460"/>
                  </a:cubicBezTo>
                  <a:cubicBezTo>
                    <a:pt x="4288155" y="251460"/>
                    <a:pt x="4280535" y="251460"/>
                    <a:pt x="4280535" y="251460"/>
                  </a:cubicBezTo>
                  <a:close/>
                  <a:moveTo>
                    <a:pt x="2353564" y="160020"/>
                  </a:moveTo>
                  <a:cubicBezTo>
                    <a:pt x="2353564" y="137160"/>
                    <a:pt x="2361184" y="121920"/>
                    <a:pt x="2384044" y="114300"/>
                  </a:cubicBezTo>
                  <a:cubicBezTo>
                    <a:pt x="2406904" y="106680"/>
                    <a:pt x="2422144" y="121920"/>
                    <a:pt x="2429764" y="137160"/>
                  </a:cubicBezTo>
                  <a:cubicBezTo>
                    <a:pt x="2437384" y="160020"/>
                    <a:pt x="2422144" y="182880"/>
                    <a:pt x="2406904" y="190500"/>
                  </a:cubicBezTo>
                  <a:cubicBezTo>
                    <a:pt x="2399284" y="190500"/>
                    <a:pt x="2399284" y="190500"/>
                    <a:pt x="2391664" y="190500"/>
                  </a:cubicBezTo>
                  <a:cubicBezTo>
                    <a:pt x="2376424" y="190500"/>
                    <a:pt x="2361184" y="175260"/>
                    <a:pt x="2353564" y="160020"/>
                  </a:cubicBezTo>
                  <a:close/>
                  <a:moveTo>
                    <a:pt x="4074922" y="182880"/>
                  </a:moveTo>
                  <a:cubicBezTo>
                    <a:pt x="4059682" y="182880"/>
                    <a:pt x="4044442" y="160020"/>
                    <a:pt x="4052062" y="137160"/>
                  </a:cubicBezTo>
                  <a:cubicBezTo>
                    <a:pt x="4052062" y="121920"/>
                    <a:pt x="4074922" y="106680"/>
                    <a:pt x="4097782" y="114300"/>
                  </a:cubicBezTo>
                  <a:cubicBezTo>
                    <a:pt x="4120642" y="114300"/>
                    <a:pt x="4128262" y="137160"/>
                    <a:pt x="4120642" y="160020"/>
                  </a:cubicBezTo>
                  <a:cubicBezTo>
                    <a:pt x="4120642" y="175260"/>
                    <a:pt x="4105402" y="190500"/>
                    <a:pt x="4090162" y="190500"/>
                  </a:cubicBezTo>
                  <a:cubicBezTo>
                    <a:pt x="4082542" y="190500"/>
                    <a:pt x="4082542" y="182880"/>
                    <a:pt x="4074922" y="182880"/>
                  </a:cubicBezTo>
                  <a:close/>
                  <a:moveTo>
                    <a:pt x="2566797" y="106680"/>
                  </a:moveTo>
                  <a:cubicBezTo>
                    <a:pt x="2559177" y="91440"/>
                    <a:pt x="2574417" y="68580"/>
                    <a:pt x="2597277" y="60960"/>
                  </a:cubicBezTo>
                  <a:cubicBezTo>
                    <a:pt x="2612517" y="60960"/>
                    <a:pt x="2635377" y="76200"/>
                    <a:pt x="2635377" y="91440"/>
                  </a:cubicBezTo>
                  <a:cubicBezTo>
                    <a:pt x="2642997" y="114300"/>
                    <a:pt x="2627757" y="137160"/>
                    <a:pt x="2612517" y="137160"/>
                  </a:cubicBezTo>
                  <a:cubicBezTo>
                    <a:pt x="2604897" y="137160"/>
                    <a:pt x="2604897" y="137160"/>
                    <a:pt x="2604897" y="137160"/>
                  </a:cubicBezTo>
                  <a:cubicBezTo>
                    <a:pt x="2582037" y="137160"/>
                    <a:pt x="2566797" y="129540"/>
                    <a:pt x="2566797" y="106680"/>
                  </a:cubicBezTo>
                  <a:close/>
                  <a:moveTo>
                    <a:pt x="3869182" y="137160"/>
                  </a:moveTo>
                  <a:cubicBezTo>
                    <a:pt x="3846322" y="129540"/>
                    <a:pt x="3838702" y="114300"/>
                    <a:pt x="3838702" y="91440"/>
                  </a:cubicBezTo>
                  <a:cubicBezTo>
                    <a:pt x="3846322" y="68580"/>
                    <a:pt x="3861562" y="60960"/>
                    <a:pt x="3884422" y="60960"/>
                  </a:cubicBezTo>
                  <a:cubicBezTo>
                    <a:pt x="3907282" y="68580"/>
                    <a:pt x="3922522" y="83820"/>
                    <a:pt x="3914902" y="106680"/>
                  </a:cubicBezTo>
                  <a:cubicBezTo>
                    <a:pt x="3914902" y="121920"/>
                    <a:pt x="3899662" y="137160"/>
                    <a:pt x="3876802" y="137160"/>
                  </a:cubicBezTo>
                  <a:cubicBezTo>
                    <a:pt x="3876802" y="137160"/>
                    <a:pt x="3876802" y="137160"/>
                    <a:pt x="3869182" y="137160"/>
                  </a:cubicBezTo>
                  <a:close/>
                  <a:moveTo>
                    <a:pt x="2772410" y="68580"/>
                  </a:moveTo>
                  <a:cubicBezTo>
                    <a:pt x="2772410" y="45720"/>
                    <a:pt x="2787650" y="30480"/>
                    <a:pt x="2810510" y="30480"/>
                  </a:cubicBezTo>
                  <a:cubicBezTo>
                    <a:pt x="2825750" y="22860"/>
                    <a:pt x="2848610" y="38100"/>
                    <a:pt x="2848610" y="60960"/>
                  </a:cubicBezTo>
                  <a:cubicBezTo>
                    <a:pt x="2856230" y="83820"/>
                    <a:pt x="2840990" y="99060"/>
                    <a:pt x="2818130" y="106680"/>
                  </a:cubicBezTo>
                  <a:cubicBezTo>
                    <a:pt x="2818130" y="106680"/>
                    <a:pt x="2818130" y="106680"/>
                    <a:pt x="2810510" y="106680"/>
                  </a:cubicBezTo>
                  <a:cubicBezTo>
                    <a:pt x="2795270" y="106680"/>
                    <a:pt x="2780030" y="91440"/>
                    <a:pt x="2772410" y="68580"/>
                  </a:cubicBezTo>
                  <a:close/>
                  <a:moveTo>
                    <a:pt x="3663569" y="99060"/>
                  </a:moveTo>
                  <a:cubicBezTo>
                    <a:pt x="3640709" y="99060"/>
                    <a:pt x="3625469" y="83820"/>
                    <a:pt x="3633089" y="60960"/>
                  </a:cubicBezTo>
                  <a:cubicBezTo>
                    <a:pt x="3633089" y="38100"/>
                    <a:pt x="3648329" y="22860"/>
                    <a:pt x="3671189" y="22860"/>
                  </a:cubicBezTo>
                  <a:cubicBezTo>
                    <a:pt x="3694049" y="30480"/>
                    <a:pt x="3709289" y="45720"/>
                    <a:pt x="3701669" y="68580"/>
                  </a:cubicBezTo>
                  <a:cubicBezTo>
                    <a:pt x="3701669" y="91440"/>
                    <a:pt x="3686429" y="99060"/>
                    <a:pt x="3663569" y="99060"/>
                  </a:cubicBezTo>
                  <a:close/>
                  <a:moveTo>
                    <a:pt x="2985770" y="45720"/>
                  </a:moveTo>
                  <a:cubicBezTo>
                    <a:pt x="2985770" y="22860"/>
                    <a:pt x="3001010" y="7620"/>
                    <a:pt x="3023870" y="7620"/>
                  </a:cubicBezTo>
                  <a:cubicBezTo>
                    <a:pt x="3046730" y="7620"/>
                    <a:pt x="3061970" y="22860"/>
                    <a:pt x="3061970" y="38100"/>
                  </a:cubicBezTo>
                  <a:cubicBezTo>
                    <a:pt x="3061970" y="60960"/>
                    <a:pt x="3046730" y="83820"/>
                    <a:pt x="3031490" y="83820"/>
                  </a:cubicBezTo>
                  <a:cubicBezTo>
                    <a:pt x="3031490" y="83820"/>
                    <a:pt x="3023870" y="83820"/>
                    <a:pt x="3023870" y="83820"/>
                  </a:cubicBezTo>
                  <a:cubicBezTo>
                    <a:pt x="3008630" y="83820"/>
                    <a:pt x="2985770" y="68580"/>
                    <a:pt x="2985770" y="45720"/>
                  </a:cubicBezTo>
                  <a:close/>
                  <a:moveTo>
                    <a:pt x="3450336" y="83820"/>
                  </a:moveTo>
                  <a:cubicBezTo>
                    <a:pt x="3427476" y="76200"/>
                    <a:pt x="3412236" y="60960"/>
                    <a:pt x="3412236" y="38100"/>
                  </a:cubicBezTo>
                  <a:cubicBezTo>
                    <a:pt x="3419856" y="22860"/>
                    <a:pt x="3435096" y="0"/>
                    <a:pt x="3457956" y="7620"/>
                  </a:cubicBezTo>
                  <a:cubicBezTo>
                    <a:pt x="3480816" y="7620"/>
                    <a:pt x="3496056" y="22860"/>
                    <a:pt x="3488436" y="45720"/>
                  </a:cubicBezTo>
                  <a:cubicBezTo>
                    <a:pt x="3488436" y="68580"/>
                    <a:pt x="3473196" y="83820"/>
                    <a:pt x="3450336" y="83820"/>
                  </a:cubicBezTo>
                  <a:close/>
                  <a:moveTo>
                    <a:pt x="3199003" y="38100"/>
                  </a:moveTo>
                  <a:cubicBezTo>
                    <a:pt x="3199003" y="15240"/>
                    <a:pt x="3221863" y="0"/>
                    <a:pt x="3237103" y="0"/>
                  </a:cubicBezTo>
                  <a:cubicBezTo>
                    <a:pt x="3259963" y="0"/>
                    <a:pt x="3275203" y="15240"/>
                    <a:pt x="3275203" y="38100"/>
                  </a:cubicBezTo>
                  <a:cubicBezTo>
                    <a:pt x="3275203" y="60960"/>
                    <a:pt x="3259963" y="76200"/>
                    <a:pt x="3237103" y="76200"/>
                  </a:cubicBezTo>
                  <a:cubicBezTo>
                    <a:pt x="3221863" y="76200"/>
                    <a:pt x="3199003" y="60960"/>
                    <a:pt x="3199003" y="38100"/>
                  </a:cubicBezTo>
                  <a:close/>
                </a:path>
              </a:pathLst>
            </a:custGeom>
            <a:solidFill>
              <a:srgbClr val="FFFFFF"/>
            </a:solidFill>
          </p:spPr>
        </p:sp>
      </p:grpSp>
      <p:grpSp>
        <p:nvGrpSpPr>
          <p:cNvPr name="Group 14" id="14"/>
          <p:cNvGrpSpPr/>
          <p:nvPr/>
        </p:nvGrpSpPr>
        <p:grpSpPr>
          <a:xfrm rot="0">
            <a:off x="6576398" y="7765825"/>
            <a:ext cx="541874" cy="541874"/>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l="0" r="100000" t="0" b="100000"/>
              </a:path>
              <a:tileRect r="0" l="-100000" b="0" t="-100000"/>
            </a:gradFill>
            <a:ln w="38100" cap="sq">
              <a:solidFill>
                <a:srgbClr val="FFFFFF"/>
              </a:solidFill>
              <a:prstDash val="solid"/>
              <a:miter/>
            </a:ln>
          </p:spPr>
        </p:sp>
        <p:sp>
          <p:nvSpPr>
            <p:cNvPr name="TextBox 16" id="16"/>
            <p:cNvSpPr txBox="true"/>
            <p:nvPr/>
          </p:nvSpPr>
          <p:spPr>
            <a:xfrm>
              <a:off x="76200" y="28575"/>
              <a:ext cx="660400" cy="708025"/>
            </a:xfrm>
            <a:prstGeom prst="rect">
              <a:avLst/>
            </a:prstGeom>
          </p:spPr>
          <p:txBody>
            <a:bodyPr anchor="ctr" rtlCol="false" tIns="0" lIns="0" bIns="0" rIns="0"/>
            <a:lstStyle/>
            <a:p>
              <a:pPr algn="ctr">
                <a:lnSpc>
                  <a:spcPts val="3640"/>
                </a:lnSpc>
              </a:pPr>
            </a:p>
          </p:txBody>
        </p:sp>
      </p:grpSp>
      <p:grpSp>
        <p:nvGrpSpPr>
          <p:cNvPr name="Group 17" id="17"/>
          <p:cNvGrpSpPr/>
          <p:nvPr/>
        </p:nvGrpSpPr>
        <p:grpSpPr>
          <a:xfrm rot="0">
            <a:off x="7415587" y="5710932"/>
            <a:ext cx="541874" cy="541874"/>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l="0" r="100000" t="0" b="100000"/>
              </a:path>
              <a:tileRect r="0" l="-100000" b="0" t="-100000"/>
            </a:gradFill>
            <a:ln w="38100" cap="sq">
              <a:solidFill>
                <a:srgbClr val="FFFFFF"/>
              </a:solidFill>
              <a:prstDash val="solid"/>
              <a:miter/>
            </a:ln>
          </p:spPr>
        </p:sp>
        <p:sp>
          <p:nvSpPr>
            <p:cNvPr name="TextBox 19" id="19"/>
            <p:cNvSpPr txBox="true"/>
            <p:nvPr/>
          </p:nvSpPr>
          <p:spPr>
            <a:xfrm>
              <a:off x="76200" y="28575"/>
              <a:ext cx="660400" cy="708025"/>
            </a:xfrm>
            <a:prstGeom prst="rect">
              <a:avLst/>
            </a:prstGeom>
          </p:spPr>
          <p:txBody>
            <a:bodyPr anchor="ctr" rtlCol="false" tIns="0" lIns="0" bIns="0" rIns="0"/>
            <a:lstStyle/>
            <a:p>
              <a:pPr algn="ctr">
                <a:lnSpc>
                  <a:spcPts val="3640"/>
                </a:lnSpc>
              </a:pPr>
            </a:p>
          </p:txBody>
        </p:sp>
      </p:grpSp>
      <p:grpSp>
        <p:nvGrpSpPr>
          <p:cNvPr name="Group 20" id="20"/>
          <p:cNvGrpSpPr/>
          <p:nvPr/>
        </p:nvGrpSpPr>
        <p:grpSpPr>
          <a:xfrm rot="0">
            <a:off x="7118272" y="3689780"/>
            <a:ext cx="541874" cy="541874"/>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l="0" r="100000" t="0" b="100000"/>
              </a:path>
              <a:tileRect r="0" l="-100000" b="0" t="-100000"/>
            </a:gradFill>
            <a:ln w="38100" cap="sq">
              <a:solidFill>
                <a:srgbClr val="FFFFFF"/>
              </a:solidFill>
              <a:prstDash val="solid"/>
              <a:miter/>
            </a:ln>
          </p:spPr>
        </p:sp>
        <p:sp>
          <p:nvSpPr>
            <p:cNvPr name="TextBox 22" id="22"/>
            <p:cNvSpPr txBox="true"/>
            <p:nvPr/>
          </p:nvSpPr>
          <p:spPr>
            <a:xfrm>
              <a:off x="76200" y="28575"/>
              <a:ext cx="660400" cy="708025"/>
            </a:xfrm>
            <a:prstGeom prst="rect">
              <a:avLst/>
            </a:prstGeom>
          </p:spPr>
          <p:txBody>
            <a:bodyPr anchor="ctr" rtlCol="false" tIns="0" lIns="0" bIns="0" rIns="0"/>
            <a:lstStyle/>
            <a:p>
              <a:pPr algn="ctr">
                <a:lnSpc>
                  <a:spcPts val="3640"/>
                </a:lnSpc>
              </a:pPr>
            </a:p>
          </p:txBody>
        </p:sp>
      </p:grpSp>
      <p:sp>
        <p:nvSpPr>
          <p:cNvPr name="Freeform 23" id="23"/>
          <p:cNvSpPr/>
          <p:nvPr/>
        </p:nvSpPr>
        <p:spPr>
          <a:xfrm flipH="false" flipV="false" rot="0">
            <a:off x="1534577" y="2791099"/>
            <a:ext cx="5041821" cy="5905500"/>
          </a:xfrm>
          <a:custGeom>
            <a:avLst/>
            <a:gdLst/>
            <a:ahLst/>
            <a:cxnLst/>
            <a:rect r="r" b="b" t="t" l="l"/>
            <a:pathLst>
              <a:path h="5905500" w="5041821">
                <a:moveTo>
                  <a:pt x="0" y="0"/>
                </a:moveTo>
                <a:lnTo>
                  <a:pt x="5041821" y="0"/>
                </a:lnTo>
                <a:lnTo>
                  <a:pt x="5041821" y="5905500"/>
                </a:lnTo>
                <a:lnTo>
                  <a:pt x="0" y="5905500"/>
                </a:lnTo>
                <a:lnTo>
                  <a:pt x="0" y="0"/>
                </a:lnTo>
                <a:close/>
              </a:path>
            </a:pathLst>
          </a:custGeom>
          <a:blipFill>
            <a:blip r:embed="rId3"/>
            <a:stretch>
              <a:fillRect l="0" t="0" r="0" b="0"/>
            </a:stretch>
          </a:blipFill>
          <a:ln cap="sq">
            <a:noFill/>
            <a:prstDash val="solid"/>
            <a:miter/>
          </a:ln>
        </p:spPr>
      </p:sp>
      <p:sp>
        <p:nvSpPr>
          <p:cNvPr name="TextBox 24" id="24"/>
          <p:cNvSpPr txBox="true"/>
          <p:nvPr/>
        </p:nvSpPr>
        <p:spPr>
          <a:xfrm rot="0">
            <a:off x="8250750" y="2249235"/>
            <a:ext cx="1320833" cy="969427"/>
          </a:xfrm>
          <a:prstGeom prst="rect">
            <a:avLst/>
          </a:prstGeom>
        </p:spPr>
        <p:txBody>
          <a:bodyPr anchor="t" rtlCol="false" tIns="0" lIns="0" bIns="0" rIns="0">
            <a:spAutoFit/>
          </a:bodyPr>
          <a:lstStyle/>
          <a:p>
            <a:pPr algn="ctr">
              <a:lnSpc>
                <a:spcPts val="7938"/>
              </a:lnSpc>
            </a:pPr>
            <a:r>
              <a:rPr lang="en-US" sz="5670" b="true">
                <a:solidFill>
                  <a:srgbClr val="FFFFFF"/>
                </a:solidFill>
                <a:latin typeface="Montserrat Bold"/>
                <a:ea typeface="Montserrat Bold"/>
                <a:cs typeface="Montserrat Bold"/>
                <a:sym typeface="Montserrat Bold"/>
              </a:rPr>
              <a:t>01</a:t>
            </a:r>
          </a:p>
        </p:txBody>
      </p:sp>
      <p:sp>
        <p:nvSpPr>
          <p:cNvPr name="TextBox 25" id="25"/>
          <p:cNvSpPr txBox="true"/>
          <p:nvPr/>
        </p:nvSpPr>
        <p:spPr>
          <a:xfrm rot="0">
            <a:off x="9078420" y="5183734"/>
            <a:ext cx="1320833" cy="969427"/>
          </a:xfrm>
          <a:prstGeom prst="rect">
            <a:avLst/>
          </a:prstGeom>
        </p:spPr>
        <p:txBody>
          <a:bodyPr anchor="t" rtlCol="false" tIns="0" lIns="0" bIns="0" rIns="0">
            <a:spAutoFit/>
          </a:bodyPr>
          <a:lstStyle/>
          <a:p>
            <a:pPr algn="ctr">
              <a:lnSpc>
                <a:spcPts val="7938"/>
              </a:lnSpc>
            </a:pPr>
            <a:r>
              <a:rPr lang="en-US" sz="5670" b="true">
                <a:solidFill>
                  <a:srgbClr val="FFFFFF"/>
                </a:solidFill>
                <a:latin typeface="Montserrat Bold"/>
                <a:ea typeface="Montserrat Bold"/>
                <a:cs typeface="Montserrat Bold"/>
                <a:sym typeface="Montserrat Bold"/>
              </a:rPr>
              <a:t>02</a:t>
            </a:r>
          </a:p>
        </p:txBody>
      </p:sp>
      <p:sp>
        <p:nvSpPr>
          <p:cNvPr name="TextBox 26" id="26"/>
          <p:cNvSpPr txBox="true"/>
          <p:nvPr/>
        </p:nvSpPr>
        <p:spPr>
          <a:xfrm rot="0">
            <a:off x="8179188" y="8100158"/>
            <a:ext cx="1320833" cy="969427"/>
          </a:xfrm>
          <a:prstGeom prst="rect">
            <a:avLst/>
          </a:prstGeom>
        </p:spPr>
        <p:txBody>
          <a:bodyPr anchor="t" rtlCol="false" tIns="0" lIns="0" bIns="0" rIns="0">
            <a:spAutoFit/>
          </a:bodyPr>
          <a:lstStyle/>
          <a:p>
            <a:pPr algn="ctr">
              <a:lnSpc>
                <a:spcPts val="7938"/>
              </a:lnSpc>
            </a:pPr>
            <a:r>
              <a:rPr lang="en-US" sz="5670" b="true">
                <a:solidFill>
                  <a:srgbClr val="FFFFFF"/>
                </a:solidFill>
                <a:latin typeface="Montserrat Bold"/>
                <a:ea typeface="Montserrat Bold"/>
                <a:cs typeface="Montserrat Bold"/>
                <a:sym typeface="Montserrat Bold"/>
              </a:rPr>
              <a:t>03</a:t>
            </a:r>
          </a:p>
        </p:txBody>
      </p:sp>
      <p:sp>
        <p:nvSpPr>
          <p:cNvPr name="TextBox 27" id="27"/>
          <p:cNvSpPr txBox="true"/>
          <p:nvPr/>
        </p:nvSpPr>
        <p:spPr>
          <a:xfrm rot="0">
            <a:off x="10208670" y="2109758"/>
            <a:ext cx="6551277" cy="1456315"/>
          </a:xfrm>
          <a:prstGeom prst="rect">
            <a:avLst/>
          </a:prstGeom>
        </p:spPr>
        <p:txBody>
          <a:bodyPr anchor="t" rtlCol="false" tIns="0" lIns="0" bIns="0" rIns="0">
            <a:spAutoFit/>
          </a:bodyPr>
          <a:lstStyle/>
          <a:p>
            <a:pPr algn="l">
              <a:lnSpc>
                <a:spcPts val="5823"/>
              </a:lnSpc>
            </a:pPr>
            <a:r>
              <a:rPr lang="en-US" sz="4659">
                <a:solidFill>
                  <a:srgbClr val="FFFFFF"/>
                </a:solidFill>
                <a:latin typeface="Noto Sans T Chinese"/>
                <a:ea typeface="Noto Sans T Chinese"/>
                <a:cs typeface="Noto Sans T Chinese"/>
                <a:sym typeface="Noto Sans T Chinese"/>
              </a:rPr>
              <a:t>無法回應個人資料或預知的問題</a:t>
            </a:r>
          </a:p>
        </p:txBody>
      </p:sp>
      <p:sp>
        <p:nvSpPr>
          <p:cNvPr name="TextBox 28" id="28"/>
          <p:cNvSpPr txBox="true"/>
          <p:nvPr/>
        </p:nvSpPr>
        <p:spPr>
          <a:xfrm rot="0">
            <a:off x="11015741" y="5101928"/>
            <a:ext cx="6577613" cy="1456315"/>
          </a:xfrm>
          <a:prstGeom prst="rect">
            <a:avLst/>
          </a:prstGeom>
        </p:spPr>
        <p:txBody>
          <a:bodyPr anchor="t" rtlCol="false" tIns="0" lIns="0" bIns="0" rIns="0">
            <a:spAutoFit/>
          </a:bodyPr>
          <a:lstStyle/>
          <a:p>
            <a:pPr algn="l">
              <a:lnSpc>
                <a:spcPts val="5823"/>
              </a:lnSpc>
            </a:pPr>
            <a:r>
              <a:rPr lang="en-US" sz="4659">
                <a:solidFill>
                  <a:srgbClr val="FFFFFF"/>
                </a:solidFill>
                <a:latin typeface="Noto Sans T Chinese"/>
                <a:ea typeface="Noto Sans T Chinese"/>
                <a:cs typeface="Noto Sans T Chinese"/>
                <a:sym typeface="Noto Sans T Chinese"/>
              </a:rPr>
              <a:t>缺乏情感及同理心，</a:t>
            </a:r>
          </a:p>
          <a:p>
            <a:pPr algn="l">
              <a:lnSpc>
                <a:spcPts val="5823"/>
              </a:lnSpc>
            </a:pPr>
            <a:r>
              <a:rPr lang="en-US" sz="4659">
                <a:solidFill>
                  <a:srgbClr val="FFFFFF"/>
                </a:solidFill>
                <a:latin typeface="Noto Sans T Chinese"/>
                <a:ea typeface="Noto Sans T Chinese"/>
                <a:cs typeface="Noto Sans T Chinese"/>
                <a:sym typeface="Noto Sans T Chinese"/>
              </a:rPr>
              <a:t>無法提供人性化的回覆</a:t>
            </a:r>
          </a:p>
        </p:txBody>
      </p:sp>
      <p:sp>
        <p:nvSpPr>
          <p:cNvPr name="TextBox 29" id="29"/>
          <p:cNvSpPr txBox="true"/>
          <p:nvPr/>
        </p:nvSpPr>
        <p:spPr>
          <a:xfrm rot="0">
            <a:off x="10132470" y="7960682"/>
            <a:ext cx="7126830" cy="1456315"/>
          </a:xfrm>
          <a:prstGeom prst="rect">
            <a:avLst/>
          </a:prstGeom>
        </p:spPr>
        <p:txBody>
          <a:bodyPr anchor="t" rtlCol="false" tIns="0" lIns="0" bIns="0" rIns="0">
            <a:spAutoFit/>
          </a:bodyPr>
          <a:lstStyle/>
          <a:p>
            <a:pPr algn="l">
              <a:lnSpc>
                <a:spcPts val="5823"/>
              </a:lnSpc>
            </a:pPr>
            <a:r>
              <a:rPr lang="en-US" sz="4659">
                <a:solidFill>
                  <a:srgbClr val="FFFFFF"/>
                </a:solidFill>
                <a:latin typeface="Noto Sans T Chinese"/>
                <a:ea typeface="Noto Sans T Chinese"/>
                <a:cs typeface="Noto Sans T Chinese"/>
                <a:sym typeface="Noto Sans T Chinese"/>
              </a:rPr>
              <a:t>內容並非完全合理或正確，仍需人類查核</a:t>
            </a:r>
          </a:p>
        </p:txBody>
      </p:sp>
      <p:sp>
        <p:nvSpPr>
          <p:cNvPr name="TextBox 30" id="30"/>
          <p:cNvSpPr txBox="true"/>
          <p:nvPr/>
        </p:nvSpPr>
        <p:spPr>
          <a:xfrm rot="0">
            <a:off x="702188" y="659890"/>
            <a:ext cx="8779825" cy="1005833"/>
          </a:xfrm>
          <a:prstGeom prst="rect">
            <a:avLst/>
          </a:prstGeom>
        </p:spPr>
        <p:txBody>
          <a:bodyPr anchor="t" rtlCol="false" tIns="0" lIns="0" bIns="0" rIns="0">
            <a:spAutoFit/>
          </a:bodyPr>
          <a:lstStyle/>
          <a:p>
            <a:pPr algn="l">
              <a:lnSpc>
                <a:spcPts val="7664"/>
              </a:lnSpc>
            </a:pPr>
            <a:r>
              <a:rPr lang="en-US" b="true" sz="7299">
                <a:solidFill>
                  <a:srgbClr val="FFFFFF"/>
                </a:solidFill>
                <a:latin typeface="Noto Sans T Chinese Bold"/>
                <a:ea typeface="Noto Sans T Chinese Bold"/>
                <a:cs typeface="Noto Sans T Chinese Bold"/>
                <a:sym typeface="Noto Sans T Chinese Bold"/>
              </a:rPr>
              <a:t>CHATGPT 的缺點</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39058" t="-2806" r="-7281" b="-13609"/>
            </a:stretch>
          </a:blipFill>
        </p:spPr>
      </p:sp>
      <p:sp>
        <p:nvSpPr>
          <p:cNvPr name="Freeform 3" id="3"/>
          <p:cNvSpPr/>
          <p:nvPr/>
        </p:nvSpPr>
        <p:spPr>
          <a:xfrm flipH="false" flipV="false" rot="0">
            <a:off x="12856113" y="6784914"/>
            <a:ext cx="2872965" cy="2857500"/>
          </a:xfrm>
          <a:custGeom>
            <a:avLst/>
            <a:gdLst/>
            <a:ahLst/>
            <a:cxnLst/>
            <a:rect r="r" b="b" t="t" l="l"/>
            <a:pathLst>
              <a:path h="2857500" w="2872965">
                <a:moveTo>
                  <a:pt x="0" y="0"/>
                </a:moveTo>
                <a:lnTo>
                  <a:pt x="2872965" y="0"/>
                </a:lnTo>
                <a:lnTo>
                  <a:pt x="2872965" y="2857500"/>
                </a:lnTo>
                <a:lnTo>
                  <a:pt x="0" y="2857500"/>
                </a:lnTo>
                <a:lnTo>
                  <a:pt x="0" y="0"/>
                </a:lnTo>
                <a:close/>
              </a:path>
            </a:pathLst>
          </a:custGeom>
          <a:blipFill>
            <a:blip r:embed="rId3"/>
            <a:stretch>
              <a:fillRect l="0" t="-270" r="0" b="-270"/>
            </a:stretch>
          </a:blipFill>
          <a:ln w="85725" cap="sq">
            <a:gradFill>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l="0" r="100000" t="0" b="100000"/>
              </a:path>
              <a:tileRect r="0" l="-100000" b="0" t="-100000"/>
            </a:gradFill>
            <a:prstDash val="solid"/>
            <a:miter/>
          </a:ln>
        </p:spPr>
      </p:sp>
      <p:sp>
        <p:nvSpPr>
          <p:cNvPr name="Freeform 4" id="4"/>
          <p:cNvSpPr/>
          <p:nvPr/>
        </p:nvSpPr>
        <p:spPr>
          <a:xfrm flipH="false" flipV="false" rot="0">
            <a:off x="2581969" y="6692121"/>
            <a:ext cx="3318190" cy="3140793"/>
          </a:xfrm>
          <a:custGeom>
            <a:avLst/>
            <a:gdLst/>
            <a:ahLst/>
            <a:cxnLst/>
            <a:rect r="r" b="b" t="t" l="l"/>
            <a:pathLst>
              <a:path h="3140793" w="3318190">
                <a:moveTo>
                  <a:pt x="0" y="0"/>
                </a:moveTo>
                <a:lnTo>
                  <a:pt x="3318190" y="0"/>
                </a:lnTo>
                <a:lnTo>
                  <a:pt x="3318190" y="3140793"/>
                </a:lnTo>
                <a:lnTo>
                  <a:pt x="0" y="3140793"/>
                </a:lnTo>
                <a:lnTo>
                  <a:pt x="0" y="0"/>
                </a:lnTo>
                <a:close/>
              </a:path>
            </a:pathLst>
          </a:custGeom>
          <a:blipFill>
            <a:blip r:embed="rId4"/>
            <a:stretch>
              <a:fillRect l="-162" t="0" r="0" b="0"/>
            </a:stretch>
          </a:blipFill>
        </p:spPr>
      </p:sp>
      <p:grpSp>
        <p:nvGrpSpPr>
          <p:cNvPr name="Group 5" id="5"/>
          <p:cNvGrpSpPr/>
          <p:nvPr/>
        </p:nvGrpSpPr>
        <p:grpSpPr>
          <a:xfrm rot="0">
            <a:off x="1316048" y="1167465"/>
            <a:ext cx="15633477" cy="4551770"/>
            <a:chOff x="0" y="0"/>
            <a:chExt cx="1486745" cy="432874"/>
          </a:xfrm>
        </p:grpSpPr>
        <p:sp>
          <p:nvSpPr>
            <p:cNvPr name="Freeform 6" id="6"/>
            <p:cNvSpPr/>
            <p:nvPr/>
          </p:nvSpPr>
          <p:spPr>
            <a:xfrm flipH="false" flipV="false" rot="0">
              <a:off x="0" y="0"/>
              <a:ext cx="1486745" cy="432874"/>
            </a:xfrm>
            <a:custGeom>
              <a:avLst/>
              <a:gdLst/>
              <a:ahLst/>
              <a:cxnLst/>
              <a:rect r="r" b="b" t="t" l="l"/>
              <a:pathLst>
                <a:path h="432874" w="1486745">
                  <a:moveTo>
                    <a:pt x="1283545" y="0"/>
                  </a:moveTo>
                  <a:cubicBezTo>
                    <a:pt x="1395769" y="0"/>
                    <a:pt x="1486745" y="96902"/>
                    <a:pt x="1486745" y="216437"/>
                  </a:cubicBezTo>
                  <a:cubicBezTo>
                    <a:pt x="1486745" y="335972"/>
                    <a:pt x="1395769" y="432874"/>
                    <a:pt x="1283545" y="432874"/>
                  </a:cubicBezTo>
                  <a:lnTo>
                    <a:pt x="203200" y="432874"/>
                  </a:lnTo>
                  <a:cubicBezTo>
                    <a:pt x="90976" y="432874"/>
                    <a:pt x="0" y="335972"/>
                    <a:pt x="0" y="216437"/>
                  </a:cubicBezTo>
                  <a:cubicBezTo>
                    <a:pt x="0" y="96902"/>
                    <a:pt x="90976" y="0"/>
                    <a:pt x="203200" y="0"/>
                  </a:cubicBezTo>
                  <a:lnTo>
                    <a:pt x="1283545" y="0"/>
                  </a:lnTo>
                  <a:close/>
                </a:path>
              </a:pathLst>
            </a:custGeom>
            <a:solidFill>
              <a:srgbClr val="2E0249"/>
            </a:solidFill>
            <a:ln w="171450" cap="sq">
              <a:gradFill>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l="50000" r="50000" t="50000" b="50000"/>
                </a:path>
              </a:gradFill>
              <a:prstDash val="solid"/>
              <a:miter/>
            </a:ln>
          </p:spPr>
        </p:sp>
        <p:sp>
          <p:nvSpPr>
            <p:cNvPr name="TextBox 7" id="7"/>
            <p:cNvSpPr txBox="true"/>
            <p:nvPr/>
          </p:nvSpPr>
          <p:spPr>
            <a:xfrm>
              <a:off x="0" y="-28575"/>
              <a:ext cx="1486745" cy="461449"/>
            </a:xfrm>
            <a:prstGeom prst="rect">
              <a:avLst/>
            </a:prstGeom>
          </p:spPr>
          <p:txBody>
            <a:bodyPr anchor="ctr" rtlCol="false" tIns="50800" lIns="50800" bIns="50800" rIns="50800"/>
            <a:lstStyle/>
            <a:p>
              <a:pPr algn="ctr">
                <a:lnSpc>
                  <a:spcPts val="2799"/>
                </a:lnSpc>
              </a:pPr>
            </a:p>
          </p:txBody>
        </p:sp>
      </p:grpSp>
      <p:sp>
        <p:nvSpPr>
          <p:cNvPr name="TextBox 8" id="8"/>
          <p:cNvSpPr txBox="true"/>
          <p:nvPr/>
        </p:nvSpPr>
        <p:spPr>
          <a:xfrm rot="0">
            <a:off x="1291994" y="1912317"/>
            <a:ext cx="15943252" cy="1685116"/>
          </a:xfrm>
          <a:prstGeom prst="rect">
            <a:avLst/>
          </a:prstGeom>
        </p:spPr>
        <p:txBody>
          <a:bodyPr anchor="t" rtlCol="false" tIns="0" lIns="0" bIns="0" rIns="0">
            <a:spAutoFit/>
          </a:bodyPr>
          <a:lstStyle/>
          <a:p>
            <a:pPr algn="ctr">
              <a:lnSpc>
                <a:spcPts val="12547"/>
              </a:lnSpc>
            </a:pPr>
            <a:r>
              <a:rPr lang="en-US" b="true" sz="12803">
                <a:solidFill>
                  <a:srgbClr val="92F3FF"/>
                </a:solidFill>
                <a:latin typeface="Roboto Condensed Bold"/>
                <a:ea typeface="Roboto Condensed Bold"/>
                <a:cs typeface="Roboto Condensed Bold"/>
                <a:sym typeface="Roboto Condensed Bold"/>
              </a:rPr>
              <a:t>KAHOOT! 小測驗</a:t>
            </a:r>
          </a:p>
        </p:txBody>
      </p:sp>
      <p:sp>
        <p:nvSpPr>
          <p:cNvPr name="TextBox 9" id="9"/>
          <p:cNvSpPr txBox="true"/>
          <p:nvPr/>
        </p:nvSpPr>
        <p:spPr>
          <a:xfrm rot="0">
            <a:off x="1316048" y="3492658"/>
            <a:ext cx="15943252" cy="2930306"/>
          </a:xfrm>
          <a:prstGeom prst="rect">
            <a:avLst/>
          </a:prstGeom>
        </p:spPr>
        <p:txBody>
          <a:bodyPr anchor="t" rtlCol="false" tIns="0" lIns="0" bIns="0" rIns="0">
            <a:spAutoFit/>
          </a:bodyPr>
          <a:lstStyle/>
          <a:p>
            <a:pPr algn="ctr" marL="0" indent="0" lvl="0">
              <a:lnSpc>
                <a:spcPts val="7813"/>
              </a:lnSpc>
            </a:pPr>
            <a:r>
              <a:rPr lang="en-US" sz="5581" spc="323" strike="noStrike" u="none">
                <a:solidFill>
                  <a:srgbClr val="E680D2"/>
                </a:solidFill>
                <a:latin typeface="Noto Sans T Chinese"/>
                <a:ea typeface="Noto Sans T Chinese"/>
                <a:cs typeface="Noto Sans T Chinese"/>
                <a:sym typeface="Noto Sans T Chinese"/>
              </a:rPr>
              <a:t>透過問答遊戲</a:t>
            </a:r>
          </a:p>
          <a:p>
            <a:pPr algn="ctr" marL="0" indent="0" lvl="0">
              <a:lnSpc>
                <a:spcPts val="7813"/>
              </a:lnSpc>
            </a:pPr>
            <a:r>
              <a:rPr lang="en-US" sz="5581" spc="323" strike="noStrike" u="none">
                <a:solidFill>
                  <a:srgbClr val="E680D2"/>
                </a:solidFill>
                <a:latin typeface="Noto Sans T Chinese"/>
                <a:ea typeface="Noto Sans T Chinese"/>
                <a:cs typeface="Noto Sans T Chinese"/>
                <a:sym typeface="Noto Sans T Chinese"/>
              </a:rPr>
              <a:t>重溫一下課堂學習到的知識！</a:t>
            </a:r>
          </a:p>
          <a:p>
            <a:pPr algn="ctr" marL="0" indent="0" lvl="0">
              <a:lnSpc>
                <a:spcPts val="7813"/>
              </a:lnSpc>
            </a:pPr>
          </a:p>
        </p:txBody>
      </p:sp>
      <p:sp>
        <p:nvSpPr>
          <p:cNvPr name="Freeform 10" id="10"/>
          <p:cNvSpPr/>
          <p:nvPr/>
        </p:nvSpPr>
        <p:spPr>
          <a:xfrm flipH="false" flipV="false" rot="0">
            <a:off x="6685625" y="7528293"/>
            <a:ext cx="5574130" cy="1895204"/>
          </a:xfrm>
          <a:custGeom>
            <a:avLst/>
            <a:gdLst/>
            <a:ahLst/>
            <a:cxnLst/>
            <a:rect r="r" b="b" t="t" l="l"/>
            <a:pathLst>
              <a:path h="1895204" w="5574130">
                <a:moveTo>
                  <a:pt x="0" y="0"/>
                </a:moveTo>
                <a:lnTo>
                  <a:pt x="5574130" y="0"/>
                </a:lnTo>
                <a:lnTo>
                  <a:pt x="5574130" y="1895205"/>
                </a:lnTo>
                <a:lnTo>
                  <a:pt x="0" y="189520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1" id="11"/>
          <p:cNvSpPr txBox="true"/>
          <p:nvPr/>
        </p:nvSpPr>
        <p:spPr>
          <a:xfrm rot="0">
            <a:off x="6508291" y="7898313"/>
            <a:ext cx="5550939" cy="696503"/>
          </a:xfrm>
          <a:prstGeom prst="rect">
            <a:avLst/>
          </a:prstGeom>
        </p:spPr>
        <p:txBody>
          <a:bodyPr anchor="t" rtlCol="false" tIns="0" lIns="0" bIns="0" rIns="0">
            <a:spAutoFit/>
          </a:bodyPr>
          <a:lstStyle/>
          <a:p>
            <a:pPr algn="ctr">
              <a:lnSpc>
                <a:spcPts val="5314"/>
              </a:lnSpc>
            </a:pPr>
            <a:r>
              <a:rPr lang="en-US" sz="5061">
                <a:solidFill>
                  <a:srgbClr val="8B36DD"/>
                </a:solidFill>
                <a:latin typeface="Noto Sans T Chinese"/>
                <a:ea typeface="Noto Sans T Chinese"/>
                <a:cs typeface="Noto Sans T Chinese"/>
                <a:sym typeface="Noto Sans T Chinese"/>
              </a:rPr>
              <a:t>KAHOOT.IT</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39058" t="-2806" r="-7281" b="-13609"/>
            </a:stretch>
          </a:blipFill>
        </p:spPr>
      </p:sp>
      <p:grpSp>
        <p:nvGrpSpPr>
          <p:cNvPr name="Group 3" id="3"/>
          <p:cNvGrpSpPr/>
          <p:nvPr/>
        </p:nvGrpSpPr>
        <p:grpSpPr>
          <a:xfrm rot="0">
            <a:off x="3087319" y="1492983"/>
            <a:ext cx="12828888" cy="7643935"/>
            <a:chOff x="0" y="0"/>
            <a:chExt cx="3378802" cy="2013217"/>
          </a:xfrm>
        </p:grpSpPr>
        <p:sp>
          <p:nvSpPr>
            <p:cNvPr name="Freeform 4" id="4"/>
            <p:cNvSpPr/>
            <p:nvPr/>
          </p:nvSpPr>
          <p:spPr>
            <a:xfrm flipH="false" flipV="false" rot="0">
              <a:off x="0" y="0"/>
              <a:ext cx="3378802" cy="2013217"/>
            </a:xfrm>
            <a:custGeom>
              <a:avLst/>
              <a:gdLst/>
              <a:ahLst/>
              <a:cxnLst/>
              <a:rect r="r" b="b" t="t" l="l"/>
              <a:pathLst>
                <a:path h="2013217" w="3378802">
                  <a:moveTo>
                    <a:pt x="35605" y="0"/>
                  </a:moveTo>
                  <a:lnTo>
                    <a:pt x="3343197" y="0"/>
                  </a:lnTo>
                  <a:cubicBezTo>
                    <a:pt x="3352640" y="0"/>
                    <a:pt x="3361696" y="3751"/>
                    <a:pt x="3368373" y="10428"/>
                  </a:cubicBezTo>
                  <a:cubicBezTo>
                    <a:pt x="3375051" y="17106"/>
                    <a:pt x="3378802" y="26162"/>
                    <a:pt x="3378802" y="35605"/>
                  </a:cubicBezTo>
                  <a:lnTo>
                    <a:pt x="3378802" y="1977612"/>
                  </a:lnTo>
                  <a:cubicBezTo>
                    <a:pt x="3378802" y="1987055"/>
                    <a:pt x="3375051" y="1996112"/>
                    <a:pt x="3368373" y="2002789"/>
                  </a:cubicBezTo>
                  <a:cubicBezTo>
                    <a:pt x="3361696" y="2009466"/>
                    <a:pt x="3352640" y="2013217"/>
                    <a:pt x="3343197" y="2013217"/>
                  </a:cubicBezTo>
                  <a:lnTo>
                    <a:pt x="35605" y="2013217"/>
                  </a:lnTo>
                  <a:cubicBezTo>
                    <a:pt x="26162" y="2013217"/>
                    <a:pt x="17106" y="2009466"/>
                    <a:pt x="10428" y="2002789"/>
                  </a:cubicBezTo>
                  <a:cubicBezTo>
                    <a:pt x="3751" y="1996112"/>
                    <a:pt x="0" y="1987055"/>
                    <a:pt x="0" y="1977612"/>
                  </a:cubicBezTo>
                  <a:lnTo>
                    <a:pt x="0" y="35605"/>
                  </a:lnTo>
                  <a:cubicBezTo>
                    <a:pt x="0" y="26162"/>
                    <a:pt x="3751" y="17106"/>
                    <a:pt x="10428" y="10428"/>
                  </a:cubicBezTo>
                  <a:cubicBezTo>
                    <a:pt x="17106" y="3751"/>
                    <a:pt x="26162" y="0"/>
                    <a:pt x="35605" y="0"/>
                  </a:cubicBezTo>
                  <a:close/>
                </a:path>
              </a:pathLst>
            </a:custGeom>
            <a:gradFill rotWithShape="true">
              <a:gsLst>
                <a:gs pos="0">
                  <a:srgbClr val="004AAD">
                    <a:alpha val="100000"/>
                  </a:srgbClr>
                </a:gs>
                <a:gs pos="100000">
                  <a:srgbClr val="CB6CE6">
                    <a:alpha val="100000"/>
                  </a:srgbClr>
                </a:gs>
              </a:gsLst>
              <a:lin ang="0"/>
            </a:gradFill>
            <a:ln w="85725" cap="rnd">
              <a:solidFill>
                <a:srgbClr val="FFFFFF"/>
              </a:solidFill>
              <a:prstDash val="solid"/>
              <a:round/>
            </a:ln>
          </p:spPr>
        </p:sp>
        <p:sp>
          <p:nvSpPr>
            <p:cNvPr name="TextBox 5" id="5"/>
            <p:cNvSpPr txBox="true"/>
            <p:nvPr/>
          </p:nvSpPr>
          <p:spPr>
            <a:xfrm>
              <a:off x="0" y="-95250"/>
              <a:ext cx="3378802" cy="2108467"/>
            </a:xfrm>
            <a:prstGeom prst="rect">
              <a:avLst/>
            </a:prstGeom>
          </p:spPr>
          <p:txBody>
            <a:bodyPr anchor="ctr" rtlCol="false" tIns="50800" lIns="50800" bIns="50800" rIns="50800"/>
            <a:lstStyle/>
            <a:p>
              <a:pPr algn="ctr" marL="0" indent="0" lvl="0">
                <a:lnSpc>
                  <a:spcPts val="3706"/>
                </a:lnSpc>
                <a:spcBef>
                  <a:spcPct val="0"/>
                </a:spcBef>
              </a:pPr>
            </a:p>
          </p:txBody>
        </p:sp>
      </p:grpSp>
      <p:sp>
        <p:nvSpPr>
          <p:cNvPr name="TextBox 6" id="6"/>
          <p:cNvSpPr txBox="true"/>
          <p:nvPr/>
        </p:nvSpPr>
        <p:spPr>
          <a:xfrm rot="0">
            <a:off x="3087319" y="2098870"/>
            <a:ext cx="12828888" cy="1051148"/>
          </a:xfrm>
          <a:prstGeom prst="rect">
            <a:avLst/>
          </a:prstGeom>
        </p:spPr>
        <p:txBody>
          <a:bodyPr anchor="t" rtlCol="false" tIns="0" lIns="0" bIns="0" rIns="0">
            <a:spAutoFit/>
          </a:bodyPr>
          <a:lstStyle/>
          <a:p>
            <a:pPr algn="ctr">
              <a:lnSpc>
                <a:spcPts val="8062"/>
              </a:lnSpc>
            </a:pPr>
            <a:r>
              <a:rPr lang="en-US" b="true" sz="7678">
                <a:solidFill>
                  <a:srgbClr val="FFFFFF"/>
                </a:solidFill>
                <a:latin typeface="Noto Sans T Chinese Bold"/>
                <a:ea typeface="Noto Sans T Chinese Bold"/>
                <a:cs typeface="Noto Sans T Chinese Bold"/>
                <a:sym typeface="Noto Sans T Chinese Bold"/>
              </a:rPr>
              <a:t>總 結</a:t>
            </a:r>
          </a:p>
        </p:txBody>
      </p:sp>
      <p:sp>
        <p:nvSpPr>
          <p:cNvPr name="TextBox 7" id="7"/>
          <p:cNvSpPr txBox="true"/>
          <p:nvPr/>
        </p:nvSpPr>
        <p:spPr>
          <a:xfrm rot="0">
            <a:off x="3087319" y="3890006"/>
            <a:ext cx="12828888" cy="5551937"/>
          </a:xfrm>
          <a:prstGeom prst="rect">
            <a:avLst/>
          </a:prstGeom>
        </p:spPr>
        <p:txBody>
          <a:bodyPr anchor="t" rtlCol="false" tIns="0" lIns="0" bIns="0" rIns="0">
            <a:spAutoFit/>
          </a:bodyPr>
          <a:lstStyle/>
          <a:p>
            <a:pPr algn="ctr">
              <a:lnSpc>
                <a:spcPts val="8903"/>
              </a:lnSpc>
            </a:pPr>
            <a:r>
              <a:rPr lang="en-US" sz="5599" spc="128">
                <a:solidFill>
                  <a:srgbClr val="FFFFFF"/>
                </a:solidFill>
                <a:latin typeface="Noto Sans T Chinese"/>
                <a:ea typeface="Noto Sans T Chinese"/>
                <a:cs typeface="Noto Sans T Chinese"/>
                <a:sym typeface="Noto Sans T Chinese"/>
              </a:rPr>
              <a:t>認識人工智能</a:t>
            </a:r>
          </a:p>
          <a:p>
            <a:pPr algn="ctr">
              <a:lnSpc>
                <a:spcPts val="8903"/>
              </a:lnSpc>
            </a:pPr>
            <a:r>
              <a:rPr lang="en-US" sz="5599" spc="128">
                <a:solidFill>
                  <a:srgbClr val="FFFFFF"/>
                </a:solidFill>
                <a:latin typeface="Noto Sans T Chinese"/>
                <a:ea typeface="Noto Sans T Chinese"/>
                <a:cs typeface="Noto Sans T Chinese"/>
                <a:sym typeface="Noto Sans T Chinese"/>
              </a:rPr>
              <a:t>迎接A.I.時代</a:t>
            </a:r>
          </a:p>
          <a:p>
            <a:pPr algn="ctr">
              <a:lnSpc>
                <a:spcPts val="8903"/>
              </a:lnSpc>
            </a:pPr>
            <a:r>
              <a:rPr lang="en-US" sz="5599" spc="128">
                <a:solidFill>
                  <a:srgbClr val="FFFFFF"/>
                </a:solidFill>
                <a:latin typeface="Noto Sans T Chinese"/>
                <a:ea typeface="Noto Sans T Chinese"/>
                <a:cs typeface="Noto Sans T Chinese"/>
                <a:sym typeface="Noto Sans T Chinese"/>
              </a:rPr>
              <a:t>學習如何善用科技</a:t>
            </a:r>
          </a:p>
          <a:p>
            <a:pPr algn="ctr">
              <a:lnSpc>
                <a:spcPts val="8903"/>
              </a:lnSpc>
            </a:pPr>
            <a:r>
              <a:rPr lang="en-US" sz="5599" spc="128">
                <a:solidFill>
                  <a:srgbClr val="FFFFFF"/>
                </a:solidFill>
                <a:latin typeface="Noto Sans T Chinese"/>
                <a:ea typeface="Noto Sans T Chinese"/>
                <a:cs typeface="Noto Sans T Chinese"/>
                <a:sym typeface="Noto Sans T Chinese"/>
              </a:rPr>
              <a:t>而非濫用科技</a:t>
            </a:r>
          </a:p>
          <a:p>
            <a:pPr algn="ctr">
              <a:lnSpc>
                <a:spcPts val="8903"/>
              </a:lnSpc>
            </a:pPr>
          </a:p>
        </p:txBody>
      </p:sp>
      <p:sp>
        <p:nvSpPr>
          <p:cNvPr name="AutoShape 8" id="8"/>
          <p:cNvSpPr/>
          <p:nvPr/>
        </p:nvSpPr>
        <p:spPr>
          <a:xfrm>
            <a:off x="5492984" y="3502104"/>
            <a:ext cx="8246157" cy="0"/>
          </a:xfrm>
          <a:prstGeom prst="line">
            <a:avLst/>
          </a:prstGeom>
          <a:ln cap="flat" w="66675">
            <a:solidFill>
              <a:srgbClr val="FFFFFF"/>
            </a:solidFill>
            <a:prstDash val="solid"/>
            <a:headEnd type="oval" len="lg" w="lg"/>
            <a:tailEnd type="oval" len="lg" w="lg"/>
          </a:ln>
        </p:spPr>
      </p:sp>
      <p:sp>
        <p:nvSpPr>
          <p:cNvPr name="Freeform 9" id="9"/>
          <p:cNvSpPr/>
          <p:nvPr/>
        </p:nvSpPr>
        <p:spPr>
          <a:xfrm flipH="false" flipV="false" rot="0">
            <a:off x="0" y="2325883"/>
            <a:ext cx="6697980" cy="9144000"/>
          </a:xfrm>
          <a:custGeom>
            <a:avLst/>
            <a:gdLst/>
            <a:ahLst/>
            <a:cxnLst/>
            <a:rect r="r" b="b" t="t" l="l"/>
            <a:pathLst>
              <a:path h="9144000" w="6697980">
                <a:moveTo>
                  <a:pt x="0" y="0"/>
                </a:moveTo>
                <a:lnTo>
                  <a:pt x="6697980" y="0"/>
                </a:lnTo>
                <a:lnTo>
                  <a:pt x="6697980" y="9144000"/>
                </a:lnTo>
                <a:lnTo>
                  <a:pt x="0" y="9144000"/>
                </a:lnTo>
                <a:lnTo>
                  <a:pt x="0" y="0"/>
                </a:lnTo>
                <a:close/>
              </a:path>
            </a:pathLst>
          </a:custGeom>
          <a:blipFill>
            <a:blip r:embed="rId3"/>
            <a:stretch>
              <a:fillRect l="0" t="0" r="0" b="0"/>
            </a:stretch>
          </a:blipFill>
        </p:spPr>
      </p:sp>
      <p:sp>
        <p:nvSpPr>
          <p:cNvPr name="Freeform 10" id="10"/>
          <p:cNvSpPr/>
          <p:nvPr/>
        </p:nvSpPr>
        <p:spPr>
          <a:xfrm flipH="false" flipV="false" rot="0">
            <a:off x="13924390" y="6554011"/>
            <a:ext cx="3334910" cy="3339083"/>
          </a:xfrm>
          <a:custGeom>
            <a:avLst/>
            <a:gdLst/>
            <a:ahLst/>
            <a:cxnLst/>
            <a:rect r="r" b="b" t="t" l="l"/>
            <a:pathLst>
              <a:path h="3339083" w="3334910">
                <a:moveTo>
                  <a:pt x="0" y="0"/>
                </a:moveTo>
                <a:lnTo>
                  <a:pt x="3334910" y="0"/>
                </a:lnTo>
                <a:lnTo>
                  <a:pt x="3334910" y="3339083"/>
                </a:lnTo>
                <a:lnTo>
                  <a:pt x="0" y="3339083"/>
                </a:lnTo>
                <a:lnTo>
                  <a:pt x="0" y="0"/>
                </a:lnTo>
                <a:close/>
              </a:path>
            </a:pathLst>
          </a:custGeom>
          <a:blipFill>
            <a:blip r:embed="rId4"/>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3"/>
            <a:stretch>
              <a:fillRect l="-39058" t="-2806" r="-7281" b="-13609"/>
            </a:stretch>
          </a:blipFill>
        </p:spPr>
      </p:sp>
      <p:sp>
        <p:nvSpPr>
          <p:cNvPr name="Freeform 3" id="3"/>
          <p:cNvSpPr/>
          <p:nvPr/>
        </p:nvSpPr>
        <p:spPr>
          <a:xfrm flipH="false" flipV="false" rot="0">
            <a:off x="-3033234" y="-3023256"/>
            <a:ext cx="7200900" cy="7200900"/>
          </a:xfrm>
          <a:custGeom>
            <a:avLst/>
            <a:gdLst/>
            <a:ahLst/>
            <a:cxnLst/>
            <a:rect r="r" b="b" t="t" l="l"/>
            <a:pathLst>
              <a:path h="7200900" w="7200900">
                <a:moveTo>
                  <a:pt x="0" y="0"/>
                </a:moveTo>
                <a:lnTo>
                  <a:pt x="7200900" y="0"/>
                </a:lnTo>
                <a:lnTo>
                  <a:pt x="7200900" y="7200900"/>
                </a:lnTo>
                <a:lnTo>
                  <a:pt x="0" y="7200900"/>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5538778" y="5915050"/>
            <a:ext cx="10551506" cy="10551506"/>
          </a:xfrm>
          <a:custGeom>
            <a:avLst/>
            <a:gdLst/>
            <a:ahLst/>
            <a:cxnLst/>
            <a:rect r="r" b="b" t="t" l="l"/>
            <a:pathLst>
              <a:path h="10551506" w="10551506">
                <a:moveTo>
                  <a:pt x="0" y="0"/>
                </a:moveTo>
                <a:lnTo>
                  <a:pt x="10551506" y="0"/>
                </a:lnTo>
                <a:lnTo>
                  <a:pt x="10551506" y="10551506"/>
                </a:lnTo>
                <a:lnTo>
                  <a:pt x="0" y="105515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3684656" y="-4177644"/>
            <a:ext cx="8355287" cy="8355287"/>
          </a:xfrm>
          <a:custGeom>
            <a:avLst/>
            <a:gdLst/>
            <a:ahLst/>
            <a:cxnLst/>
            <a:rect r="r" b="b" t="t" l="l"/>
            <a:pathLst>
              <a:path h="8355287" w="8355287">
                <a:moveTo>
                  <a:pt x="0" y="0"/>
                </a:moveTo>
                <a:lnTo>
                  <a:pt x="8355287" y="0"/>
                </a:lnTo>
                <a:lnTo>
                  <a:pt x="8355287" y="8355288"/>
                </a:lnTo>
                <a:lnTo>
                  <a:pt x="0" y="8355288"/>
                </a:lnTo>
                <a:lnTo>
                  <a:pt x="0" y="0"/>
                </a:lnTo>
                <a:close/>
              </a:path>
            </a:pathLst>
          </a:custGeom>
          <a:blipFill>
            <a:blip r:embed="rId8">
              <a:alphaModFix amt="50000"/>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14261850" y="6686550"/>
            <a:ext cx="7200900" cy="7200900"/>
          </a:xfrm>
          <a:custGeom>
            <a:avLst/>
            <a:gdLst/>
            <a:ahLst/>
            <a:cxnLst/>
            <a:rect r="r" b="b" t="t" l="l"/>
            <a:pathLst>
              <a:path h="7200900" w="7200900">
                <a:moveTo>
                  <a:pt x="0" y="0"/>
                </a:moveTo>
                <a:lnTo>
                  <a:pt x="7200900" y="0"/>
                </a:lnTo>
                <a:lnTo>
                  <a:pt x="7200900" y="7200900"/>
                </a:lnTo>
                <a:lnTo>
                  <a:pt x="0" y="7200900"/>
                </a:lnTo>
                <a:lnTo>
                  <a:pt x="0" y="0"/>
                </a:lnTo>
                <a:close/>
              </a:path>
            </a:pathLst>
          </a:custGeom>
          <a:blipFill>
            <a:blip r:embed="rId10">
              <a:alphaModFix amt="5000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0">
            <a:off x="11384998" y="-248630"/>
            <a:ext cx="8681329" cy="10784260"/>
          </a:xfrm>
          <a:custGeom>
            <a:avLst/>
            <a:gdLst/>
            <a:ahLst/>
            <a:cxnLst/>
            <a:rect r="r" b="b" t="t" l="l"/>
            <a:pathLst>
              <a:path h="10784260" w="8681329">
                <a:moveTo>
                  <a:pt x="0" y="0"/>
                </a:moveTo>
                <a:lnTo>
                  <a:pt x="8681329" y="0"/>
                </a:lnTo>
                <a:lnTo>
                  <a:pt x="8681329" y="10784260"/>
                </a:lnTo>
                <a:lnTo>
                  <a:pt x="0" y="1078426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0">
            <a:off x="-1869472" y="6320326"/>
            <a:ext cx="12832964" cy="303325"/>
          </a:xfrm>
          <a:custGeom>
            <a:avLst/>
            <a:gdLst/>
            <a:ahLst/>
            <a:cxnLst/>
            <a:rect r="r" b="b" t="t" l="l"/>
            <a:pathLst>
              <a:path h="303325" w="12832964">
                <a:moveTo>
                  <a:pt x="0" y="0"/>
                </a:moveTo>
                <a:lnTo>
                  <a:pt x="12832964" y="0"/>
                </a:lnTo>
                <a:lnTo>
                  <a:pt x="12832964" y="303324"/>
                </a:lnTo>
                <a:lnTo>
                  <a:pt x="0" y="30332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grpSp>
        <p:nvGrpSpPr>
          <p:cNvPr name="Group 9" id="9"/>
          <p:cNvGrpSpPr/>
          <p:nvPr/>
        </p:nvGrpSpPr>
        <p:grpSpPr>
          <a:xfrm rot="0">
            <a:off x="-351622" y="6600086"/>
            <a:ext cx="11276050" cy="3086100"/>
            <a:chOff x="0" y="0"/>
            <a:chExt cx="2969824" cy="812800"/>
          </a:xfrm>
        </p:grpSpPr>
        <p:sp>
          <p:nvSpPr>
            <p:cNvPr name="Freeform 10" id="10"/>
            <p:cNvSpPr/>
            <p:nvPr/>
          </p:nvSpPr>
          <p:spPr>
            <a:xfrm flipH="false" flipV="false" rot="0">
              <a:off x="0" y="0"/>
              <a:ext cx="2969824" cy="812800"/>
            </a:xfrm>
            <a:custGeom>
              <a:avLst/>
              <a:gdLst/>
              <a:ahLst/>
              <a:cxnLst/>
              <a:rect r="r" b="b" t="t" l="l"/>
              <a:pathLst>
                <a:path h="812800" w="2969824">
                  <a:moveTo>
                    <a:pt x="0" y="0"/>
                  </a:moveTo>
                  <a:lnTo>
                    <a:pt x="2969824" y="0"/>
                  </a:lnTo>
                  <a:lnTo>
                    <a:pt x="2969824" y="812800"/>
                  </a:lnTo>
                  <a:lnTo>
                    <a:pt x="0" y="812800"/>
                  </a:lnTo>
                  <a:close/>
                </a:path>
              </a:pathLst>
            </a:custGeom>
            <a:solidFill>
              <a:srgbClr val="5F1AAB"/>
            </a:solidFill>
          </p:spPr>
        </p:sp>
        <p:sp>
          <p:nvSpPr>
            <p:cNvPr name="TextBox 11" id="11"/>
            <p:cNvSpPr txBox="true"/>
            <p:nvPr/>
          </p:nvSpPr>
          <p:spPr>
            <a:xfrm>
              <a:off x="0" y="-38100"/>
              <a:ext cx="2969824" cy="850900"/>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7061193" y="6600086"/>
            <a:ext cx="9047753" cy="3086100"/>
            <a:chOff x="0" y="0"/>
            <a:chExt cx="2382947" cy="812800"/>
          </a:xfrm>
        </p:grpSpPr>
        <p:sp>
          <p:nvSpPr>
            <p:cNvPr name="Freeform 13" id="13"/>
            <p:cNvSpPr/>
            <p:nvPr/>
          </p:nvSpPr>
          <p:spPr>
            <a:xfrm flipH="false" flipV="false" rot="0">
              <a:off x="0" y="0"/>
              <a:ext cx="2382947" cy="812800"/>
            </a:xfrm>
            <a:custGeom>
              <a:avLst/>
              <a:gdLst/>
              <a:ahLst/>
              <a:cxnLst/>
              <a:rect r="r" b="b" t="t" l="l"/>
              <a:pathLst>
                <a:path h="812800" w="2382947">
                  <a:moveTo>
                    <a:pt x="0" y="0"/>
                  </a:moveTo>
                  <a:lnTo>
                    <a:pt x="2382947" y="0"/>
                  </a:lnTo>
                  <a:lnTo>
                    <a:pt x="2382947" y="812800"/>
                  </a:lnTo>
                  <a:lnTo>
                    <a:pt x="0" y="812800"/>
                  </a:lnTo>
                  <a:close/>
                </a:path>
              </a:pathLst>
            </a:custGeom>
            <a:gradFill rotWithShape="true">
              <a:gsLst>
                <a:gs pos="0">
                  <a:srgbClr val="F600FE">
                    <a:alpha val="100000"/>
                  </a:srgbClr>
                </a:gs>
                <a:gs pos="25000">
                  <a:srgbClr val="C900FE">
                    <a:alpha val="100000"/>
                  </a:srgbClr>
                </a:gs>
                <a:gs pos="50000">
                  <a:srgbClr val="A136FF">
                    <a:alpha val="100000"/>
                  </a:srgbClr>
                </a:gs>
                <a:gs pos="75000">
                  <a:srgbClr val="5142F0">
                    <a:alpha val="100000"/>
                  </a:srgbClr>
                </a:gs>
                <a:gs pos="100000">
                  <a:srgbClr val="0033D9">
                    <a:alpha val="100000"/>
                  </a:srgbClr>
                </a:gs>
              </a:gsLst>
              <a:path path="circle">
                <a:fillToRect l="50000" r="50000" t="50000" b="50000"/>
              </a:path>
            </a:gradFill>
          </p:spPr>
        </p:sp>
        <p:sp>
          <p:nvSpPr>
            <p:cNvPr name="TextBox 14" id="14"/>
            <p:cNvSpPr txBox="true"/>
            <p:nvPr/>
          </p:nvSpPr>
          <p:spPr>
            <a:xfrm>
              <a:off x="0" y="-38100"/>
              <a:ext cx="2382947" cy="850900"/>
            </a:xfrm>
            <a:prstGeom prst="rect">
              <a:avLst/>
            </a:prstGeom>
          </p:spPr>
          <p:txBody>
            <a:bodyPr anchor="ctr" rtlCol="false" tIns="50800" lIns="50800" bIns="50800" rIns="50800"/>
            <a:lstStyle/>
            <a:p>
              <a:pPr algn="ctr">
                <a:lnSpc>
                  <a:spcPts val="2659"/>
                </a:lnSpc>
              </a:pPr>
            </a:p>
          </p:txBody>
        </p:sp>
      </p:grpSp>
      <p:sp>
        <p:nvSpPr>
          <p:cNvPr name="Freeform 15" id="15"/>
          <p:cNvSpPr/>
          <p:nvPr/>
        </p:nvSpPr>
        <p:spPr>
          <a:xfrm flipH="false" flipV="false" rot="0">
            <a:off x="856050" y="6909400"/>
            <a:ext cx="625060" cy="625060"/>
          </a:xfrm>
          <a:custGeom>
            <a:avLst/>
            <a:gdLst/>
            <a:ahLst/>
            <a:cxnLst/>
            <a:rect r="r" b="b" t="t" l="l"/>
            <a:pathLst>
              <a:path h="625060" w="625060">
                <a:moveTo>
                  <a:pt x="0" y="0"/>
                </a:moveTo>
                <a:lnTo>
                  <a:pt x="625060" y="0"/>
                </a:lnTo>
                <a:lnTo>
                  <a:pt x="625060" y="625061"/>
                </a:lnTo>
                <a:lnTo>
                  <a:pt x="0" y="625061"/>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6" id="16"/>
          <p:cNvSpPr/>
          <p:nvPr/>
        </p:nvSpPr>
        <p:spPr>
          <a:xfrm flipH="false" flipV="false" rot="0">
            <a:off x="856050" y="8750942"/>
            <a:ext cx="625060" cy="625060"/>
          </a:xfrm>
          <a:custGeom>
            <a:avLst/>
            <a:gdLst/>
            <a:ahLst/>
            <a:cxnLst/>
            <a:rect r="r" b="b" t="t" l="l"/>
            <a:pathLst>
              <a:path h="625060" w="625060">
                <a:moveTo>
                  <a:pt x="0" y="0"/>
                </a:moveTo>
                <a:lnTo>
                  <a:pt x="625060" y="0"/>
                </a:lnTo>
                <a:lnTo>
                  <a:pt x="625060" y="625060"/>
                </a:lnTo>
                <a:lnTo>
                  <a:pt x="0" y="62506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7" id="17"/>
          <p:cNvSpPr/>
          <p:nvPr/>
        </p:nvSpPr>
        <p:spPr>
          <a:xfrm flipH="false" flipV="false" rot="0">
            <a:off x="856050" y="7830606"/>
            <a:ext cx="625060" cy="625060"/>
          </a:xfrm>
          <a:custGeom>
            <a:avLst/>
            <a:gdLst/>
            <a:ahLst/>
            <a:cxnLst/>
            <a:rect r="r" b="b" t="t" l="l"/>
            <a:pathLst>
              <a:path h="625060" w="625060">
                <a:moveTo>
                  <a:pt x="0" y="0"/>
                </a:moveTo>
                <a:lnTo>
                  <a:pt x="625060" y="0"/>
                </a:lnTo>
                <a:lnTo>
                  <a:pt x="625060" y="625061"/>
                </a:lnTo>
                <a:lnTo>
                  <a:pt x="0" y="625061"/>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pic>
        <p:nvPicPr>
          <p:cNvPr name="Picture 18" id="18"/>
          <p:cNvPicPr>
            <a:picLocks noChangeAspect="true"/>
          </p:cNvPicPr>
          <p:nvPr/>
        </p:nvPicPr>
        <p:blipFill>
          <a:blip r:embed="rId22"/>
          <a:srcRect l="0" t="0" r="0" b="0"/>
          <a:stretch>
            <a:fillRect/>
          </a:stretch>
        </p:blipFill>
        <p:spPr>
          <a:xfrm flipH="false" flipV="false" rot="0">
            <a:off x="10114998" y="8804502"/>
            <a:ext cx="1270000" cy="1143000"/>
          </a:xfrm>
          <a:prstGeom prst="rect">
            <a:avLst/>
          </a:prstGeom>
        </p:spPr>
      </p:pic>
      <p:sp>
        <p:nvSpPr>
          <p:cNvPr name="Freeform 19" id="19"/>
          <p:cNvSpPr/>
          <p:nvPr/>
        </p:nvSpPr>
        <p:spPr>
          <a:xfrm flipH="false" flipV="false" rot="0">
            <a:off x="11658817" y="2869631"/>
            <a:ext cx="5738717" cy="5753100"/>
          </a:xfrm>
          <a:custGeom>
            <a:avLst/>
            <a:gdLst/>
            <a:ahLst/>
            <a:cxnLst/>
            <a:rect r="r" b="b" t="t" l="l"/>
            <a:pathLst>
              <a:path h="5753100" w="5738717">
                <a:moveTo>
                  <a:pt x="0" y="0"/>
                </a:moveTo>
                <a:lnTo>
                  <a:pt x="5738717" y="0"/>
                </a:lnTo>
                <a:lnTo>
                  <a:pt x="5738717" y="5753100"/>
                </a:lnTo>
                <a:lnTo>
                  <a:pt x="0" y="5753100"/>
                </a:lnTo>
                <a:lnTo>
                  <a:pt x="0" y="0"/>
                </a:lnTo>
                <a:close/>
              </a:path>
            </a:pathLst>
          </a:custGeom>
          <a:blipFill>
            <a:blip r:embed="rId23"/>
            <a:stretch>
              <a:fillRect l="0" t="0" r="0" b="0"/>
            </a:stretch>
          </a:blipFill>
        </p:spPr>
      </p:sp>
      <p:sp>
        <p:nvSpPr>
          <p:cNvPr name="TextBox 20" id="20"/>
          <p:cNvSpPr txBox="true"/>
          <p:nvPr/>
        </p:nvSpPr>
        <p:spPr>
          <a:xfrm rot="0">
            <a:off x="0" y="844018"/>
            <a:ext cx="9155881" cy="5276283"/>
          </a:xfrm>
          <a:prstGeom prst="rect">
            <a:avLst/>
          </a:prstGeom>
        </p:spPr>
        <p:txBody>
          <a:bodyPr anchor="t" rtlCol="false" tIns="0" lIns="0" bIns="0" rIns="0">
            <a:spAutoFit/>
          </a:bodyPr>
          <a:lstStyle/>
          <a:p>
            <a:pPr algn="ctr">
              <a:lnSpc>
                <a:spcPts val="21520"/>
              </a:lnSpc>
            </a:pPr>
            <a:r>
              <a:rPr lang="en-US" sz="13042">
                <a:solidFill>
                  <a:srgbClr val="FFFFFF"/>
                </a:solidFill>
                <a:latin typeface="Mokoto"/>
                <a:ea typeface="Mokoto"/>
                <a:cs typeface="Mokoto"/>
                <a:sym typeface="Mokoto"/>
              </a:rPr>
              <a:t>THANK</a:t>
            </a:r>
          </a:p>
          <a:p>
            <a:pPr algn="ctr">
              <a:lnSpc>
                <a:spcPts val="21520"/>
              </a:lnSpc>
            </a:pPr>
            <a:r>
              <a:rPr lang="en-US" sz="13042">
                <a:solidFill>
                  <a:srgbClr val="FFFFFF"/>
                </a:solidFill>
                <a:latin typeface="Mokoto"/>
                <a:ea typeface="Mokoto"/>
                <a:cs typeface="Mokoto"/>
                <a:sym typeface="Mokoto"/>
              </a:rPr>
              <a:t>YOU</a:t>
            </a:r>
          </a:p>
        </p:txBody>
      </p:sp>
      <p:sp>
        <p:nvSpPr>
          <p:cNvPr name="TextBox 21" id="21"/>
          <p:cNvSpPr txBox="true"/>
          <p:nvPr/>
        </p:nvSpPr>
        <p:spPr>
          <a:xfrm rot="0">
            <a:off x="2551674" y="6996505"/>
            <a:ext cx="2697639" cy="412750"/>
          </a:xfrm>
          <a:prstGeom prst="rect">
            <a:avLst/>
          </a:prstGeom>
        </p:spPr>
        <p:txBody>
          <a:bodyPr anchor="t" rtlCol="false" tIns="0" lIns="0" bIns="0" rIns="0">
            <a:spAutoFit/>
          </a:bodyPr>
          <a:lstStyle/>
          <a:p>
            <a:pPr algn="l">
              <a:lnSpc>
                <a:spcPts val="3499"/>
              </a:lnSpc>
              <a:spcBef>
                <a:spcPct val="0"/>
              </a:spcBef>
            </a:pPr>
            <a:r>
              <a:rPr lang="en-US" b="true" sz="2499">
                <a:solidFill>
                  <a:srgbClr val="FFFFFF"/>
                </a:solidFill>
                <a:latin typeface="Montserrat Medium"/>
                <a:ea typeface="Montserrat Medium"/>
                <a:cs typeface="Montserrat Medium"/>
                <a:sym typeface="Montserrat Medium"/>
              </a:rPr>
              <a:t>3422 3161</a:t>
            </a:r>
          </a:p>
        </p:txBody>
      </p:sp>
      <p:sp>
        <p:nvSpPr>
          <p:cNvPr name="TextBox 22" id="22"/>
          <p:cNvSpPr txBox="true"/>
          <p:nvPr/>
        </p:nvSpPr>
        <p:spPr>
          <a:xfrm rot="0">
            <a:off x="2551674" y="7913477"/>
            <a:ext cx="4309805" cy="412750"/>
          </a:xfrm>
          <a:prstGeom prst="rect">
            <a:avLst/>
          </a:prstGeom>
        </p:spPr>
        <p:txBody>
          <a:bodyPr anchor="t" rtlCol="false" tIns="0" lIns="0" bIns="0" rIns="0">
            <a:spAutoFit/>
          </a:bodyPr>
          <a:lstStyle/>
          <a:p>
            <a:pPr algn="l">
              <a:lnSpc>
                <a:spcPts val="3499"/>
              </a:lnSpc>
              <a:spcBef>
                <a:spcPct val="0"/>
              </a:spcBef>
            </a:pPr>
            <a:r>
              <a:rPr lang="en-US" b="true" sz="2499">
                <a:solidFill>
                  <a:srgbClr val="FFFFFF"/>
                </a:solidFill>
                <a:latin typeface="Montserrat Medium"/>
                <a:ea typeface="Montserrat Medium"/>
                <a:cs typeface="Montserrat Medium"/>
                <a:sym typeface="Montserrat Medium"/>
              </a:rPr>
              <a:t>medialiteray.hk</a:t>
            </a:r>
          </a:p>
        </p:txBody>
      </p:sp>
      <p:sp>
        <p:nvSpPr>
          <p:cNvPr name="TextBox 23" id="23"/>
          <p:cNvSpPr txBox="true"/>
          <p:nvPr/>
        </p:nvSpPr>
        <p:spPr>
          <a:xfrm rot="0">
            <a:off x="2551674" y="8831052"/>
            <a:ext cx="4309805" cy="412750"/>
          </a:xfrm>
          <a:prstGeom prst="rect">
            <a:avLst/>
          </a:prstGeom>
        </p:spPr>
        <p:txBody>
          <a:bodyPr anchor="t" rtlCol="false" tIns="0" lIns="0" bIns="0" rIns="0">
            <a:spAutoFit/>
          </a:bodyPr>
          <a:lstStyle/>
          <a:p>
            <a:pPr algn="l">
              <a:lnSpc>
                <a:spcPts val="3499"/>
              </a:lnSpc>
              <a:spcBef>
                <a:spcPct val="0"/>
              </a:spcBef>
            </a:pPr>
            <a:r>
              <a:rPr lang="en-US" b="true" sz="2499">
                <a:solidFill>
                  <a:srgbClr val="FFFFFF"/>
                </a:solidFill>
                <a:latin typeface="Montserrat Medium"/>
                <a:ea typeface="Montserrat Medium"/>
                <a:cs typeface="Montserrat Medium"/>
                <a:sym typeface="Montserrat Medium"/>
              </a:rPr>
              <a:t>wmc@hkfyg.org.hk</a:t>
            </a:r>
          </a:p>
        </p:txBody>
      </p:sp>
      <p:sp>
        <p:nvSpPr>
          <p:cNvPr name="TextBox 24" id="24"/>
          <p:cNvSpPr txBox="true"/>
          <p:nvPr/>
        </p:nvSpPr>
        <p:spPr>
          <a:xfrm rot="0">
            <a:off x="6602226" y="6766525"/>
            <a:ext cx="2018524" cy="3431159"/>
          </a:xfrm>
          <a:prstGeom prst="rect">
            <a:avLst/>
          </a:prstGeom>
        </p:spPr>
        <p:txBody>
          <a:bodyPr anchor="t" rtlCol="false" tIns="0" lIns="0" bIns="0" rIns="0">
            <a:spAutoFit/>
          </a:bodyPr>
          <a:lstStyle/>
          <a:p>
            <a:pPr algn="l">
              <a:lnSpc>
                <a:spcPts val="5427"/>
              </a:lnSpc>
            </a:pPr>
            <a:r>
              <a:rPr lang="en-US" b="true" sz="4599" spc="579">
                <a:solidFill>
                  <a:srgbClr val="FFFFFF"/>
                </a:solidFill>
                <a:latin typeface="Noto Sans T Chinese Bold"/>
                <a:ea typeface="Noto Sans T Chinese Bold"/>
                <a:cs typeface="Noto Sans T Chinese Bold"/>
                <a:sym typeface="Noto Sans T Chinese Bold"/>
              </a:rPr>
              <a:t>教</a:t>
            </a:r>
          </a:p>
          <a:p>
            <a:pPr algn="l">
              <a:lnSpc>
                <a:spcPts val="5427"/>
              </a:lnSpc>
            </a:pPr>
            <a:r>
              <a:rPr lang="en-US" sz="4599" spc="579" b="true">
                <a:solidFill>
                  <a:srgbClr val="FFFFFF"/>
                </a:solidFill>
                <a:latin typeface="Noto Sans T Chinese Bold"/>
                <a:ea typeface="Noto Sans T Chinese Bold"/>
                <a:cs typeface="Noto Sans T Chinese Bold"/>
                <a:sym typeface="Noto Sans T Chinese Bold"/>
              </a:rPr>
              <a:t>學</a:t>
            </a:r>
          </a:p>
          <a:p>
            <a:pPr algn="l">
              <a:lnSpc>
                <a:spcPts val="5427"/>
              </a:lnSpc>
            </a:pPr>
            <a:r>
              <a:rPr lang="en-US" b="true" sz="4599" spc="579">
                <a:solidFill>
                  <a:srgbClr val="FFFFFF"/>
                </a:solidFill>
                <a:latin typeface="Noto Sans T Chinese Bold"/>
                <a:ea typeface="Noto Sans T Chinese Bold"/>
                <a:cs typeface="Noto Sans T Chinese Bold"/>
                <a:sym typeface="Noto Sans T Chinese Bold"/>
              </a:rPr>
              <a:t>短</a:t>
            </a:r>
          </a:p>
          <a:p>
            <a:pPr algn="l">
              <a:lnSpc>
                <a:spcPts val="5427"/>
              </a:lnSpc>
            </a:pPr>
            <a:r>
              <a:rPr lang="en-US" b="true" sz="4599" spc="579">
                <a:solidFill>
                  <a:srgbClr val="FFFFFF"/>
                </a:solidFill>
                <a:latin typeface="Noto Sans T Chinese Bold"/>
                <a:ea typeface="Noto Sans T Chinese Bold"/>
                <a:cs typeface="Noto Sans T Chinese Bold"/>
                <a:sym typeface="Noto Sans T Chinese Bold"/>
              </a:rPr>
              <a:t>片</a:t>
            </a:r>
          </a:p>
          <a:p>
            <a:pPr algn="l">
              <a:lnSpc>
                <a:spcPts val="5427"/>
              </a:lnSpc>
            </a:pPr>
          </a:p>
        </p:txBody>
      </p:sp>
      <p:pic>
        <p:nvPicPr>
          <p:cNvPr name="Picture 25" id="25"/>
          <p:cNvPicPr>
            <a:picLocks noChangeAspect="true"/>
          </p:cNvPicPr>
          <p:nvPr/>
        </p:nvPicPr>
        <p:blipFill>
          <a:blip r:embed="rId24"/>
          <a:stretch>
            <a:fillRect/>
          </a:stretch>
        </p:blipFill>
        <p:spPr>
          <a:xfrm rot="0">
            <a:off x="7162665" y="6648611"/>
            <a:ext cx="3129469" cy="3129469"/>
          </a:xfrm>
          <a:prstGeom prst="rect">
            <a:avLst/>
          </a:prstGeom>
        </p:spPr>
      </p:pic>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4000500" y="-4000500"/>
            <a:ext cx="10287000" cy="18288000"/>
          </a:xfrm>
          <a:custGeom>
            <a:avLst/>
            <a:gdLst/>
            <a:ahLst/>
            <a:cxnLst/>
            <a:rect r="r" b="b" t="t" l="l"/>
            <a:pathLst>
              <a:path h="18288000" w="10287000">
                <a:moveTo>
                  <a:pt x="10287000" y="0"/>
                </a:moveTo>
                <a:lnTo>
                  <a:pt x="10287000" y="18288000"/>
                </a:lnTo>
                <a:lnTo>
                  <a:pt x="0" y="18288000"/>
                </a:lnTo>
                <a:lnTo>
                  <a:pt x="0" y="0"/>
                </a:lnTo>
                <a:lnTo>
                  <a:pt x="10287000" y="0"/>
                </a:lnTo>
                <a:close/>
              </a:path>
            </a:pathLst>
          </a:custGeom>
          <a:blipFill>
            <a:blip r:embed="rId2"/>
            <a:stretch>
              <a:fillRect l="-39058" t="-2806" r="-7281" b="-13609"/>
            </a:stretch>
          </a:blipFill>
        </p:spPr>
      </p:sp>
      <p:sp>
        <p:nvSpPr>
          <p:cNvPr name="AutoShape 3" id="3"/>
          <p:cNvSpPr/>
          <p:nvPr/>
        </p:nvSpPr>
        <p:spPr>
          <a:xfrm>
            <a:off x="4220690" y="1654304"/>
            <a:ext cx="10636713" cy="0"/>
          </a:xfrm>
          <a:prstGeom prst="line">
            <a:avLst/>
          </a:prstGeom>
          <a:ln cap="flat" w="76200">
            <a:solidFill>
              <a:srgbClr val="FFFFFF"/>
            </a:solidFill>
            <a:prstDash val="solid"/>
            <a:headEnd type="oval" len="lg" w="lg"/>
            <a:tailEnd type="oval" len="lg" w="lg"/>
          </a:ln>
        </p:spPr>
      </p:sp>
      <p:graphicFrame>
        <p:nvGraphicFramePr>
          <p:cNvPr name="Table 4" id="4"/>
          <p:cNvGraphicFramePr>
            <a:graphicFrameLocks noGrp="true"/>
          </p:cNvGraphicFramePr>
          <p:nvPr/>
        </p:nvGraphicFramePr>
        <p:xfrm>
          <a:off x="4220690" y="2128881"/>
          <a:ext cx="10464864" cy="7239000"/>
        </p:xfrm>
        <a:graphic>
          <a:graphicData uri="http://schemas.openxmlformats.org/drawingml/2006/table">
            <a:tbl>
              <a:tblPr/>
              <a:tblGrid>
                <a:gridCol w="3057533"/>
                <a:gridCol w="3570027"/>
                <a:gridCol w="3837304"/>
              </a:tblGrid>
              <a:tr h="1206500">
                <a:tc>
                  <a:txBody>
                    <a:bodyPr anchor="t" rtlCol="false"/>
                    <a:lstStyle/>
                    <a:p>
                      <a:pPr algn="ctr">
                        <a:lnSpc>
                          <a:spcPts val="2799"/>
                        </a:lnSpc>
                        <a:defRPr/>
                      </a:pPr>
                      <a:r>
                        <a:rPr lang="en-US" sz="1999">
                          <a:solidFill>
                            <a:srgbClr val="FFFFFF"/>
                          </a:solidFill>
                          <a:latin typeface="Noto Sans T Chinese"/>
                          <a:ea typeface="Noto Sans T Chinese"/>
                          <a:cs typeface="Noto Sans T Chinese"/>
                          <a:sym typeface="Noto Sans T Chinese"/>
                        </a:rPr>
                        <a:t>環節</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799"/>
                        </a:lnSpc>
                        <a:defRPr/>
                      </a:pPr>
                      <a:r>
                        <a:rPr lang="en-US" sz="1999">
                          <a:solidFill>
                            <a:srgbClr val="FFFFFF"/>
                          </a:solidFill>
                          <a:latin typeface="Noto Sans T Chinese"/>
                          <a:ea typeface="Noto Sans T Chinese"/>
                          <a:cs typeface="Noto Sans T Chinese"/>
                          <a:sym typeface="Noto Sans T Chinese"/>
                        </a:rPr>
                        <a:t>30-40分鐘</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799"/>
                        </a:lnSpc>
                        <a:defRPr/>
                      </a:pPr>
                      <a:r>
                        <a:rPr lang="en-US" sz="1999" b="true">
                          <a:solidFill>
                            <a:srgbClr val="FFFFFF"/>
                          </a:solidFill>
                          <a:latin typeface="Noto Sans T Chinese Bold"/>
                          <a:ea typeface="Noto Sans T Chinese Bold"/>
                          <a:cs typeface="Noto Sans T Chinese Bold"/>
                          <a:sym typeface="Noto Sans T Chinese Bold"/>
                        </a:rPr>
                        <a:t>40分鐘</a:t>
                      </a:r>
                      <a:r>
                        <a:rPr lang="en-US" sz="1999" b="true">
                          <a:solidFill>
                            <a:srgbClr val="E086FF"/>
                          </a:solidFill>
                          <a:latin typeface="Noto Sans T Chinese Bold"/>
                          <a:ea typeface="Noto Sans T Chinese Bold"/>
                          <a:cs typeface="Noto Sans T Chinese Bold"/>
                          <a:sym typeface="Noto Sans T Chinese Bold"/>
                        </a:rPr>
                        <a:t>以上</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r>
              <a:tr h="1206500">
                <a:tc>
                  <a:txBody>
                    <a:bodyPr anchor="t" rtlCol="false"/>
                    <a:lstStyle/>
                    <a:p>
                      <a:pPr algn="ctr">
                        <a:lnSpc>
                          <a:spcPts val="2799"/>
                        </a:lnSpc>
                        <a:defRPr/>
                      </a:pPr>
                      <a:r>
                        <a:rPr lang="en-US" sz="1999">
                          <a:solidFill>
                            <a:srgbClr val="FFFFFF"/>
                          </a:solidFill>
                          <a:latin typeface="Noto Sans T Chinese"/>
                          <a:ea typeface="Noto Sans T Chinese"/>
                          <a:cs typeface="Noto Sans T Chinese"/>
                          <a:sym typeface="Noto Sans T Chinese"/>
                        </a:rPr>
                        <a:t>人工智能例子(P.3-7)</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799"/>
                        </a:lnSpc>
                        <a:defRPr/>
                      </a:pPr>
                      <a:r>
                        <a:rPr lang="en-US" sz="1999">
                          <a:solidFill>
                            <a:srgbClr val="FFFFFF"/>
                          </a:solidFill>
                          <a:latin typeface="Noto Sans T Chinese"/>
                          <a:ea typeface="Noto Sans T Chinese"/>
                          <a:cs typeface="Noto Sans T Chinese"/>
                          <a:sym typeface="Noto Sans T Chinese"/>
                        </a:rPr>
                        <a:t>5-10分鐘</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solidFill>
                      <a:srgbClr val="2D438B"/>
                    </a:solidFill>
                  </a:tcPr>
                </a:tc>
                <a:tc>
                  <a:txBody>
                    <a:bodyPr anchor="t" rtlCol="false"/>
                    <a:lstStyle/>
                    <a:p>
                      <a:pPr algn="ctr">
                        <a:lnSpc>
                          <a:spcPts val="2799"/>
                        </a:lnSpc>
                        <a:defRPr/>
                      </a:pPr>
                      <a:r>
                        <a:rPr lang="en-US" sz="1999">
                          <a:solidFill>
                            <a:srgbClr val="FFFFFF"/>
                          </a:solidFill>
                          <a:latin typeface="Noto Sans T Chinese"/>
                          <a:ea typeface="Noto Sans T Chinese"/>
                          <a:cs typeface="Noto Sans T Chinese"/>
                          <a:sym typeface="Noto Sans T Chinese"/>
                        </a:rPr>
                        <a:t>5-10分鐘</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solidFill>
                      <a:srgbClr val="8B36DD"/>
                    </a:solidFill>
                  </a:tcPr>
                </a:tc>
              </a:tr>
              <a:tr h="1206500">
                <a:tc>
                  <a:txBody>
                    <a:bodyPr anchor="t" rtlCol="false"/>
                    <a:lstStyle/>
                    <a:p>
                      <a:pPr algn="ctr">
                        <a:lnSpc>
                          <a:spcPts val="2799"/>
                        </a:lnSpc>
                        <a:defRPr/>
                      </a:pPr>
                      <a:r>
                        <a:rPr lang="en-US" sz="1999">
                          <a:solidFill>
                            <a:srgbClr val="FFFFFF"/>
                          </a:solidFill>
                          <a:latin typeface="Noto Sans T Chinese"/>
                          <a:ea typeface="Noto Sans T Chinese"/>
                          <a:cs typeface="Noto Sans T Chinese"/>
                          <a:sym typeface="Noto Sans T Chinese"/>
                        </a:rPr>
                        <a:t>影片及快問快答(P.8-9)</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799"/>
                        </a:lnSpc>
                        <a:defRPr/>
                      </a:pPr>
                      <a:r>
                        <a:rPr lang="en-US" sz="1999">
                          <a:solidFill>
                            <a:srgbClr val="FFFFFF"/>
                          </a:solidFill>
                          <a:latin typeface="Noto Sans T Chinese"/>
                          <a:ea typeface="Noto Sans T Chinese"/>
                          <a:cs typeface="Noto Sans T Chinese"/>
                          <a:sym typeface="Noto Sans T Chinese"/>
                        </a:rPr>
                        <a:t>5分鐘</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solidFill>
                      <a:srgbClr val="2D438B"/>
                    </a:solidFill>
                  </a:tcPr>
                </a:tc>
                <a:tc>
                  <a:txBody>
                    <a:bodyPr anchor="t" rtlCol="false"/>
                    <a:lstStyle/>
                    <a:p>
                      <a:pPr algn="ctr">
                        <a:lnSpc>
                          <a:spcPts val="2799"/>
                        </a:lnSpc>
                        <a:defRPr/>
                      </a:pPr>
                      <a:r>
                        <a:rPr lang="en-US" sz="1999">
                          <a:solidFill>
                            <a:srgbClr val="FFFFFF"/>
                          </a:solidFill>
                          <a:latin typeface="Noto Sans T Chinese"/>
                          <a:ea typeface="Noto Sans T Chinese"/>
                          <a:cs typeface="Noto Sans T Chinese"/>
                          <a:sym typeface="Noto Sans T Chinese"/>
                        </a:rPr>
                        <a:t>5分鐘</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solidFill>
                      <a:srgbClr val="8B36DD"/>
                    </a:solidFill>
                  </a:tcPr>
                </a:tc>
              </a:tr>
              <a:tr h="1206500">
                <a:tc>
                  <a:txBody>
                    <a:bodyPr anchor="t" rtlCol="false"/>
                    <a:lstStyle/>
                    <a:p>
                      <a:pPr algn="ctr">
                        <a:lnSpc>
                          <a:spcPts val="2799"/>
                        </a:lnSpc>
                        <a:defRPr/>
                      </a:pPr>
                      <a:r>
                        <a:rPr lang="en-US" sz="1999">
                          <a:solidFill>
                            <a:srgbClr val="FFFFFF"/>
                          </a:solidFill>
                          <a:latin typeface="Noto Sans T Chinese"/>
                          <a:ea typeface="Noto Sans T Chinese"/>
                          <a:cs typeface="Noto Sans T Chinese"/>
                          <a:sym typeface="Noto Sans T Chinese"/>
                        </a:rPr>
                        <a:t>POE體驗(P.11-18)</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799"/>
                        </a:lnSpc>
                        <a:defRPr/>
                      </a:pPr>
                      <a:r>
                        <a:rPr lang="en-US" sz="1999">
                          <a:solidFill>
                            <a:srgbClr val="FFFFFF"/>
                          </a:solidFill>
                          <a:latin typeface="Noto Sans T Chinese"/>
                          <a:ea typeface="Noto Sans T Chinese"/>
                          <a:cs typeface="Noto Sans T Chinese"/>
                          <a:sym typeface="Noto Sans T Chinese"/>
                        </a:rPr>
                        <a:t>10-15分鐘</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solidFill>
                      <a:srgbClr val="2D438B"/>
                    </a:solidFill>
                  </a:tcPr>
                </a:tc>
                <a:tc>
                  <a:txBody>
                    <a:bodyPr anchor="t" rtlCol="false"/>
                    <a:lstStyle/>
                    <a:p>
                      <a:pPr algn="ctr">
                        <a:lnSpc>
                          <a:spcPts val="2799"/>
                        </a:lnSpc>
                        <a:defRPr/>
                      </a:pPr>
                      <a:r>
                        <a:rPr lang="en-US" sz="1999">
                          <a:solidFill>
                            <a:srgbClr val="FFFFFF"/>
                          </a:solidFill>
                          <a:latin typeface="Noto Sans T Chinese"/>
                          <a:ea typeface="Noto Sans T Chinese"/>
                          <a:cs typeface="Noto Sans T Chinese"/>
                          <a:sym typeface="Noto Sans T Chinese"/>
                        </a:rPr>
                        <a:t>15分鐘</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solidFill>
                      <a:srgbClr val="8B36DD"/>
                    </a:solidFill>
                  </a:tcPr>
                </a:tc>
              </a:tr>
              <a:tr h="1206500">
                <a:tc>
                  <a:txBody>
                    <a:bodyPr anchor="t" rtlCol="false"/>
                    <a:lstStyle/>
                    <a:p>
                      <a:pPr algn="ctr">
                        <a:lnSpc>
                          <a:spcPts val="2799"/>
                        </a:lnSpc>
                        <a:defRPr/>
                      </a:pPr>
                      <a:r>
                        <a:rPr lang="en-US" sz="1999">
                          <a:solidFill>
                            <a:srgbClr val="FFFFFF"/>
                          </a:solidFill>
                          <a:latin typeface="Noto Sans T Chinese"/>
                          <a:ea typeface="Noto Sans T Chinese"/>
                          <a:cs typeface="Noto Sans T Chinese"/>
                          <a:sym typeface="Noto Sans T Chinese"/>
                        </a:rPr>
                        <a:t>Kahoot! (P.19)</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799"/>
                        </a:lnSpc>
                        <a:defRPr/>
                      </a:pPr>
                      <a:r>
                        <a:rPr lang="en-US" sz="1999">
                          <a:solidFill>
                            <a:srgbClr val="FFFFFF"/>
                          </a:solidFill>
                          <a:latin typeface="Noto Sans T Chinese"/>
                          <a:ea typeface="Noto Sans T Chinese"/>
                          <a:cs typeface="Noto Sans T Chinese"/>
                          <a:sym typeface="Noto Sans T Chinese"/>
                        </a:rPr>
                        <a:t>視乎課堂情況</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solidFill>
                      <a:srgbClr val="2D438B"/>
                    </a:solidFill>
                  </a:tcPr>
                </a:tc>
                <a:tc>
                  <a:txBody>
                    <a:bodyPr anchor="t" rtlCol="false"/>
                    <a:lstStyle/>
                    <a:p>
                      <a:pPr algn="ctr">
                        <a:lnSpc>
                          <a:spcPts val="2799"/>
                        </a:lnSpc>
                        <a:defRPr/>
                      </a:pPr>
                      <a:r>
                        <a:rPr lang="en-US" sz="1999">
                          <a:solidFill>
                            <a:srgbClr val="FFFFFF"/>
                          </a:solidFill>
                          <a:latin typeface="Noto Sans T Chinese"/>
                          <a:ea typeface="Noto Sans T Chinese"/>
                          <a:cs typeface="Noto Sans T Chinese"/>
                          <a:sym typeface="Noto Sans T Chinese"/>
                        </a:rPr>
                        <a:t>10分鐘</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solidFill>
                      <a:srgbClr val="8B36DD"/>
                    </a:solidFill>
                  </a:tcPr>
                </a:tc>
              </a:tr>
              <a:tr h="1206500">
                <a:tc>
                  <a:txBody>
                    <a:bodyPr anchor="t" rtlCol="false"/>
                    <a:lstStyle/>
                    <a:p>
                      <a:pPr algn="ctr">
                        <a:lnSpc>
                          <a:spcPts val="2799"/>
                        </a:lnSpc>
                        <a:defRPr/>
                      </a:pPr>
                      <a:r>
                        <a:rPr lang="en-US" sz="1999">
                          <a:solidFill>
                            <a:srgbClr val="FFFFFF"/>
                          </a:solidFill>
                          <a:latin typeface="Noto Sans T Chinese"/>
                          <a:ea typeface="Noto Sans T Chinese"/>
                          <a:cs typeface="Noto Sans T Chinese"/>
                          <a:sym typeface="Noto Sans T Chinese"/>
                        </a:rPr>
                        <a:t>總結及問卷(P.20-21)</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799"/>
                        </a:lnSpc>
                        <a:defRPr/>
                      </a:pPr>
                      <a:r>
                        <a:rPr lang="en-US" sz="1999">
                          <a:solidFill>
                            <a:srgbClr val="FFFFFF"/>
                          </a:solidFill>
                          <a:latin typeface="Noto Sans T Chinese"/>
                          <a:ea typeface="Noto Sans T Chinese"/>
                          <a:cs typeface="Noto Sans T Chinese"/>
                          <a:sym typeface="Noto Sans T Chinese"/>
                        </a:rPr>
                        <a:t>5分鐘</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solidFill>
                      <a:srgbClr val="2D438B"/>
                    </a:solidFill>
                  </a:tcPr>
                </a:tc>
                <a:tc>
                  <a:txBody>
                    <a:bodyPr anchor="t" rtlCol="false"/>
                    <a:lstStyle/>
                    <a:p>
                      <a:pPr algn="ctr">
                        <a:lnSpc>
                          <a:spcPts val="2799"/>
                        </a:lnSpc>
                        <a:defRPr/>
                      </a:pPr>
                      <a:r>
                        <a:rPr lang="en-US" sz="1999">
                          <a:solidFill>
                            <a:srgbClr val="FFFFFF"/>
                          </a:solidFill>
                          <a:latin typeface="Noto Sans T Chinese"/>
                          <a:ea typeface="Noto Sans T Chinese"/>
                          <a:cs typeface="Noto Sans T Chinese"/>
                          <a:sym typeface="Noto Sans T Chinese"/>
                        </a:rPr>
                        <a:t>5分鐘</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solidFill>
                      <a:srgbClr val="8B36DD"/>
                    </a:solidFill>
                  </a:tcPr>
                </a:tc>
              </a:tr>
            </a:tbl>
          </a:graphicData>
        </a:graphic>
      </p:graphicFrame>
      <p:sp>
        <p:nvSpPr>
          <p:cNvPr name="TextBox 5" id="5"/>
          <p:cNvSpPr txBox="true"/>
          <p:nvPr/>
        </p:nvSpPr>
        <p:spPr>
          <a:xfrm rot="0">
            <a:off x="4386611" y="446441"/>
            <a:ext cx="10470792" cy="855948"/>
          </a:xfrm>
          <a:prstGeom prst="rect">
            <a:avLst/>
          </a:prstGeom>
        </p:spPr>
        <p:txBody>
          <a:bodyPr anchor="t" rtlCol="false" tIns="0" lIns="0" bIns="0" rIns="0">
            <a:spAutoFit/>
          </a:bodyPr>
          <a:lstStyle/>
          <a:p>
            <a:pPr algn="ctr">
              <a:lnSpc>
                <a:spcPts val="6580"/>
              </a:lnSpc>
            </a:pPr>
            <a:r>
              <a:rPr lang="en-US" b="true" sz="6266">
                <a:solidFill>
                  <a:srgbClr val="FFFFFF"/>
                </a:solidFill>
                <a:latin typeface="Noto Sans T Chinese Bold"/>
                <a:ea typeface="Noto Sans T Chinese Bold"/>
                <a:cs typeface="Noto Sans T Chinese Bold"/>
                <a:sym typeface="Noto Sans T Chinese Bold"/>
              </a:rPr>
              <a:t>課堂時間分配</a:t>
            </a:r>
          </a:p>
        </p:txBody>
      </p:sp>
      <p:sp>
        <p:nvSpPr>
          <p:cNvPr name="Freeform 6" id="6"/>
          <p:cNvSpPr/>
          <p:nvPr/>
        </p:nvSpPr>
        <p:spPr>
          <a:xfrm flipH="true" flipV="false" rot="0">
            <a:off x="15263397" y="6156237"/>
            <a:ext cx="2858682" cy="3902638"/>
          </a:xfrm>
          <a:custGeom>
            <a:avLst/>
            <a:gdLst/>
            <a:ahLst/>
            <a:cxnLst/>
            <a:rect r="r" b="b" t="t" l="l"/>
            <a:pathLst>
              <a:path h="3902638" w="2858682">
                <a:moveTo>
                  <a:pt x="2858682" y="0"/>
                </a:moveTo>
                <a:lnTo>
                  <a:pt x="0" y="0"/>
                </a:lnTo>
                <a:lnTo>
                  <a:pt x="0" y="3902638"/>
                </a:lnTo>
                <a:lnTo>
                  <a:pt x="2858682" y="3902638"/>
                </a:lnTo>
                <a:lnTo>
                  <a:pt x="2858682" y="0"/>
                </a:lnTo>
                <a:close/>
              </a:path>
            </a:pathLst>
          </a:custGeom>
          <a:blipFill>
            <a:blip r:embed="rId3"/>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DAGpWj4EZCw</dc:identifier>
  <dcterms:modified xsi:type="dcterms:W3CDTF">2011-08-01T06:04:30Z</dcterms:modified>
  <cp:revision>1</cp:revision>
  <dc:title>(高小 人工智能）科技課一-人工智能時代</dc:title>
</cp:coreProperties>
</file>