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4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5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8288000" cy="10287000"/>
  <p:notesSz cx="6858000" cy="9144000"/>
  <p:embeddedFontLst>
    <p:embeddedFont>
      <p:font typeface="Noto Sans Bold" charset="1" panose="020B0802040504020204"/>
      <p:regular r:id="rId53"/>
    </p:embeddedFont>
    <p:embeddedFont>
      <p:font typeface="Noto Sans" charset="1" panose="020B0502040504020204"/>
      <p:regular r:id="rId54"/>
    </p:embeddedFont>
    <p:embeddedFont>
      <p:font typeface="Roboto" charset="1" panose="02000000000000000000"/>
      <p:regular r:id="rId56"/>
    </p:embeddedFont>
    <p:embeddedFont>
      <p:font typeface="Noto Sans T Chinese Bold" charset="1" panose="020B0800000000000000"/>
      <p:regular r:id="rId59"/>
    </p:embeddedFont>
    <p:embeddedFont>
      <p:font typeface="Arial MT Pro" charset="1" panose="020B0502020202020204"/>
      <p:regular r:id="rId99"/>
    </p:embeddedFont>
    <p:embeddedFont>
      <p:font typeface="Montserrat Bold" charset="1" panose="00000800000000000000"/>
      <p:regular r:id="rId10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00" Target="fonts/font100.fntdata" Type="http://schemas.openxmlformats.org/officeDocument/2006/relationships/font"/><Relationship Id="rId101" Target="notesSlides/notesSlide44.xml" Type="http://schemas.openxmlformats.org/officeDocument/2006/relationships/notes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notesMasters/notesMaster1.xml" Type="http://schemas.openxmlformats.org/officeDocument/2006/relationships/notesMaster"/><Relationship Id="rId51" Target="theme/theme2.xml" Type="http://schemas.openxmlformats.org/officeDocument/2006/relationships/theme"/><Relationship Id="rId52" Target="notesSlides/notesSlide1.xml" Type="http://schemas.openxmlformats.org/officeDocument/2006/relationships/notesSlide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notesSlides/notesSlide2.xml" Type="http://schemas.openxmlformats.org/officeDocument/2006/relationships/notesSlide"/><Relationship Id="rId56" Target="fonts/font56.fntdata" Type="http://schemas.openxmlformats.org/officeDocument/2006/relationships/font"/><Relationship Id="rId57" Target="notesSlides/notesSlide3.xml" Type="http://schemas.openxmlformats.org/officeDocument/2006/relationships/notesSlide"/><Relationship Id="rId58" Target="notesSlides/notesSlide4.xml" Type="http://schemas.openxmlformats.org/officeDocument/2006/relationships/notesSlide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notesSlides/notesSlide5.xml" Type="http://schemas.openxmlformats.org/officeDocument/2006/relationships/notesSlide"/><Relationship Id="rId61" Target="notesSlides/notesSlide6.xml" Type="http://schemas.openxmlformats.org/officeDocument/2006/relationships/notesSlide"/><Relationship Id="rId62" Target="notesSlides/notesSlide7.xml" Type="http://schemas.openxmlformats.org/officeDocument/2006/relationships/notesSlide"/><Relationship Id="rId63" Target="notesSlides/notesSlide8.xml" Type="http://schemas.openxmlformats.org/officeDocument/2006/relationships/notesSlide"/><Relationship Id="rId64" Target="notesSlides/notesSlide9.xml" Type="http://schemas.openxmlformats.org/officeDocument/2006/relationships/notesSlide"/><Relationship Id="rId65" Target="notesSlides/notesSlide10.xml" Type="http://schemas.openxmlformats.org/officeDocument/2006/relationships/notesSlide"/><Relationship Id="rId66" Target="notesSlides/notesSlide11.xml" Type="http://schemas.openxmlformats.org/officeDocument/2006/relationships/notesSlide"/><Relationship Id="rId67" Target="notesSlides/notesSlide12.xml" Type="http://schemas.openxmlformats.org/officeDocument/2006/relationships/notesSlide"/><Relationship Id="rId68" Target="notesSlides/notesSlide13.xml" Type="http://schemas.openxmlformats.org/officeDocument/2006/relationships/notesSlide"/><Relationship Id="rId69" Target="notesSlides/notesSlide14.xml" Type="http://schemas.openxmlformats.org/officeDocument/2006/relationships/notesSlide"/><Relationship Id="rId7" Target="slides/slide2.xml" Type="http://schemas.openxmlformats.org/officeDocument/2006/relationships/slide"/><Relationship Id="rId70" Target="notesSlides/notesSlide15.xml" Type="http://schemas.openxmlformats.org/officeDocument/2006/relationships/notesSlide"/><Relationship Id="rId71" Target="notesSlides/notesSlide16.xml" Type="http://schemas.openxmlformats.org/officeDocument/2006/relationships/notesSlide"/><Relationship Id="rId72" Target="notesSlides/notesSlide17.xml" Type="http://schemas.openxmlformats.org/officeDocument/2006/relationships/notesSlide"/><Relationship Id="rId73" Target="notesSlides/notesSlide18.xml" Type="http://schemas.openxmlformats.org/officeDocument/2006/relationships/notesSlide"/><Relationship Id="rId74" Target="notesSlides/notesSlide19.xml" Type="http://schemas.openxmlformats.org/officeDocument/2006/relationships/notesSlide"/><Relationship Id="rId75" Target="notesSlides/notesSlide20.xml" Type="http://schemas.openxmlformats.org/officeDocument/2006/relationships/notesSlide"/><Relationship Id="rId76" Target="notesSlides/notesSlide21.xml" Type="http://schemas.openxmlformats.org/officeDocument/2006/relationships/notesSlide"/><Relationship Id="rId77" Target="notesSlides/notesSlide22.xml" Type="http://schemas.openxmlformats.org/officeDocument/2006/relationships/notesSlide"/><Relationship Id="rId78" Target="notesSlides/notesSlide23.xml" Type="http://schemas.openxmlformats.org/officeDocument/2006/relationships/notesSlide"/><Relationship Id="rId79" Target="notesSlides/notesSlide24.xml" Type="http://schemas.openxmlformats.org/officeDocument/2006/relationships/notesSlide"/><Relationship Id="rId8" Target="slides/slide3.xml" Type="http://schemas.openxmlformats.org/officeDocument/2006/relationships/slide"/><Relationship Id="rId80" Target="notesSlides/notesSlide25.xml" Type="http://schemas.openxmlformats.org/officeDocument/2006/relationships/notesSlide"/><Relationship Id="rId81" Target="notesSlides/notesSlide26.xml" Type="http://schemas.openxmlformats.org/officeDocument/2006/relationships/notesSlide"/><Relationship Id="rId82" Target="notesSlides/notesSlide27.xml" Type="http://schemas.openxmlformats.org/officeDocument/2006/relationships/notesSlide"/><Relationship Id="rId83" Target="notesSlides/notesSlide28.xml" Type="http://schemas.openxmlformats.org/officeDocument/2006/relationships/notesSlide"/><Relationship Id="rId84" Target="notesSlides/notesSlide29.xml" Type="http://schemas.openxmlformats.org/officeDocument/2006/relationships/notesSlide"/><Relationship Id="rId85" Target="notesSlides/notesSlide30.xml" Type="http://schemas.openxmlformats.org/officeDocument/2006/relationships/notesSlide"/><Relationship Id="rId86" Target="notesSlides/notesSlide31.xml" Type="http://schemas.openxmlformats.org/officeDocument/2006/relationships/notesSlide"/><Relationship Id="rId87" Target="notesSlides/notesSlide32.xml" Type="http://schemas.openxmlformats.org/officeDocument/2006/relationships/notesSlide"/><Relationship Id="rId88" Target="notesSlides/notesSlide33.xml" Type="http://schemas.openxmlformats.org/officeDocument/2006/relationships/notesSlide"/><Relationship Id="rId89" Target="notesSlides/notesSlide34.xml" Type="http://schemas.openxmlformats.org/officeDocument/2006/relationships/notesSlide"/><Relationship Id="rId9" Target="slides/slide4.xml" Type="http://schemas.openxmlformats.org/officeDocument/2006/relationships/slide"/><Relationship Id="rId90" Target="notesSlides/notesSlide35.xml" Type="http://schemas.openxmlformats.org/officeDocument/2006/relationships/notesSlide"/><Relationship Id="rId91" Target="notesSlides/notesSlide36.xml" Type="http://schemas.openxmlformats.org/officeDocument/2006/relationships/notesSlide"/><Relationship Id="rId92" Target="notesSlides/notesSlide37.xml" Type="http://schemas.openxmlformats.org/officeDocument/2006/relationships/notesSlide"/><Relationship Id="rId93" Target="notesSlides/notesSlide38.xml" Type="http://schemas.openxmlformats.org/officeDocument/2006/relationships/notesSlide"/><Relationship Id="rId94" Target="notesSlides/notesSlide39.xml" Type="http://schemas.openxmlformats.org/officeDocument/2006/relationships/notesSlide"/><Relationship Id="rId95" Target="notesSlides/notesSlide40.xml" Type="http://schemas.openxmlformats.org/officeDocument/2006/relationships/notesSlide"/><Relationship Id="rId96" Target="notesSlides/notesSlide41.xml" Type="http://schemas.openxmlformats.org/officeDocument/2006/relationships/notesSlide"/><Relationship Id="rId97" Target="notesSlides/notesSlide42.xml" Type="http://schemas.openxmlformats.org/officeDocument/2006/relationships/notesSlide"/><Relationship Id="rId98" Target="notesSlides/notesSlide43.xml" Type="http://schemas.openxmlformats.org/officeDocument/2006/relationships/notesSlide"/><Relationship Id="rId99" Target="fonts/font99.fntdata" Type="http://schemas.openxmlformats.org/officeDocument/2006/relationships/font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_rels/notesSlide2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9.xml" Type="http://schemas.openxmlformats.org/officeDocument/2006/relationships/slide"/></Relationships>
</file>

<file path=ppt/notesSlides/_rels/notesSlide3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0.xml" Type="http://schemas.openxmlformats.org/officeDocument/2006/relationships/slide"/></Relationships>
</file>

<file path=ppt/notesSlides/_rels/notesSlide3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1.xml" Type="http://schemas.openxmlformats.org/officeDocument/2006/relationships/slide"/></Relationships>
</file>

<file path=ppt/notesSlides/_rels/notesSlide3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2.xml" Type="http://schemas.openxmlformats.org/officeDocument/2006/relationships/slide"/></Relationships>
</file>

<file path=ppt/notesSlides/_rels/notesSlide3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3.xml" Type="http://schemas.openxmlformats.org/officeDocument/2006/relationships/slide"/></Relationships>
</file>

<file path=ppt/notesSlides/_rels/notesSlide3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4.xml" Type="http://schemas.openxmlformats.org/officeDocument/2006/relationships/slide"/></Relationships>
</file>

<file path=ppt/notesSlides/_rels/notesSlide3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5.xml" Type="http://schemas.openxmlformats.org/officeDocument/2006/relationships/slide"/></Relationships>
</file>

<file path=ppt/notesSlides/_rels/notesSlide3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6.xml" Type="http://schemas.openxmlformats.org/officeDocument/2006/relationships/slide"/></Relationships>
</file>

<file path=ppt/notesSlides/_rels/notesSlide3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7.xml" Type="http://schemas.openxmlformats.org/officeDocument/2006/relationships/slide"/></Relationships>
</file>

<file path=ppt/notesSlides/_rels/notesSlide3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8.xml" Type="http://schemas.openxmlformats.org/officeDocument/2006/relationships/slide"/></Relationships>
</file>

<file path=ppt/notesSlides/_rels/notesSlide3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9.xml" Type="http://schemas.openxmlformats.org/officeDocument/2006/relationships/slide"/></Relationships>
</file>

<file path=ppt/notesSlides/_rels/notesSlide4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0.xml" Type="http://schemas.openxmlformats.org/officeDocument/2006/relationships/slide"/></Relationships>
</file>

<file path=ppt/notesSlides/_rels/notesSlide4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1.xml" Type="http://schemas.openxmlformats.org/officeDocument/2006/relationships/slide"/></Relationships>
</file>

<file path=ppt/notesSlides/_rels/notesSlide4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2.xml" Type="http://schemas.openxmlformats.org/officeDocument/2006/relationships/slide"/></Relationships>
</file>

<file path=ppt/notesSlides/_rels/notesSlide4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3.xml" Type="http://schemas.openxmlformats.org/officeDocument/2006/relationships/slide"/></Relationships>
</file>

<file path=ppt/notesSlides/_rels/notesSlide4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5.png" Type="http://schemas.openxmlformats.org/officeDocument/2006/relationships/image"/><Relationship Id="rId8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7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jpe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jpeg" Type="http://schemas.openxmlformats.org/officeDocument/2006/relationships/image"/><Relationship Id="rId11" Target="../media/image22.png" Type="http://schemas.openxmlformats.org/officeDocument/2006/relationships/image"/><Relationship Id="rId12" Target="../media/image23.svg" Type="http://schemas.openxmlformats.org/officeDocument/2006/relationships/image"/><Relationship Id="rId13" Target="../media/image24.pn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14.pn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https://openart.ai/home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4.png" Type="http://schemas.openxmlformats.org/officeDocument/2006/relationships/image"/><Relationship Id="rId4" Target="../media/image31.png" Type="http://schemas.openxmlformats.org/officeDocument/2006/relationships/image"/><Relationship Id="rId5" Target="../media/image32.png" Type="http://schemas.openxmlformats.org/officeDocument/2006/relationships/image"/><Relationship Id="rId6" Target="https://openart.ai/home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4.png" Type="http://schemas.openxmlformats.org/officeDocument/2006/relationships/image"/><Relationship Id="rId4" Target="../media/image31.png" Type="http://schemas.openxmlformats.org/officeDocument/2006/relationships/image"/><Relationship Id="rId5" Target="../media/image33.png" Type="http://schemas.openxmlformats.org/officeDocument/2006/relationships/image"/><Relationship Id="rId6" Target="https://openart.ai/home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4.png" Type="http://schemas.openxmlformats.org/officeDocument/2006/relationships/image"/><Relationship Id="rId4" Target="../media/image31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34.png" Type="http://schemas.openxmlformats.org/officeDocument/2006/relationships/image"/><Relationship Id="rId8" Target="https://openart.ai/home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4.png" Type="http://schemas.openxmlformats.org/officeDocument/2006/relationships/image"/><Relationship Id="rId4" Target="../media/image31.png" Type="http://schemas.openxmlformats.org/officeDocument/2006/relationships/image"/><Relationship Id="rId5" Target="../media/image25.png" Type="http://schemas.openxmlformats.org/officeDocument/2006/relationships/image"/><Relationship Id="rId6" Target="../media/image26.svg" Type="http://schemas.openxmlformats.org/officeDocument/2006/relationships/image"/><Relationship Id="rId7" Target="../media/image35.png" Type="http://schemas.openxmlformats.org/officeDocument/2006/relationships/image"/><Relationship Id="rId8" Target="https://openart.ai/home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3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3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37.png" Type="http://schemas.openxmlformats.org/officeDocument/2006/relationships/image"/><Relationship Id="rId4" Target="../media/image3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7.pn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jpeg" Type="http://schemas.openxmlformats.org/officeDocument/2006/relationships/image"/><Relationship Id="rId7" Target="../media/image4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7.png" Type="http://schemas.openxmlformats.org/officeDocument/2006/relationships/image"/><Relationship Id="rId4" Target="../media/image4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7.png" Type="http://schemas.openxmlformats.org/officeDocument/2006/relationships/image"/><Relationship Id="rId4" Target="../media/image4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7.png" Type="http://schemas.openxmlformats.org/officeDocument/2006/relationships/image"/><Relationship Id="rId4" Target="../media/image45.jpe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7.png" Type="http://schemas.openxmlformats.org/officeDocument/2006/relationships/image"/><Relationship Id="rId4" Target="../media/image45.jpe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7.png" Type="http://schemas.openxmlformats.org/officeDocument/2006/relationships/image"/><Relationship Id="rId4" Target="../media/image46.png" Type="http://schemas.openxmlformats.org/officeDocument/2006/relationships/image"/><Relationship Id="rId5" Target="../media/image48.pn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37.png" Type="http://schemas.openxmlformats.org/officeDocument/2006/relationships/image"/><Relationship Id="rId4" Target="../media/image3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49.png" Type="http://schemas.openxmlformats.org/officeDocument/2006/relationships/image"/><Relationship Id="rId4" Target="../media/image5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svg" Type="http://schemas.openxmlformats.org/officeDocument/2006/relationships/image"/><Relationship Id="rId8" Target="../media/image5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2.gif" Type="http://schemas.openxmlformats.org/officeDocument/2006/relationships/image"/><Relationship Id="rId2" Target="../notesSlides/notesSlide20.xml" Type="http://schemas.openxmlformats.org/officeDocument/2006/relationships/notesSlide"/><Relationship Id="rId3" Target="../media/image55.png" Type="http://schemas.openxmlformats.org/officeDocument/2006/relationships/image"/><Relationship Id="rId4" Target="../media/image56.svg" Type="http://schemas.openxmlformats.org/officeDocument/2006/relationships/image"/><Relationship Id="rId5" Target="../media/image57.png" Type="http://schemas.openxmlformats.org/officeDocument/2006/relationships/image"/><Relationship Id="rId6" Target="../media/image58.png" Type="http://schemas.openxmlformats.org/officeDocument/2006/relationships/image"/><Relationship Id="rId7" Target="../media/image59.png" Type="http://schemas.openxmlformats.org/officeDocument/2006/relationships/image"/><Relationship Id="rId8" Target="../media/image60.svg" Type="http://schemas.openxmlformats.org/officeDocument/2006/relationships/image"/><Relationship Id="rId9" Target="../media/image6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7.png" Type="http://schemas.openxmlformats.org/officeDocument/2006/relationships/image"/><Relationship Id="rId4" Target="../media/image63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Relationship Id="rId3" Target="../media/image7.png" Type="http://schemas.openxmlformats.org/officeDocument/2006/relationships/image"/><Relationship Id="rId4" Target="../media/image64.png" Type="http://schemas.openxmlformats.org/officeDocument/2006/relationships/image"/><Relationship Id="rId5" Target="../media/image65.png" Type="http://schemas.openxmlformats.org/officeDocument/2006/relationships/image"/><Relationship Id="rId6" Target="../media/image66.png" Type="http://schemas.openxmlformats.org/officeDocument/2006/relationships/image"/><Relationship Id="rId7" Target="../media/image67.png" Type="http://schemas.openxmlformats.org/officeDocument/2006/relationships/image"/><Relationship Id="rId8" Target="../media/image68.png" Type="http://schemas.openxmlformats.org/officeDocument/2006/relationships/image"/><Relationship Id="rId9" Target="../media/image69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3.xml" Type="http://schemas.openxmlformats.org/officeDocument/2006/relationships/notesSlide"/><Relationship Id="rId3" Target="../media/image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7.png" Type="http://schemas.openxmlformats.org/officeDocument/2006/relationships/image"/><Relationship Id="rId4" Target="../media/image70.png" Type="http://schemas.openxmlformats.org/officeDocument/2006/relationships/image"/><Relationship Id="rId5" Target="../media/image71.svg" Type="http://schemas.openxmlformats.org/officeDocument/2006/relationships/image"/><Relationship Id="rId6" Target="../media/image72.png" Type="http://schemas.openxmlformats.org/officeDocument/2006/relationships/image"/><Relationship Id="rId7" Target="../media/image73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7.png" Type="http://schemas.openxmlformats.org/officeDocument/2006/relationships/image"/><Relationship Id="rId4" Target="../media/image74.png" Type="http://schemas.openxmlformats.org/officeDocument/2006/relationships/image"/><Relationship Id="rId5" Target="../media/image7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svg" Type="http://schemas.openxmlformats.org/officeDocument/2006/relationships/image"/><Relationship Id="rId11" Target="../media/image54.png" Type="http://schemas.openxmlformats.org/officeDocument/2006/relationships/image"/><Relationship Id="rId2" Target="../notesSlides/notesSlide26.xml" Type="http://schemas.openxmlformats.org/officeDocument/2006/relationships/notesSlide"/><Relationship Id="rId3" Target="../media/image49.png" Type="http://schemas.openxmlformats.org/officeDocument/2006/relationships/image"/><Relationship Id="rId4" Target="../media/image50.png" Type="http://schemas.openxmlformats.org/officeDocument/2006/relationships/image"/><Relationship Id="rId5" Target="../media/image76.png" Type="http://schemas.openxmlformats.org/officeDocument/2006/relationships/image"/><Relationship Id="rId6" Target="../media/image77.svg" Type="http://schemas.openxmlformats.org/officeDocument/2006/relationships/image"/><Relationship Id="rId7" Target="../media/image78.jpeg" Type="http://schemas.openxmlformats.org/officeDocument/2006/relationships/image"/><Relationship Id="rId8" Target="../media/image51.png" Type="http://schemas.openxmlformats.org/officeDocument/2006/relationships/image"/><Relationship Id="rId9" Target="../media/image52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7.xml" Type="http://schemas.openxmlformats.org/officeDocument/2006/relationships/notesSlide"/><Relationship Id="rId3" Target="../media/image55.png" Type="http://schemas.openxmlformats.org/officeDocument/2006/relationships/image"/><Relationship Id="rId4" Target="../media/image56.svg" Type="http://schemas.openxmlformats.org/officeDocument/2006/relationships/image"/><Relationship Id="rId5" Target="../media/image57.png" Type="http://schemas.openxmlformats.org/officeDocument/2006/relationships/image"/><Relationship Id="rId6" Target="../media/image62.gif" Type="http://schemas.openxmlformats.org/officeDocument/2006/relationships/image"/><Relationship Id="rId7" Target="../media/image13.png" Type="http://schemas.openxmlformats.org/officeDocument/2006/relationships/image"/><Relationship Id="rId8" Target="../media/image17.png" Type="http://schemas.openxmlformats.org/officeDocument/2006/relationships/image"/><Relationship Id="rId9" Target="../media/image79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8.xml" Type="http://schemas.openxmlformats.org/officeDocument/2006/relationships/notesSlide"/><Relationship Id="rId3" Target="../media/image7.png" Type="http://schemas.openxmlformats.org/officeDocument/2006/relationships/image"/><Relationship Id="rId4" Target="../media/image80.png" Type="http://schemas.openxmlformats.org/officeDocument/2006/relationships/image"/><Relationship Id="rId5" Target="../media/image81.svg" Type="http://schemas.openxmlformats.org/officeDocument/2006/relationships/image"/><Relationship Id="rId6" Target="../media/image82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9.xml" Type="http://schemas.openxmlformats.org/officeDocument/2006/relationships/notesSlide"/><Relationship Id="rId3" Target="../media/image83.png" Type="http://schemas.openxmlformats.org/officeDocument/2006/relationships/image"/><Relationship Id="rId4" Target="../media/image8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0.xml" Type="http://schemas.openxmlformats.org/officeDocument/2006/relationships/notesSlide"/><Relationship Id="rId3" Target="../media/image85.png" Type="http://schemas.openxmlformats.org/officeDocument/2006/relationships/image"/><Relationship Id="rId4" Target="../media/image86.svg" Type="http://schemas.openxmlformats.org/officeDocument/2006/relationships/image"/><Relationship Id="rId5" Target="../media/image84.png" Type="http://schemas.openxmlformats.org/officeDocument/2006/relationships/image"/><Relationship Id="rId6" Target="../media/image87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1.xml" Type="http://schemas.openxmlformats.org/officeDocument/2006/relationships/notesSlide"/><Relationship Id="rId3" Target="../media/image87.png" Type="http://schemas.openxmlformats.org/officeDocument/2006/relationships/image"/><Relationship Id="rId4" Target="../media/image85.png" Type="http://schemas.openxmlformats.org/officeDocument/2006/relationships/image"/><Relationship Id="rId5" Target="../media/image86.svg" Type="http://schemas.openxmlformats.org/officeDocument/2006/relationships/image"/><Relationship Id="rId6" Target="../media/image88.png" Type="http://schemas.openxmlformats.org/officeDocument/2006/relationships/image"/><Relationship Id="rId7" Target="../media/image84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2.xml" Type="http://schemas.openxmlformats.org/officeDocument/2006/relationships/notesSlide"/><Relationship Id="rId3" Target="../media/image85.png" Type="http://schemas.openxmlformats.org/officeDocument/2006/relationships/image"/><Relationship Id="rId4" Target="../media/image86.svg" Type="http://schemas.openxmlformats.org/officeDocument/2006/relationships/image"/><Relationship Id="rId5" Target="../media/image84.png" Type="http://schemas.openxmlformats.org/officeDocument/2006/relationships/image"/><Relationship Id="rId6" Target="../media/image89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3.xml" Type="http://schemas.openxmlformats.org/officeDocument/2006/relationships/notesSlide"/><Relationship Id="rId3" Target="../media/image85.png" Type="http://schemas.openxmlformats.org/officeDocument/2006/relationships/image"/><Relationship Id="rId4" Target="../media/image86.svg" Type="http://schemas.openxmlformats.org/officeDocument/2006/relationships/image"/><Relationship Id="rId5" Target="../media/image84.png" Type="http://schemas.openxmlformats.org/officeDocument/2006/relationships/image"/><Relationship Id="rId6" Target="../media/image89.png" Type="http://schemas.openxmlformats.org/officeDocument/2006/relationships/image"/><Relationship Id="rId7" Target="../media/image90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4.xml" Type="http://schemas.openxmlformats.org/officeDocument/2006/relationships/notesSlide"/><Relationship Id="rId3" Target="../media/image91.png" Type="http://schemas.openxmlformats.org/officeDocument/2006/relationships/image"/><Relationship Id="rId4" Target="../media/image92.png" Type="http://schemas.openxmlformats.org/officeDocument/2006/relationships/image"/><Relationship Id="rId5" Target="../media/image93.png" Type="http://schemas.openxmlformats.org/officeDocument/2006/relationships/image"/><Relationship Id="rId6" Target="../media/image94.png" Type="http://schemas.openxmlformats.org/officeDocument/2006/relationships/image"/><Relationship Id="rId7" Target="../media/image95.png" Type="http://schemas.openxmlformats.org/officeDocument/2006/relationships/image"/><Relationship Id="rId8" Target="../media/image96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5.xml" Type="http://schemas.openxmlformats.org/officeDocument/2006/relationships/notesSlide"/><Relationship Id="rId3" Target="../media/image91.png" Type="http://schemas.openxmlformats.org/officeDocument/2006/relationships/image"/><Relationship Id="rId4" Target="../media/image92.png" Type="http://schemas.openxmlformats.org/officeDocument/2006/relationships/image"/><Relationship Id="rId5" Target="../media/image93.png" Type="http://schemas.openxmlformats.org/officeDocument/2006/relationships/image"/><Relationship Id="rId6" Target="../media/image94.png" Type="http://schemas.openxmlformats.org/officeDocument/2006/relationships/image"/><Relationship Id="rId7" Target="../media/image95.png" Type="http://schemas.openxmlformats.org/officeDocument/2006/relationships/image"/><Relationship Id="rId8" Target="../media/image96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6.xml" Type="http://schemas.openxmlformats.org/officeDocument/2006/relationships/notesSlide"/><Relationship Id="rId3" Target="../media/image7.png" Type="http://schemas.openxmlformats.org/officeDocument/2006/relationships/image"/><Relationship Id="rId4" Target="../media/image97.png" Type="http://schemas.openxmlformats.org/officeDocument/2006/relationships/image"/><Relationship Id="rId5" Target="../media/image98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7.xml" Type="http://schemas.openxmlformats.org/officeDocument/2006/relationships/notesSlide"/><Relationship Id="rId3" Target="../media/image14.png" Type="http://schemas.openxmlformats.org/officeDocument/2006/relationships/image"/><Relationship Id="rId4" Target="../media/image99.jpeg" Type="http://schemas.openxmlformats.org/officeDocument/2006/relationships/image"/><Relationship Id="rId5" Target="../media/image100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8.xml" Type="http://schemas.openxmlformats.org/officeDocument/2006/relationships/notesSlide"/><Relationship Id="rId3" Target="../media/image14.png" Type="http://schemas.openxmlformats.org/officeDocument/2006/relationships/image"/><Relationship Id="rId4" Target="../media/image100.png" Type="http://schemas.openxmlformats.org/officeDocument/2006/relationships/image"/><Relationship Id="rId5" Target="../media/image99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9.xml" Type="http://schemas.openxmlformats.org/officeDocument/2006/relationships/notesSlide"/><Relationship Id="rId3" Target="../media/image14.png" Type="http://schemas.openxmlformats.org/officeDocument/2006/relationships/image"/><Relationship Id="rId4" Target="../media/image100.png" Type="http://schemas.openxmlformats.org/officeDocument/2006/relationships/image"/><Relationship Id="rId5" Target="../media/image99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0.xml" Type="http://schemas.openxmlformats.org/officeDocument/2006/relationships/notesSlide"/><Relationship Id="rId3" Target="../media/image14.png" Type="http://schemas.openxmlformats.org/officeDocument/2006/relationships/image"/><Relationship Id="rId4" Target="../media/image100.png" Type="http://schemas.openxmlformats.org/officeDocument/2006/relationships/image"/><Relationship Id="rId5" Target="../media/image99.jpe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1.xml" Type="http://schemas.openxmlformats.org/officeDocument/2006/relationships/notesSlide"/><Relationship Id="rId3" Target="../media/image101.png" Type="http://schemas.openxmlformats.org/officeDocument/2006/relationships/image"/><Relationship Id="rId4" Target="../media/image102.svg" Type="http://schemas.openxmlformats.org/officeDocument/2006/relationships/image"/><Relationship Id="rId5" Target="../media/image103.png" Type="http://schemas.openxmlformats.org/officeDocument/2006/relationships/image"/><Relationship Id="rId6" Target="../media/image104.png" Type="http://schemas.openxmlformats.org/officeDocument/2006/relationships/image"/><Relationship Id="rId7" Target="../media/image105.png" Type="http://schemas.openxmlformats.org/officeDocument/2006/relationships/image"/><Relationship Id="rId8" Target="../media/image106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2.xml" Type="http://schemas.openxmlformats.org/officeDocument/2006/relationships/notesSlide"/><Relationship Id="rId3" Target="../media/image7.png" Type="http://schemas.openxmlformats.org/officeDocument/2006/relationships/image"/><Relationship Id="rId4" Target="../media/image107.png" Type="http://schemas.openxmlformats.org/officeDocument/2006/relationships/image"/><Relationship Id="rId5" Target="../media/image108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5.png" Type="http://schemas.openxmlformats.org/officeDocument/2006/relationships/image"/><Relationship Id="rId11" Target="../media/image116.png" Type="http://schemas.openxmlformats.org/officeDocument/2006/relationships/image"/><Relationship Id="rId12" Target="../media/image117.png" Type="http://schemas.openxmlformats.org/officeDocument/2006/relationships/image"/><Relationship Id="rId13" Target="../media/image100.png" Type="http://schemas.openxmlformats.org/officeDocument/2006/relationships/image"/><Relationship Id="rId14" Target="../media/image118.gif" Type="http://schemas.openxmlformats.org/officeDocument/2006/relationships/image"/><Relationship Id="rId15" Target="../media/image119.png" Type="http://schemas.openxmlformats.org/officeDocument/2006/relationships/image"/><Relationship Id="rId16" Target="https://forms.gle/JmcK5kF8cuExdEYC7" TargetMode="External" Type="http://schemas.openxmlformats.org/officeDocument/2006/relationships/hyperlink"/><Relationship Id="rId2" Target="../notesSlides/notesSlide43.xml" Type="http://schemas.openxmlformats.org/officeDocument/2006/relationships/notesSlide"/><Relationship Id="rId3" Target="../media/image7.png" Type="http://schemas.openxmlformats.org/officeDocument/2006/relationships/image"/><Relationship Id="rId4" Target="../media/image109.png" Type="http://schemas.openxmlformats.org/officeDocument/2006/relationships/image"/><Relationship Id="rId5" Target="../media/image110.png" Type="http://schemas.openxmlformats.org/officeDocument/2006/relationships/image"/><Relationship Id="rId6" Target="../media/image111.png" Type="http://schemas.openxmlformats.org/officeDocument/2006/relationships/image"/><Relationship Id="rId7" Target="../media/image112.png" Type="http://schemas.openxmlformats.org/officeDocument/2006/relationships/image"/><Relationship Id="rId8" Target="../media/image113.png" Type="http://schemas.openxmlformats.org/officeDocument/2006/relationships/image"/><Relationship Id="rId9" Target="../media/image114.sv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4.xml" Type="http://schemas.openxmlformats.org/officeDocument/2006/relationships/notesSlide"/><Relationship Id="rId3" Target="../media/image7.png" Type="http://schemas.openxmlformats.org/officeDocument/2006/relationships/image"/><Relationship Id="rId4" Target="../media/image10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4572"/>
            <a:ext cx="18288000" cy="10296144"/>
            <a:chOff x="0" y="0"/>
            <a:chExt cx="24384000" cy="137281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28192"/>
            </a:xfrm>
            <a:custGeom>
              <a:avLst/>
              <a:gdLst/>
              <a:ahLst/>
              <a:cxnLst/>
              <a:rect r="r" b="b" t="t" l="l"/>
              <a:pathLst>
                <a:path h="1372819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28192"/>
                  </a:lnTo>
                  <a:lnTo>
                    <a:pt x="0" y="13728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527344" y="1903692"/>
            <a:ext cx="9961684" cy="5737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10"/>
              </a:lnSpc>
            </a:pPr>
            <a:r>
              <a:rPr lang="en-US" b="true" sz="923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人工智能。實踐課</a:t>
            </a:r>
          </a:p>
          <a:p>
            <a:pPr algn="l">
              <a:lnSpc>
                <a:spcPts val="13996"/>
              </a:lnSpc>
            </a:pPr>
            <a:r>
              <a:rPr lang="en-US" b="true" sz="9331">
                <a:solidFill>
                  <a:srgbClr val="5D53D8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</a:t>
            </a:r>
            <a:r>
              <a:rPr lang="en-US" b="true" sz="9331">
                <a:solidFill>
                  <a:srgbClr val="325AD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A.I.體驗活動</a:t>
            </a:r>
          </a:p>
          <a:p>
            <a:pPr algn="l">
              <a:lnSpc>
                <a:spcPts val="13996"/>
              </a:lnSpc>
            </a:pPr>
            <a:r>
              <a:rPr lang="en-US" b="true" sz="9331">
                <a:solidFill>
                  <a:srgbClr val="325AD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　OPEN ART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27344" y="4973949"/>
            <a:ext cx="1038980" cy="1038980"/>
          </a:xfrm>
          <a:custGeom>
            <a:avLst/>
            <a:gdLst/>
            <a:ahLst/>
            <a:cxnLst/>
            <a:rect r="r" b="b" t="t" l="l"/>
            <a:pathLst>
              <a:path h="1038980" w="1038980">
                <a:moveTo>
                  <a:pt x="0" y="0"/>
                </a:moveTo>
                <a:lnTo>
                  <a:pt x="1038980" y="0"/>
                </a:lnTo>
                <a:lnTo>
                  <a:pt x="1038980" y="1038980"/>
                </a:lnTo>
                <a:lnTo>
                  <a:pt x="0" y="1038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67486" y="8648700"/>
            <a:ext cx="5836596" cy="1028700"/>
            <a:chOff x="0" y="0"/>
            <a:chExt cx="7782128" cy="13716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782179" cy="1371600"/>
            </a:xfrm>
            <a:custGeom>
              <a:avLst/>
              <a:gdLst/>
              <a:ahLst/>
              <a:cxnLst/>
              <a:rect r="r" b="b" t="t" l="l"/>
              <a:pathLst>
                <a:path h="1371600" w="7782179">
                  <a:moveTo>
                    <a:pt x="0" y="0"/>
                  </a:moveTo>
                  <a:lnTo>
                    <a:pt x="7782179" y="0"/>
                  </a:lnTo>
                  <a:lnTo>
                    <a:pt x="7782179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4" r="0" b="-14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9111477" y="8832636"/>
            <a:ext cx="8204339" cy="665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99"/>
              </a:lnSpc>
            </a:pPr>
            <a:r>
              <a:rPr lang="en-US" sz="3214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Project NEXT 新興科技素養及價值教育計劃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8944502" y="9174812"/>
            <a:ext cx="166975" cy="166975"/>
            <a:chOff x="0" y="0"/>
            <a:chExt cx="222633" cy="22263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2631" cy="222631"/>
            </a:xfrm>
            <a:custGeom>
              <a:avLst/>
              <a:gdLst/>
              <a:ahLst/>
              <a:cxnLst/>
              <a:rect r="r" b="b" t="t" l="l"/>
              <a:pathLst>
                <a:path h="222631" w="222631">
                  <a:moveTo>
                    <a:pt x="0" y="0"/>
                  </a:moveTo>
                  <a:lnTo>
                    <a:pt x="222631" y="0"/>
                  </a:lnTo>
                  <a:lnTo>
                    <a:pt x="222631" y="222631"/>
                  </a:lnTo>
                  <a:lnTo>
                    <a:pt x="0" y="222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7353438" y="9174812"/>
            <a:ext cx="166975" cy="166975"/>
            <a:chOff x="0" y="0"/>
            <a:chExt cx="222633" cy="22263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2631" cy="222631"/>
            </a:xfrm>
            <a:custGeom>
              <a:avLst/>
              <a:gdLst/>
              <a:ahLst/>
              <a:cxnLst/>
              <a:rect r="r" b="b" t="t" l="l"/>
              <a:pathLst>
                <a:path h="222631" w="222631">
                  <a:moveTo>
                    <a:pt x="0" y="0"/>
                  </a:moveTo>
                  <a:lnTo>
                    <a:pt x="222631" y="0"/>
                  </a:lnTo>
                  <a:lnTo>
                    <a:pt x="222631" y="222631"/>
                  </a:lnTo>
                  <a:lnTo>
                    <a:pt x="0" y="222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45526" y="551356"/>
            <a:ext cx="5351354" cy="1383971"/>
            <a:chOff x="0" y="0"/>
            <a:chExt cx="7135139" cy="184529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135114" cy="1845310"/>
            </a:xfrm>
            <a:custGeom>
              <a:avLst/>
              <a:gdLst/>
              <a:ahLst/>
              <a:cxnLst/>
              <a:rect r="r" b="b" t="t" l="l"/>
              <a:pathLst>
                <a:path h="1845310" w="7135114">
                  <a:moveTo>
                    <a:pt x="0" y="0"/>
                  </a:moveTo>
                  <a:lnTo>
                    <a:pt x="7135114" y="0"/>
                  </a:lnTo>
                  <a:lnTo>
                    <a:pt x="7135114" y="1845310"/>
                  </a:lnTo>
                  <a:lnTo>
                    <a:pt x="0" y="1845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869155" y="8520996"/>
            <a:ext cx="2621610" cy="988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6"/>
              </a:lnSpc>
            </a:pPr>
            <a:r>
              <a:rPr lang="en-US" sz="4569">
                <a:solidFill>
                  <a:srgbClr val="1779A9"/>
                </a:solidFill>
                <a:latin typeface="Noto Sans"/>
                <a:ea typeface="Noto Sans"/>
                <a:cs typeface="Noto Sans"/>
                <a:sym typeface="Noto Sans"/>
              </a:rPr>
              <a:t>註冊社工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4624310" y="-780963"/>
            <a:ext cx="9897511" cy="11920601"/>
          </a:xfrm>
          <a:custGeom>
            <a:avLst/>
            <a:gdLst/>
            <a:ahLst/>
            <a:cxnLst/>
            <a:rect r="r" b="b" t="t" l="l"/>
            <a:pathLst>
              <a:path h="11920601" w="9897511">
                <a:moveTo>
                  <a:pt x="0" y="0"/>
                </a:moveTo>
                <a:lnTo>
                  <a:pt x="9897511" y="0"/>
                </a:lnTo>
                <a:lnTo>
                  <a:pt x="9897511" y="11920601"/>
                </a:lnTo>
                <a:lnTo>
                  <a:pt x="0" y="119206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158401" y="1028700"/>
            <a:ext cx="8229600" cy="8229600"/>
            <a:chOff x="0" y="0"/>
            <a:chExt cx="10972800" cy="1097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972800" cy="10972800"/>
            </a:xfrm>
            <a:custGeom>
              <a:avLst/>
              <a:gdLst/>
              <a:ahLst/>
              <a:cxnLst/>
              <a:rect r="r" b="b" t="t" l="l"/>
              <a:pathLst>
                <a:path h="109728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986750" y="2012553"/>
            <a:ext cx="6566553" cy="6267526"/>
            <a:chOff x="0" y="0"/>
            <a:chExt cx="8755404" cy="83567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87277" y="6689"/>
              <a:ext cx="8380826" cy="8343350"/>
            </a:xfrm>
            <a:custGeom>
              <a:avLst/>
              <a:gdLst/>
              <a:ahLst/>
              <a:cxnLst/>
              <a:rect r="r" b="b" t="t" l="l"/>
              <a:pathLst>
                <a:path h="8343350" w="8380826">
                  <a:moveTo>
                    <a:pt x="4190413" y="42"/>
                  </a:moveTo>
                  <a:cubicBezTo>
                    <a:pt x="2695623" y="-6689"/>
                    <a:pt x="1311450" y="786934"/>
                    <a:pt x="562023" y="2080429"/>
                  </a:cubicBezTo>
                  <a:cubicBezTo>
                    <a:pt x="-187404" y="3373924"/>
                    <a:pt x="-187277" y="4969425"/>
                    <a:pt x="562023" y="6262920"/>
                  </a:cubicBezTo>
                  <a:cubicBezTo>
                    <a:pt x="1311323" y="7556415"/>
                    <a:pt x="2695623" y="8350038"/>
                    <a:pt x="4190413" y="8343307"/>
                  </a:cubicBezTo>
                  <a:cubicBezTo>
                    <a:pt x="5685203" y="8350038"/>
                    <a:pt x="7069376" y="7556288"/>
                    <a:pt x="7818803" y="6262920"/>
                  </a:cubicBezTo>
                  <a:cubicBezTo>
                    <a:pt x="8568230" y="4969552"/>
                    <a:pt x="8568103" y="3373924"/>
                    <a:pt x="7818803" y="2080429"/>
                  </a:cubicBezTo>
                  <a:cubicBezTo>
                    <a:pt x="7069503" y="786934"/>
                    <a:pt x="5685203" y="-6689"/>
                    <a:pt x="4190413" y="42"/>
                  </a:cubicBezTo>
                  <a:close/>
                </a:path>
              </a:pathLst>
            </a:custGeom>
            <a:blipFill>
              <a:blip r:embed="rId7"/>
              <a:stretch>
                <a:fillRect l="-24730" t="-80" r="-24730" b="-7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083188" y="1959440"/>
            <a:ext cx="6373677" cy="6373665"/>
            <a:chOff x="0" y="0"/>
            <a:chExt cx="8498237" cy="849822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498205" cy="8498205"/>
            </a:xfrm>
            <a:custGeom>
              <a:avLst/>
              <a:gdLst/>
              <a:ahLst/>
              <a:cxnLst/>
              <a:rect r="r" b="b" t="t" l="l"/>
              <a:pathLst>
                <a:path h="8498205" w="8498205">
                  <a:moveTo>
                    <a:pt x="4249166" y="8498205"/>
                  </a:moveTo>
                  <a:cubicBezTo>
                    <a:pt x="1906143" y="8498205"/>
                    <a:pt x="0" y="6592189"/>
                    <a:pt x="0" y="4249166"/>
                  </a:cubicBezTo>
                  <a:cubicBezTo>
                    <a:pt x="0" y="1906143"/>
                    <a:pt x="1906143" y="0"/>
                    <a:pt x="4249166" y="0"/>
                  </a:cubicBezTo>
                  <a:cubicBezTo>
                    <a:pt x="6592189" y="0"/>
                    <a:pt x="8498205" y="1906143"/>
                    <a:pt x="8498205" y="4249166"/>
                  </a:cubicBezTo>
                  <a:cubicBezTo>
                    <a:pt x="8498205" y="6592189"/>
                    <a:pt x="6592189" y="8498205"/>
                    <a:pt x="4249166" y="8498205"/>
                  </a:cubicBezTo>
                  <a:close/>
                  <a:moveTo>
                    <a:pt x="4249166" y="154940"/>
                  </a:moveTo>
                  <a:cubicBezTo>
                    <a:pt x="1991614" y="154940"/>
                    <a:pt x="154940" y="1991614"/>
                    <a:pt x="154940" y="4249166"/>
                  </a:cubicBezTo>
                  <a:cubicBezTo>
                    <a:pt x="154940" y="6506718"/>
                    <a:pt x="1991614" y="8343392"/>
                    <a:pt x="4249166" y="8343392"/>
                  </a:cubicBezTo>
                  <a:cubicBezTo>
                    <a:pt x="6506718" y="8343392"/>
                    <a:pt x="8343392" y="6506718"/>
                    <a:pt x="8343392" y="4249166"/>
                  </a:cubicBezTo>
                  <a:cubicBezTo>
                    <a:pt x="8343392" y="1991613"/>
                    <a:pt x="6506591" y="154940"/>
                    <a:pt x="4249166" y="154940"/>
                  </a:cubicBezTo>
                  <a:close/>
                </a:path>
              </a:pathLst>
            </a:custGeom>
            <a:solidFill>
              <a:srgbClr val="B4E4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986750" y="2012553"/>
            <a:ext cx="6566553" cy="6267526"/>
            <a:chOff x="0" y="0"/>
            <a:chExt cx="8755404" cy="835670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87277" y="6689"/>
              <a:ext cx="8380826" cy="8343350"/>
            </a:xfrm>
            <a:custGeom>
              <a:avLst/>
              <a:gdLst/>
              <a:ahLst/>
              <a:cxnLst/>
              <a:rect r="r" b="b" t="t" l="l"/>
              <a:pathLst>
                <a:path h="8343350" w="8380826">
                  <a:moveTo>
                    <a:pt x="4190413" y="42"/>
                  </a:moveTo>
                  <a:cubicBezTo>
                    <a:pt x="2695623" y="-6689"/>
                    <a:pt x="1311450" y="786934"/>
                    <a:pt x="562023" y="2080429"/>
                  </a:cubicBezTo>
                  <a:cubicBezTo>
                    <a:pt x="-187404" y="3373924"/>
                    <a:pt x="-187277" y="4969425"/>
                    <a:pt x="562023" y="6262920"/>
                  </a:cubicBezTo>
                  <a:cubicBezTo>
                    <a:pt x="1311323" y="7556415"/>
                    <a:pt x="2695623" y="8350038"/>
                    <a:pt x="4190413" y="8343307"/>
                  </a:cubicBezTo>
                  <a:cubicBezTo>
                    <a:pt x="5685203" y="8350038"/>
                    <a:pt x="7069376" y="7556288"/>
                    <a:pt x="7818803" y="6262920"/>
                  </a:cubicBezTo>
                  <a:cubicBezTo>
                    <a:pt x="8568230" y="4969552"/>
                    <a:pt x="8568103" y="3373924"/>
                    <a:pt x="7818803" y="2080429"/>
                  </a:cubicBezTo>
                  <a:cubicBezTo>
                    <a:pt x="7069503" y="786934"/>
                    <a:pt x="5685203" y="-6689"/>
                    <a:pt x="4190413" y="42"/>
                  </a:cubicBezTo>
                  <a:close/>
                </a:path>
              </a:pathLst>
            </a:custGeom>
            <a:blipFill>
              <a:blip r:embed="rId8"/>
              <a:stretch>
                <a:fillRect l="-28345" t="-80" r="-28345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083188" y="1959440"/>
            <a:ext cx="6373677" cy="6373665"/>
            <a:chOff x="0" y="0"/>
            <a:chExt cx="8498237" cy="84982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498205" cy="8498205"/>
            </a:xfrm>
            <a:custGeom>
              <a:avLst/>
              <a:gdLst/>
              <a:ahLst/>
              <a:cxnLst/>
              <a:rect r="r" b="b" t="t" l="l"/>
              <a:pathLst>
                <a:path h="8498205" w="8498205">
                  <a:moveTo>
                    <a:pt x="4249166" y="8498205"/>
                  </a:moveTo>
                  <a:cubicBezTo>
                    <a:pt x="1906143" y="8498205"/>
                    <a:pt x="0" y="6592189"/>
                    <a:pt x="0" y="4249166"/>
                  </a:cubicBezTo>
                  <a:cubicBezTo>
                    <a:pt x="0" y="1906143"/>
                    <a:pt x="1906143" y="0"/>
                    <a:pt x="4249166" y="0"/>
                  </a:cubicBezTo>
                  <a:cubicBezTo>
                    <a:pt x="6592189" y="0"/>
                    <a:pt x="8498205" y="1906143"/>
                    <a:pt x="8498205" y="4249166"/>
                  </a:cubicBezTo>
                  <a:cubicBezTo>
                    <a:pt x="8498205" y="6592189"/>
                    <a:pt x="6592189" y="8498205"/>
                    <a:pt x="4249166" y="8498205"/>
                  </a:cubicBezTo>
                  <a:close/>
                  <a:moveTo>
                    <a:pt x="4249166" y="154940"/>
                  </a:moveTo>
                  <a:cubicBezTo>
                    <a:pt x="1991614" y="154940"/>
                    <a:pt x="154940" y="1991614"/>
                    <a:pt x="154940" y="4249166"/>
                  </a:cubicBezTo>
                  <a:cubicBezTo>
                    <a:pt x="154940" y="6506718"/>
                    <a:pt x="1991614" y="8343392"/>
                    <a:pt x="4249166" y="8343392"/>
                  </a:cubicBezTo>
                  <a:cubicBezTo>
                    <a:pt x="6506718" y="8343392"/>
                    <a:pt x="8343392" y="6506718"/>
                    <a:pt x="8343392" y="4249166"/>
                  </a:cubicBezTo>
                  <a:cubicBezTo>
                    <a:pt x="8343392" y="1991613"/>
                    <a:pt x="6506591" y="154940"/>
                    <a:pt x="4249166" y="154940"/>
                  </a:cubicBezTo>
                  <a:close/>
                </a:path>
              </a:pathLst>
            </a:custGeom>
            <a:solidFill>
              <a:srgbClr val="B4E4FF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9927850" y="876300"/>
            <a:ext cx="6398241" cy="1170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b="true" sz="6704">
                <a:solidFill>
                  <a:srgbClr val="A8DFF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課堂流程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067536" y="2744842"/>
            <a:ext cx="953654" cy="953654"/>
            <a:chOff x="0" y="0"/>
            <a:chExt cx="1271539" cy="127153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71524" cy="1271524"/>
            </a:xfrm>
            <a:custGeom>
              <a:avLst/>
              <a:gdLst/>
              <a:ahLst/>
              <a:cxnLst/>
              <a:rect r="r" b="b" t="t" l="l"/>
              <a:pathLst>
                <a:path h="1271524" w="1271524">
                  <a:moveTo>
                    <a:pt x="0" y="0"/>
                  </a:moveTo>
                  <a:lnTo>
                    <a:pt x="1271524" y="0"/>
                  </a:lnTo>
                  <a:lnTo>
                    <a:pt x="1271524" y="1271524"/>
                  </a:lnTo>
                  <a:lnTo>
                    <a:pt x="0" y="1271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1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0067536" y="4154999"/>
            <a:ext cx="953654" cy="953654"/>
            <a:chOff x="0" y="0"/>
            <a:chExt cx="1271539" cy="127153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71524" cy="1271524"/>
            </a:xfrm>
            <a:custGeom>
              <a:avLst/>
              <a:gdLst/>
              <a:ahLst/>
              <a:cxnLst/>
              <a:rect r="r" b="b" t="t" l="l"/>
              <a:pathLst>
                <a:path h="1271524" w="1271524">
                  <a:moveTo>
                    <a:pt x="0" y="0"/>
                  </a:moveTo>
                  <a:lnTo>
                    <a:pt x="1271524" y="0"/>
                  </a:lnTo>
                  <a:lnTo>
                    <a:pt x="1271524" y="1271524"/>
                  </a:lnTo>
                  <a:lnTo>
                    <a:pt x="0" y="1271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1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067536" y="5567621"/>
            <a:ext cx="953654" cy="953654"/>
            <a:chOff x="0" y="0"/>
            <a:chExt cx="1271539" cy="127153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71524" cy="1271524"/>
            </a:xfrm>
            <a:custGeom>
              <a:avLst/>
              <a:gdLst/>
              <a:ahLst/>
              <a:cxnLst/>
              <a:rect r="r" b="b" t="t" l="l"/>
              <a:pathLst>
                <a:path h="1271524" w="1271524">
                  <a:moveTo>
                    <a:pt x="0" y="0"/>
                  </a:moveTo>
                  <a:lnTo>
                    <a:pt x="1271524" y="0"/>
                  </a:lnTo>
                  <a:lnTo>
                    <a:pt x="1271524" y="1271524"/>
                  </a:lnTo>
                  <a:lnTo>
                    <a:pt x="0" y="1271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1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0067536" y="6980242"/>
            <a:ext cx="953654" cy="953654"/>
            <a:chOff x="0" y="0"/>
            <a:chExt cx="1271539" cy="127153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71524" cy="1271524"/>
            </a:xfrm>
            <a:custGeom>
              <a:avLst/>
              <a:gdLst/>
              <a:ahLst/>
              <a:cxnLst/>
              <a:rect r="r" b="b" t="t" l="l"/>
              <a:pathLst>
                <a:path h="1271524" w="1271524">
                  <a:moveTo>
                    <a:pt x="0" y="0"/>
                  </a:moveTo>
                  <a:lnTo>
                    <a:pt x="1271524" y="0"/>
                  </a:lnTo>
                  <a:lnTo>
                    <a:pt x="1271524" y="1271524"/>
                  </a:lnTo>
                  <a:lnTo>
                    <a:pt x="0" y="1271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1"/>
              </a:stretch>
            </a:blip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0334502" y="2761036"/>
            <a:ext cx="686688" cy="697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8"/>
              </a:lnSpc>
            </a:pPr>
            <a:r>
              <a:rPr lang="en-US" sz="3142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334502" y="4171192"/>
            <a:ext cx="686688" cy="697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8"/>
              </a:lnSpc>
            </a:pPr>
            <a:r>
              <a:rPr lang="en-US" sz="3142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334502" y="5583814"/>
            <a:ext cx="686688" cy="697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8"/>
              </a:lnSpc>
            </a:pPr>
            <a:r>
              <a:rPr lang="en-US" sz="3142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334502" y="6996436"/>
            <a:ext cx="686688" cy="697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8"/>
              </a:lnSpc>
            </a:pPr>
            <a:r>
              <a:rPr lang="en-US" sz="3142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444598" y="2609071"/>
            <a:ext cx="5851840" cy="820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377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Open art 教學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444598" y="4048828"/>
            <a:ext cx="6306663" cy="820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377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課堂練習一：超級英雄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444598" y="5510441"/>
            <a:ext cx="6306663" cy="820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377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課堂練習二：香港風景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444598" y="6884049"/>
            <a:ext cx="5851840" cy="820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377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Ｑ ＆ Ａ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0067536" y="8392864"/>
            <a:ext cx="953654" cy="953654"/>
            <a:chOff x="0" y="0"/>
            <a:chExt cx="1271539" cy="1271539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71524" cy="1271524"/>
            </a:xfrm>
            <a:custGeom>
              <a:avLst/>
              <a:gdLst/>
              <a:ahLst/>
              <a:cxnLst/>
              <a:rect r="r" b="b" t="t" l="l"/>
              <a:pathLst>
                <a:path h="1271524" w="1271524">
                  <a:moveTo>
                    <a:pt x="0" y="0"/>
                  </a:moveTo>
                  <a:lnTo>
                    <a:pt x="1271524" y="0"/>
                  </a:lnTo>
                  <a:lnTo>
                    <a:pt x="1271524" y="1271524"/>
                  </a:lnTo>
                  <a:lnTo>
                    <a:pt x="0" y="1271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-1" b="-1"/>
              </a:stretch>
            </a:blip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10334502" y="8409058"/>
            <a:ext cx="686688" cy="697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8"/>
              </a:lnSpc>
            </a:pPr>
            <a:r>
              <a:rPr lang="en-US" sz="3142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1444598" y="8380483"/>
            <a:ext cx="5851840" cy="820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377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總結及問卷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-1363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454432" y="1633686"/>
            <a:ext cx="7133684" cy="8782854"/>
          </a:xfrm>
          <a:custGeom>
            <a:avLst/>
            <a:gdLst/>
            <a:ahLst/>
            <a:cxnLst/>
            <a:rect r="r" b="b" t="t" l="l"/>
            <a:pathLst>
              <a:path h="8782854" w="7133684">
                <a:moveTo>
                  <a:pt x="0" y="0"/>
                </a:moveTo>
                <a:lnTo>
                  <a:pt x="7133684" y="0"/>
                </a:lnTo>
                <a:lnTo>
                  <a:pt x="7133684" y="8782854"/>
                </a:lnTo>
                <a:lnTo>
                  <a:pt x="0" y="8782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660959" y="9315450"/>
            <a:ext cx="1512616" cy="428625"/>
            <a:chOff x="0" y="0"/>
            <a:chExt cx="2016821" cy="571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16760" cy="571500"/>
            </a:xfrm>
            <a:custGeom>
              <a:avLst/>
              <a:gdLst/>
              <a:ahLst/>
              <a:cxnLst/>
              <a:rect r="r" b="b" t="t" l="l"/>
              <a:pathLst>
                <a:path h="571500" w="2016760">
                  <a:moveTo>
                    <a:pt x="0" y="0"/>
                  </a:moveTo>
                  <a:lnTo>
                    <a:pt x="2016760" y="0"/>
                  </a:lnTo>
                  <a:lnTo>
                    <a:pt x="2016760" y="571500"/>
                  </a:lnTo>
                  <a:lnTo>
                    <a:pt x="0" y="57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87000"/>
              </a:blip>
              <a:stretch>
                <a:fillRect l="-35011" t="0" r="-35014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7024150"/>
            <a:ext cx="1069658" cy="1069658"/>
            <a:chOff x="0" y="0"/>
            <a:chExt cx="1426211" cy="142621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26210" cy="1426210"/>
            </a:xfrm>
            <a:custGeom>
              <a:avLst/>
              <a:gdLst/>
              <a:ahLst/>
              <a:cxnLst/>
              <a:rect r="r" b="b" t="t" l="l"/>
              <a:pathLst>
                <a:path h="1426210" w="1426210">
                  <a:moveTo>
                    <a:pt x="0" y="0"/>
                  </a:moveTo>
                  <a:lnTo>
                    <a:pt x="1426210" y="0"/>
                  </a:lnTo>
                  <a:lnTo>
                    <a:pt x="1426210" y="1426210"/>
                  </a:lnTo>
                  <a:lnTo>
                    <a:pt x="0" y="1426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029270" y="1628629"/>
            <a:ext cx="5951308" cy="1687711"/>
          </a:xfrm>
          <a:custGeom>
            <a:avLst/>
            <a:gdLst/>
            <a:ahLst/>
            <a:cxnLst/>
            <a:rect r="r" b="b" t="t" l="l"/>
            <a:pathLst>
              <a:path h="1687711" w="5951308">
                <a:moveTo>
                  <a:pt x="0" y="0"/>
                </a:moveTo>
                <a:lnTo>
                  <a:pt x="5951308" y="0"/>
                </a:lnTo>
                <a:lnTo>
                  <a:pt x="5951308" y="1687711"/>
                </a:lnTo>
                <a:lnTo>
                  <a:pt x="0" y="1687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416866" y="2978745"/>
            <a:ext cx="5668371" cy="5858787"/>
            <a:chOff x="0" y="0"/>
            <a:chExt cx="7557828" cy="781171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557770" cy="7811770"/>
            </a:xfrm>
            <a:custGeom>
              <a:avLst/>
              <a:gdLst/>
              <a:ahLst/>
              <a:cxnLst/>
              <a:rect r="r" b="b" t="t" l="l"/>
              <a:pathLst>
                <a:path h="7811770" w="7557770">
                  <a:moveTo>
                    <a:pt x="7557770" y="6523736"/>
                  </a:moveTo>
                  <a:cubicBezTo>
                    <a:pt x="7557770" y="7235825"/>
                    <a:pt x="6980301" y="7811770"/>
                    <a:pt x="6269736" y="7811770"/>
                  </a:cubicBezTo>
                  <a:lnTo>
                    <a:pt x="1288034" y="7811770"/>
                  </a:lnTo>
                  <a:cubicBezTo>
                    <a:pt x="575945" y="7811770"/>
                    <a:pt x="0" y="7234301"/>
                    <a:pt x="0" y="6523736"/>
                  </a:cubicBezTo>
                  <a:lnTo>
                    <a:pt x="0" y="1288034"/>
                  </a:lnTo>
                  <a:cubicBezTo>
                    <a:pt x="0" y="575945"/>
                    <a:pt x="577469" y="0"/>
                    <a:pt x="1288034" y="0"/>
                  </a:cubicBezTo>
                  <a:lnTo>
                    <a:pt x="6269863" y="0"/>
                  </a:lnTo>
                  <a:cubicBezTo>
                    <a:pt x="6981952" y="0"/>
                    <a:pt x="7557770" y="577469"/>
                    <a:pt x="7557770" y="1288034"/>
                  </a:cubicBezTo>
                  <a:lnTo>
                    <a:pt x="7557770" y="6523736"/>
                  </a:lnTo>
                  <a:close/>
                </a:path>
              </a:pathLst>
            </a:custGeom>
            <a:blipFill>
              <a:blip r:embed="rId10"/>
              <a:stretch>
                <a:fillRect l="-1679" t="0" r="-168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1348363" y="2910242"/>
            <a:ext cx="5805378" cy="5995794"/>
          </a:xfrm>
          <a:custGeom>
            <a:avLst/>
            <a:gdLst/>
            <a:ahLst/>
            <a:cxnLst/>
            <a:rect r="r" b="b" t="t" l="l"/>
            <a:pathLst>
              <a:path h="5995794" w="5805378">
                <a:moveTo>
                  <a:pt x="0" y="0"/>
                </a:moveTo>
                <a:lnTo>
                  <a:pt x="5805378" y="0"/>
                </a:lnTo>
                <a:lnTo>
                  <a:pt x="5805378" y="5995794"/>
                </a:lnTo>
                <a:lnTo>
                  <a:pt x="0" y="599579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029270" y="4470025"/>
            <a:ext cx="1069658" cy="1069658"/>
            <a:chOff x="0" y="0"/>
            <a:chExt cx="1426211" cy="142621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26210" cy="1426210"/>
            </a:xfrm>
            <a:custGeom>
              <a:avLst/>
              <a:gdLst/>
              <a:ahLst/>
              <a:cxnLst/>
              <a:rect r="r" b="b" t="t" l="l"/>
              <a:pathLst>
                <a:path h="1426210" w="1426210">
                  <a:moveTo>
                    <a:pt x="0" y="0"/>
                  </a:moveTo>
                  <a:lnTo>
                    <a:pt x="1426210" y="0"/>
                  </a:lnTo>
                  <a:lnTo>
                    <a:pt x="1426210" y="1426210"/>
                  </a:lnTo>
                  <a:lnTo>
                    <a:pt x="0" y="1426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1866565" y="3493565"/>
            <a:ext cx="4788024" cy="4886439"/>
            <a:chOff x="0" y="0"/>
            <a:chExt cx="6384032" cy="65152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84036" cy="6515227"/>
            </a:xfrm>
            <a:custGeom>
              <a:avLst/>
              <a:gdLst/>
              <a:ahLst/>
              <a:cxnLst/>
              <a:rect r="r" b="b" t="t" l="l"/>
              <a:pathLst>
                <a:path h="6515227" w="6384036">
                  <a:moveTo>
                    <a:pt x="0" y="0"/>
                  </a:moveTo>
                  <a:lnTo>
                    <a:pt x="6384036" y="0"/>
                  </a:lnTo>
                  <a:lnTo>
                    <a:pt x="6384036" y="6515227"/>
                  </a:lnTo>
                  <a:lnTo>
                    <a:pt x="0" y="6515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1" t="0" r="-11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2413252" y="3898525"/>
            <a:ext cx="8188882" cy="267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80"/>
              </a:lnSpc>
            </a:pPr>
            <a:r>
              <a:rPr lang="en-US" sz="6049">
                <a:solidFill>
                  <a:srgbClr val="1A3ECD"/>
                </a:solidFill>
                <a:latin typeface="Noto Sans"/>
                <a:ea typeface="Noto Sans"/>
                <a:cs typeface="Noto Sans"/>
                <a:sym typeface="Noto Sans"/>
              </a:rPr>
              <a:t>實踐在科技課及價值課學習的知識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413252" y="6452650"/>
            <a:ext cx="7443973" cy="267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80"/>
              </a:lnSpc>
            </a:pPr>
            <a:r>
              <a:rPr lang="en-US" sz="6049">
                <a:solidFill>
                  <a:srgbClr val="1A3ECD"/>
                </a:solidFill>
                <a:latin typeface="Noto Sans"/>
                <a:ea typeface="Noto Sans"/>
                <a:cs typeface="Noto Sans"/>
                <a:sym typeface="Noto Sans"/>
              </a:rPr>
              <a:t>運用新興科技工具創作一件簡單作品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1940412"/>
            <a:ext cx="5951877" cy="1285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66"/>
              </a:lnSpc>
            </a:pPr>
            <a:r>
              <a:rPr lang="en-US" b="true" sz="894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目標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-1363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54" y="175904"/>
            <a:ext cx="2055495" cy="295466"/>
            <a:chOff x="0" y="0"/>
            <a:chExt cx="2740660" cy="3939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2171"/>
                  </a:lnTo>
                  <a:lnTo>
                    <a:pt x="352171" y="0"/>
                  </a:lnTo>
                  <a:lnTo>
                    <a:pt x="693928" y="338201"/>
                  </a:lnTo>
                  <a:lnTo>
                    <a:pt x="1032129" y="0"/>
                  </a:lnTo>
                  <a:lnTo>
                    <a:pt x="1370330" y="338201"/>
                  </a:lnTo>
                  <a:lnTo>
                    <a:pt x="1711960" y="0"/>
                  </a:lnTo>
                  <a:lnTo>
                    <a:pt x="2050161" y="338201"/>
                  </a:lnTo>
                  <a:lnTo>
                    <a:pt x="2388489" y="0"/>
                  </a:lnTo>
                  <a:lnTo>
                    <a:pt x="2740660" y="352171"/>
                  </a:lnTo>
                  <a:lnTo>
                    <a:pt x="2716276" y="380111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4" y="644004"/>
            <a:ext cx="2055495" cy="295466"/>
            <a:chOff x="0" y="0"/>
            <a:chExt cx="2740660" cy="3939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5600"/>
                  </a:lnTo>
                  <a:lnTo>
                    <a:pt x="352171" y="0"/>
                  </a:lnTo>
                  <a:lnTo>
                    <a:pt x="693928" y="341757"/>
                  </a:lnTo>
                  <a:lnTo>
                    <a:pt x="1032129" y="0"/>
                  </a:lnTo>
                  <a:lnTo>
                    <a:pt x="1370330" y="341757"/>
                  </a:lnTo>
                  <a:lnTo>
                    <a:pt x="1711960" y="0"/>
                  </a:lnTo>
                  <a:lnTo>
                    <a:pt x="2050161" y="341757"/>
                  </a:lnTo>
                  <a:lnTo>
                    <a:pt x="2388489" y="0"/>
                  </a:lnTo>
                  <a:lnTo>
                    <a:pt x="2740660" y="355600"/>
                  </a:lnTo>
                  <a:lnTo>
                    <a:pt x="2716276" y="379984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3822998" y="7576560"/>
            <a:ext cx="5077990" cy="5077990"/>
          </a:xfrm>
          <a:custGeom>
            <a:avLst/>
            <a:gdLst/>
            <a:ahLst/>
            <a:cxnLst/>
            <a:rect r="r" b="b" t="t" l="l"/>
            <a:pathLst>
              <a:path h="5077990" w="5077990">
                <a:moveTo>
                  <a:pt x="0" y="0"/>
                </a:moveTo>
                <a:lnTo>
                  <a:pt x="5077990" y="0"/>
                </a:lnTo>
                <a:lnTo>
                  <a:pt x="5077990" y="5077990"/>
                </a:lnTo>
                <a:lnTo>
                  <a:pt x="0" y="5077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017871" y="400058"/>
            <a:ext cx="6626009" cy="1068444"/>
          </a:xfrm>
          <a:custGeom>
            <a:avLst/>
            <a:gdLst/>
            <a:ahLst/>
            <a:cxnLst/>
            <a:rect r="r" b="b" t="t" l="l"/>
            <a:pathLst>
              <a:path h="1068444" w="6626009">
                <a:moveTo>
                  <a:pt x="0" y="0"/>
                </a:moveTo>
                <a:lnTo>
                  <a:pt x="6626009" y="0"/>
                </a:lnTo>
                <a:lnTo>
                  <a:pt x="6626009" y="1068444"/>
                </a:lnTo>
                <a:lnTo>
                  <a:pt x="0" y="1068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745011" y="7391762"/>
            <a:ext cx="5077990" cy="4954791"/>
            <a:chOff x="0" y="0"/>
            <a:chExt cx="812800" cy="7930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793080"/>
            </a:xfrm>
            <a:custGeom>
              <a:avLst/>
              <a:gdLst/>
              <a:ahLst/>
              <a:cxnLst/>
              <a:rect r="r" b="b" t="t" l="l"/>
              <a:pathLst>
                <a:path h="793080" w="812800">
                  <a:moveTo>
                    <a:pt x="406400" y="0"/>
                  </a:moveTo>
                  <a:cubicBezTo>
                    <a:pt x="181951" y="0"/>
                    <a:pt x="0" y="177537"/>
                    <a:pt x="0" y="396540"/>
                  </a:cubicBezTo>
                  <a:cubicBezTo>
                    <a:pt x="0" y="615543"/>
                    <a:pt x="181951" y="793080"/>
                    <a:pt x="406400" y="793080"/>
                  </a:cubicBezTo>
                  <a:cubicBezTo>
                    <a:pt x="630849" y="793080"/>
                    <a:pt x="812800" y="615543"/>
                    <a:pt x="812800" y="396540"/>
                  </a:cubicBezTo>
                  <a:cubicBezTo>
                    <a:pt x="812800" y="177537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95AC6">
                    <a:alpha val="4500"/>
                  </a:srgbClr>
                </a:gs>
                <a:gs pos="100000">
                  <a:srgbClr val="5540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45776"/>
              <a:ext cx="660400" cy="6729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769777" y="1468502"/>
            <a:ext cx="17122196" cy="8477809"/>
          </a:xfrm>
          <a:custGeom>
            <a:avLst/>
            <a:gdLst/>
            <a:ahLst/>
            <a:cxnLst/>
            <a:rect r="r" b="b" t="t" l="l"/>
            <a:pathLst>
              <a:path h="8477809" w="17122196">
                <a:moveTo>
                  <a:pt x="0" y="0"/>
                </a:moveTo>
                <a:lnTo>
                  <a:pt x="17122196" y="0"/>
                </a:lnTo>
                <a:lnTo>
                  <a:pt x="17122196" y="8477809"/>
                </a:lnTo>
                <a:lnTo>
                  <a:pt x="0" y="84778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8325" t="-12139" r="-2111" b="-7394"/>
            </a:stretch>
          </a:blipFill>
          <a:ln w="57150" cap="sq">
            <a:gradFill>
              <a:gsLst>
                <a:gs pos="0">
                  <a:srgbClr val="3428BA">
                    <a:alpha val="100000"/>
                  </a:srgbClr>
                </a:gs>
                <a:gs pos="100000">
                  <a:srgbClr val="5FA2DB">
                    <a:alpha val="100000"/>
                  </a:srgbClr>
                </a:gs>
              </a:gsLst>
              <a:lin ang="2700000"/>
            </a:gradFill>
            <a:prstDash val="solid"/>
            <a:miter/>
          </a:ln>
        </p:spPr>
      </p:sp>
      <p:sp>
        <p:nvSpPr>
          <p:cNvPr name="TextBox 14" id="14"/>
          <p:cNvSpPr txBox="true"/>
          <p:nvPr/>
        </p:nvSpPr>
        <p:spPr>
          <a:xfrm rot="0">
            <a:off x="7131878" y="658055"/>
            <a:ext cx="5178006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0"/>
              </a:lnSpc>
            </a:pPr>
            <a:r>
              <a:rPr lang="en-US" b="true" sz="3400" u="sng">
                <a:solidFill>
                  <a:srgbClr val="0D3FE6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  <a:hlinkClick r:id="rId9" tooltip="https://openart.ai/home"/>
              </a:rPr>
              <a:t>https:/ openart.ai/home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4245896" y="3292365"/>
            <a:ext cx="2992322" cy="2992322"/>
          </a:xfrm>
          <a:prstGeom prst="rect">
            <a:avLst/>
          </a:prstGeom>
        </p:spPr>
      </p:pic>
      <p:grpSp>
        <p:nvGrpSpPr>
          <p:cNvPr name="Group 16" id="16"/>
          <p:cNvGrpSpPr/>
          <p:nvPr/>
        </p:nvGrpSpPr>
        <p:grpSpPr>
          <a:xfrm rot="0">
            <a:off x="6584771" y="8829654"/>
            <a:ext cx="5118458" cy="1285901"/>
            <a:chOff x="0" y="0"/>
            <a:chExt cx="6824611" cy="171453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24621" cy="1714627"/>
            </a:xfrm>
            <a:custGeom>
              <a:avLst/>
              <a:gdLst/>
              <a:ahLst/>
              <a:cxnLst/>
              <a:rect r="r" b="b" t="t" l="l"/>
              <a:pathLst>
                <a:path h="1714627" w="6824621">
                  <a:moveTo>
                    <a:pt x="90942" y="0"/>
                  </a:moveTo>
                  <a:lnTo>
                    <a:pt x="6733693" y="0"/>
                  </a:lnTo>
                  <a:cubicBezTo>
                    <a:pt x="6783943" y="0"/>
                    <a:pt x="6824621" y="28575"/>
                    <a:pt x="6824621" y="64008"/>
                  </a:cubicBezTo>
                  <a:lnTo>
                    <a:pt x="6824621" y="1650619"/>
                  </a:lnTo>
                  <a:cubicBezTo>
                    <a:pt x="6824621" y="1685925"/>
                    <a:pt x="6783943" y="1714627"/>
                    <a:pt x="6733693" y="1714627"/>
                  </a:cubicBezTo>
                  <a:lnTo>
                    <a:pt x="90942" y="1714627"/>
                  </a:lnTo>
                  <a:cubicBezTo>
                    <a:pt x="40693" y="1714500"/>
                    <a:pt x="0" y="1685925"/>
                    <a:pt x="0" y="1650619"/>
                  </a:cubicBezTo>
                  <a:lnTo>
                    <a:pt x="0" y="64008"/>
                  </a:lnTo>
                  <a:cubicBezTo>
                    <a:pt x="0" y="28575"/>
                    <a:pt x="40693" y="0"/>
                    <a:pt x="90942" y="0"/>
                  </a:cubicBezTo>
                  <a:moveTo>
                    <a:pt x="90942" y="127889"/>
                  </a:moveTo>
                  <a:lnTo>
                    <a:pt x="90942" y="64008"/>
                  </a:lnTo>
                  <a:lnTo>
                    <a:pt x="181883" y="64008"/>
                  </a:lnTo>
                  <a:lnTo>
                    <a:pt x="181883" y="1650619"/>
                  </a:lnTo>
                  <a:lnTo>
                    <a:pt x="90942" y="1650619"/>
                  </a:lnTo>
                  <a:lnTo>
                    <a:pt x="90942" y="1586611"/>
                  </a:lnTo>
                  <a:lnTo>
                    <a:pt x="6733693" y="1586611"/>
                  </a:lnTo>
                  <a:lnTo>
                    <a:pt x="6733693" y="1650619"/>
                  </a:lnTo>
                  <a:lnTo>
                    <a:pt x="6642751" y="1650619"/>
                  </a:lnTo>
                  <a:lnTo>
                    <a:pt x="6642751" y="64008"/>
                  </a:lnTo>
                  <a:lnTo>
                    <a:pt x="6733693" y="64008"/>
                  </a:lnTo>
                  <a:lnTo>
                    <a:pt x="6733693" y="128016"/>
                  </a:lnTo>
                  <a:lnTo>
                    <a:pt x="90942" y="128016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832321" y="1468502"/>
            <a:ext cx="4059652" cy="1285901"/>
            <a:chOff x="0" y="0"/>
            <a:chExt cx="5412869" cy="171453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412879" cy="1714627"/>
            </a:xfrm>
            <a:custGeom>
              <a:avLst/>
              <a:gdLst/>
              <a:ahLst/>
              <a:cxnLst/>
              <a:rect r="r" b="b" t="t" l="l"/>
              <a:pathLst>
                <a:path h="1714627" w="5412879">
                  <a:moveTo>
                    <a:pt x="72129" y="0"/>
                  </a:moveTo>
                  <a:lnTo>
                    <a:pt x="5340759" y="0"/>
                  </a:lnTo>
                  <a:cubicBezTo>
                    <a:pt x="5380613" y="0"/>
                    <a:pt x="5412879" y="28575"/>
                    <a:pt x="5412879" y="64008"/>
                  </a:cubicBezTo>
                  <a:lnTo>
                    <a:pt x="5412879" y="1650619"/>
                  </a:lnTo>
                  <a:cubicBezTo>
                    <a:pt x="5412879" y="1685925"/>
                    <a:pt x="5380613" y="1714627"/>
                    <a:pt x="5340759" y="1714627"/>
                  </a:cubicBezTo>
                  <a:lnTo>
                    <a:pt x="72129" y="1714627"/>
                  </a:lnTo>
                  <a:cubicBezTo>
                    <a:pt x="32275" y="1714500"/>
                    <a:pt x="0" y="1685925"/>
                    <a:pt x="0" y="1650619"/>
                  </a:cubicBezTo>
                  <a:lnTo>
                    <a:pt x="0" y="64008"/>
                  </a:lnTo>
                  <a:cubicBezTo>
                    <a:pt x="0" y="28575"/>
                    <a:pt x="32275" y="0"/>
                    <a:pt x="72129" y="0"/>
                  </a:cubicBezTo>
                  <a:moveTo>
                    <a:pt x="72129" y="127889"/>
                  </a:moveTo>
                  <a:lnTo>
                    <a:pt x="72129" y="64008"/>
                  </a:lnTo>
                  <a:lnTo>
                    <a:pt x="144259" y="64008"/>
                  </a:lnTo>
                  <a:lnTo>
                    <a:pt x="144259" y="1650619"/>
                  </a:lnTo>
                  <a:lnTo>
                    <a:pt x="72129" y="1650619"/>
                  </a:lnTo>
                  <a:lnTo>
                    <a:pt x="72129" y="1586611"/>
                  </a:lnTo>
                  <a:lnTo>
                    <a:pt x="5340759" y="1586611"/>
                  </a:lnTo>
                  <a:lnTo>
                    <a:pt x="5340759" y="1650619"/>
                  </a:lnTo>
                  <a:lnTo>
                    <a:pt x="5268630" y="1650619"/>
                  </a:lnTo>
                  <a:lnTo>
                    <a:pt x="5268630" y="64008"/>
                  </a:lnTo>
                  <a:lnTo>
                    <a:pt x="5340759" y="64008"/>
                  </a:lnTo>
                  <a:lnTo>
                    <a:pt x="5340759" y="128016"/>
                  </a:lnTo>
                  <a:lnTo>
                    <a:pt x="72129" y="128016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-1363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54" y="175904"/>
            <a:ext cx="2055495" cy="295466"/>
            <a:chOff x="0" y="0"/>
            <a:chExt cx="2740660" cy="3939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2171"/>
                  </a:lnTo>
                  <a:lnTo>
                    <a:pt x="352171" y="0"/>
                  </a:lnTo>
                  <a:lnTo>
                    <a:pt x="693928" y="338201"/>
                  </a:lnTo>
                  <a:lnTo>
                    <a:pt x="1032129" y="0"/>
                  </a:lnTo>
                  <a:lnTo>
                    <a:pt x="1370330" y="338201"/>
                  </a:lnTo>
                  <a:lnTo>
                    <a:pt x="1711960" y="0"/>
                  </a:lnTo>
                  <a:lnTo>
                    <a:pt x="2050161" y="338201"/>
                  </a:lnTo>
                  <a:lnTo>
                    <a:pt x="2388489" y="0"/>
                  </a:lnTo>
                  <a:lnTo>
                    <a:pt x="2740660" y="352171"/>
                  </a:lnTo>
                  <a:lnTo>
                    <a:pt x="2716276" y="380111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4" y="644004"/>
            <a:ext cx="2055495" cy="295466"/>
            <a:chOff x="0" y="0"/>
            <a:chExt cx="2740660" cy="3939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5600"/>
                  </a:lnTo>
                  <a:lnTo>
                    <a:pt x="352171" y="0"/>
                  </a:lnTo>
                  <a:lnTo>
                    <a:pt x="693928" y="341757"/>
                  </a:lnTo>
                  <a:lnTo>
                    <a:pt x="1032129" y="0"/>
                  </a:lnTo>
                  <a:lnTo>
                    <a:pt x="1370330" y="341757"/>
                  </a:lnTo>
                  <a:lnTo>
                    <a:pt x="1711960" y="0"/>
                  </a:lnTo>
                  <a:lnTo>
                    <a:pt x="2050161" y="341757"/>
                  </a:lnTo>
                  <a:lnTo>
                    <a:pt x="2388489" y="0"/>
                  </a:lnTo>
                  <a:lnTo>
                    <a:pt x="2740660" y="355600"/>
                  </a:lnTo>
                  <a:lnTo>
                    <a:pt x="2716276" y="379984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017871" y="400058"/>
            <a:ext cx="6626009" cy="1068444"/>
            <a:chOff x="0" y="0"/>
            <a:chExt cx="8834679" cy="14245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34628" cy="1424559"/>
            </a:xfrm>
            <a:custGeom>
              <a:avLst/>
              <a:gdLst/>
              <a:ahLst/>
              <a:cxnLst/>
              <a:rect r="r" b="b" t="t" l="l"/>
              <a:pathLst>
                <a:path h="1424559" w="8834628">
                  <a:moveTo>
                    <a:pt x="0" y="0"/>
                  </a:moveTo>
                  <a:lnTo>
                    <a:pt x="8834628" y="0"/>
                  </a:lnTo>
                  <a:lnTo>
                    <a:pt x="8834628" y="1424559"/>
                  </a:lnTo>
                  <a:lnTo>
                    <a:pt x="0" y="14245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14" r="0" b="-31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028102" y="1540021"/>
            <a:ext cx="16894364" cy="7994232"/>
          </a:xfrm>
          <a:custGeom>
            <a:avLst/>
            <a:gdLst/>
            <a:ahLst/>
            <a:cxnLst/>
            <a:rect r="r" b="b" t="t" l="l"/>
            <a:pathLst>
              <a:path h="7994232" w="16894364">
                <a:moveTo>
                  <a:pt x="0" y="0"/>
                </a:moveTo>
                <a:lnTo>
                  <a:pt x="16894364" y="0"/>
                </a:lnTo>
                <a:lnTo>
                  <a:pt x="16894364" y="7994231"/>
                </a:lnTo>
                <a:lnTo>
                  <a:pt x="0" y="79942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3866" r="0" b="-5007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131878" y="581855"/>
            <a:ext cx="7014986" cy="591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6"/>
              </a:lnSpc>
            </a:pPr>
            <a:r>
              <a:rPr lang="en-US" b="true" sz="3400" u="sng">
                <a:solidFill>
                  <a:srgbClr val="0D3FE6"/>
                </a:solidFill>
                <a:latin typeface="Noto Sans Bold"/>
                <a:ea typeface="Noto Sans Bold"/>
                <a:cs typeface="Noto Sans Bold"/>
                <a:sym typeface="Noto Sans Bold"/>
                <a:hlinkClick r:id="rId6" tooltip="https://openart.ai/home"/>
              </a:rPr>
              <a:t>https:/ openart.ai/home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5732920" y="1540021"/>
            <a:ext cx="2416092" cy="1285901"/>
            <a:chOff x="0" y="0"/>
            <a:chExt cx="3221456" cy="171453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21466" cy="1714627"/>
            </a:xfrm>
            <a:custGeom>
              <a:avLst/>
              <a:gdLst/>
              <a:ahLst/>
              <a:cxnLst/>
              <a:rect r="r" b="b" t="t" l="l"/>
              <a:pathLst>
                <a:path h="1714627" w="3221466">
                  <a:moveTo>
                    <a:pt x="42928" y="0"/>
                  </a:moveTo>
                  <a:lnTo>
                    <a:pt x="3178540" y="0"/>
                  </a:lnTo>
                  <a:cubicBezTo>
                    <a:pt x="3202259" y="0"/>
                    <a:pt x="3221466" y="28575"/>
                    <a:pt x="3221466" y="64008"/>
                  </a:cubicBezTo>
                  <a:lnTo>
                    <a:pt x="3221466" y="1650619"/>
                  </a:lnTo>
                  <a:cubicBezTo>
                    <a:pt x="3221466" y="1685925"/>
                    <a:pt x="3202259" y="1714627"/>
                    <a:pt x="3178540" y="1714627"/>
                  </a:cubicBezTo>
                  <a:lnTo>
                    <a:pt x="42928" y="1714627"/>
                  </a:lnTo>
                  <a:cubicBezTo>
                    <a:pt x="19208" y="1714500"/>
                    <a:pt x="0" y="1685925"/>
                    <a:pt x="0" y="1650619"/>
                  </a:cubicBezTo>
                  <a:lnTo>
                    <a:pt x="0" y="64008"/>
                  </a:lnTo>
                  <a:cubicBezTo>
                    <a:pt x="0" y="28575"/>
                    <a:pt x="19208" y="0"/>
                    <a:pt x="42928" y="0"/>
                  </a:cubicBezTo>
                  <a:moveTo>
                    <a:pt x="42928" y="127889"/>
                  </a:moveTo>
                  <a:lnTo>
                    <a:pt x="42928" y="64008"/>
                  </a:lnTo>
                  <a:lnTo>
                    <a:pt x="85855" y="64008"/>
                  </a:lnTo>
                  <a:lnTo>
                    <a:pt x="85855" y="1650619"/>
                  </a:lnTo>
                  <a:lnTo>
                    <a:pt x="42928" y="1650619"/>
                  </a:lnTo>
                  <a:lnTo>
                    <a:pt x="42928" y="1586611"/>
                  </a:lnTo>
                  <a:lnTo>
                    <a:pt x="3178540" y="1586611"/>
                  </a:lnTo>
                  <a:lnTo>
                    <a:pt x="3178540" y="1650619"/>
                  </a:lnTo>
                  <a:lnTo>
                    <a:pt x="3135612" y="1650619"/>
                  </a:lnTo>
                  <a:lnTo>
                    <a:pt x="3135612" y="64008"/>
                  </a:lnTo>
                  <a:lnTo>
                    <a:pt x="3178540" y="64008"/>
                  </a:lnTo>
                  <a:lnTo>
                    <a:pt x="3178540" y="128016"/>
                  </a:lnTo>
                  <a:lnTo>
                    <a:pt x="42928" y="128016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7736746" y="2007150"/>
            <a:ext cx="8502544" cy="818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0"/>
              </a:lnSpc>
            </a:pP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.點擊Start for Free 開始製作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-1363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54" y="175904"/>
            <a:ext cx="2055495" cy="295466"/>
            <a:chOff x="0" y="0"/>
            <a:chExt cx="2740660" cy="3939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2171"/>
                  </a:lnTo>
                  <a:lnTo>
                    <a:pt x="352171" y="0"/>
                  </a:lnTo>
                  <a:lnTo>
                    <a:pt x="693928" y="338201"/>
                  </a:lnTo>
                  <a:lnTo>
                    <a:pt x="1032129" y="0"/>
                  </a:lnTo>
                  <a:lnTo>
                    <a:pt x="1370330" y="338201"/>
                  </a:lnTo>
                  <a:lnTo>
                    <a:pt x="1711960" y="0"/>
                  </a:lnTo>
                  <a:lnTo>
                    <a:pt x="2050161" y="338201"/>
                  </a:lnTo>
                  <a:lnTo>
                    <a:pt x="2388489" y="0"/>
                  </a:lnTo>
                  <a:lnTo>
                    <a:pt x="2740660" y="352171"/>
                  </a:lnTo>
                  <a:lnTo>
                    <a:pt x="2716276" y="380111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4" y="644004"/>
            <a:ext cx="2055495" cy="295466"/>
            <a:chOff x="0" y="0"/>
            <a:chExt cx="2740660" cy="3939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5600"/>
                  </a:lnTo>
                  <a:lnTo>
                    <a:pt x="352171" y="0"/>
                  </a:lnTo>
                  <a:lnTo>
                    <a:pt x="693928" y="341757"/>
                  </a:lnTo>
                  <a:lnTo>
                    <a:pt x="1032129" y="0"/>
                  </a:lnTo>
                  <a:lnTo>
                    <a:pt x="1370330" y="341757"/>
                  </a:lnTo>
                  <a:lnTo>
                    <a:pt x="1711960" y="0"/>
                  </a:lnTo>
                  <a:lnTo>
                    <a:pt x="2050161" y="341757"/>
                  </a:lnTo>
                  <a:lnTo>
                    <a:pt x="2388489" y="0"/>
                  </a:lnTo>
                  <a:lnTo>
                    <a:pt x="2740660" y="355600"/>
                  </a:lnTo>
                  <a:lnTo>
                    <a:pt x="2716276" y="379984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017871" y="400058"/>
            <a:ext cx="6626009" cy="1068444"/>
            <a:chOff x="0" y="0"/>
            <a:chExt cx="8834679" cy="14245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34628" cy="1424559"/>
            </a:xfrm>
            <a:custGeom>
              <a:avLst/>
              <a:gdLst/>
              <a:ahLst/>
              <a:cxnLst/>
              <a:rect r="r" b="b" t="t" l="l"/>
              <a:pathLst>
                <a:path h="1424559" w="8834628">
                  <a:moveTo>
                    <a:pt x="0" y="0"/>
                  </a:moveTo>
                  <a:lnTo>
                    <a:pt x="8834628" y="0"/>
                  </a:lnTo>
                  <a:lnTo>
                    <a:pt x="8834628" y="1424559"/>
                  </a:lnTo>
                  <a:lnTo>
                    <a:pt x="0" y="14245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14" r="0" b="-31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052000" y="1731443"/>
            <a:ext cx="16610221" cy="7840453"/>
          </a:xfrm>
          <a:custGeom>
            <a:avLst/>
            <a:gdLst/>
            <a:ahLst/>
            <a:cxnLst/>
            <a:rect r="r" b="b" t="t" l="l"/>
            <a:pathLst>
              <a:path h="7840453" w="16610221">
                <a:moveTo>
                  <a:pt x="0" y="0"/>
                </a:moveTo>
                <a:lnTo>
                  <a:pt x="16610221" y="0"/>
                </a:lnTo>
                <a:lnTo>
                  <a:pt x="16610221" y="7840453"/>
                </a:lnTo>
                <a:lnTo>
                  <a:pt x="0" y="7840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780" r="-779" b="-5316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131878" y="581855"/>
            <a:ext cx="7014986" cy="591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6"/>
              </a:lnSpc>
            </a:pPr>
            <a:r>
              <a:rPr lang="en-US" b="true" sz="3400" u="sng">
                <a:solidFill>
                  <a:srgbClr val="0D3FE6"/>
                </a:solidFill>
                <a:latin typeface="Noto Sans Bold"/>
                <a:ea typeface="Noto Sans Bold"/>
                <a:cs typeface="Noto Sans Bold"/>
                <a:sym typeface="Noto Sans Bold"/>
                <a:hlinkClick r:id="rId6" tooltip="https://openart.ai/home"/>
              </a:rPr>
              <a:t>https:/ openart.ai/home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22958" y="1790705"/>
            <a:ext cx="6575916" cy="7671902"/>
          </a:xfrm>
          <a:custGeom>
            <a:avLst/>
            <a:gdLst/>
            <a:ahLst/>
            <a:cxnLst/>
            <a:rect r="r" b="b" t="t" l="l"/>
            <a:pathLst>
              <a:path h="7671902" w="6575916">
                <a:moveTo>
                  <a:pt x="0" y="0"/>
                </a:moveTo>
                <a:lnTo>
                  <a:pt x="6575916" y="0"/>
                </a:lnTo>
                <a:lnTo>
                  <a:pt x="6575916" y="7671903"/>
                </a:lnTo>
                <a:lnTo>
                  <a:pt x="0" y="76719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0505" t="-64089" r="-171578" b="-49058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22958" y="3099975"/>
            <a:ext cx="6948098" cy="942131"/>
            <a:chOff x="0" y="0"/>
            <a:chExt cx="7130803" cy="96690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130835" cy="966912"/>
            </a:xfrm>
            <a:custGeom>
              <a:avLst/>
              <a:gdLst/>
              <a:ahLst/>
              <a:cxnLst/>
              <a:rect r="r" b="b" t="t" l="l"/>
              <a:pathLst>
                <a:path h="966912" w="7130835">
                  <a:moveTo>
                    <a:pt x="241458" y="0"/>
                  </a:moveTo>
                  <a:lnTo>
                    <a:pt x="6889376" y="0"/>
                  </a:lnTo>
                  <a:cubicBezTo>
                    <a:pt x="7022535" y="0"/>
                    <a:pt x="7130835" y="18789"/>
                    <a:pt x="7130835" y="42075"/>
                  </a:cubicBezTo>
                  <a:lnTo>
                    <a:pt x="7130835" y="924834"/>
                  </a:lnTo>
                  <a:cubicBezTo>
                    <a:pt x="7130835" y="948052"/>
                    <a:pt x="7023020" y="966912"/>
                    <a:pt x="6889376" y="966912"/>
                  </a:cubicBezTo>
                  <a:lnTo>
                    <a:pt x="241458" y="966912"/>
                  </a:lnTo>
                  <a:cubicBezTo>
                    <a:pt x="108298" y="966912"/>
                    <a:pt x="0" y="948119"/>
                    <a:pt x="0" y="924834"/>
                  </a:cubicBezTo>
                  <a:lnTo>
                    <a:pt x="0" y="42075"/>
                  </a:lnTo>
                  <a:cubicBezTo>
                    <a:pt x="0" y="18789"/>
                    <a:pt x="107813" y="0"/>
                    <a:pt x="241458" y="0"/>
                  </a:cubicBezTo>
                  <a:moveTo>
                    <a:pt x="241458" y="84082"/>
                  </a:moveTo>
                  <a:lnTo>
                    <a:pt x="241458" y="42075"/>
                  </a:lnTo>
                  <a:lnTo>
                    <a:pt x="482916" y="42075"/>
                  </a:lnTo>
                  <a:lnTo>
                    <a:pt x="482916" y="924834"/>
                  </a:lnTo>
                  <a:lnTo>
                    <a:pt x="241458" y="924834"/>
                  </a:lnTo>
                  <a:lnTo>
                    <a:pt x="241458" y="882760"/>
                  </a:lnTo>
                  <a:lnTo>
                    <a:pt x="6889376" y="882760"/>
                  </a:lnTo>
                  <a:lnTo>
                    <a:pt x="6889376" y="924834"/>
                  </a:lnTo>
                  <a:lnTo>
                    <a:pt x="6647917" y="924834"/>
                  </a:lnTo>
                  <a:lnTo>
                    <a:pt x="6647917" y="42075"/>
                  </a:lnTo>
                  <a:lnTo>
                    <a:pt x="6889375" y="42075"/>
                  </a:lnTo>
                  <a:lnTo>
                    <a:pt x="6889375" y="84149"/>
                  </a:lnTo>
                  <a:lnTo>
                    <a:pt x="241458" y="84149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972739" y="5573256"/>
            <a:ext cx="6526135" cy="1717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0"/>
              </a:lnSpc>
            </a:pP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2.選擇Sign in With Google</a:t>
            </a:r>
          </a:p>
          <a:p>
            <a:pPr algn="ctr">
              <a:lnSpc>
                <a:spcPts val="7160"/>
              </a:lnSpc>
            </a:pP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並使用你的學生帳號登入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-1363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54" y="175904"/>
            <a:ext cx="2055495" cy="295466"/>
            <a:chOff x="0" y="0"/>
            <a:chExt cx="2740660" cy="3939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2171"/>
                  </a:lnTo>
                  <a:lnTo>
                    <a:pt x="352171" y="0"/>
                  </a:lnTo>
                  <a:lnTo>
                    <a:pt x="693928" y="338201"/>
                  </a:lnTo>
                  <a:lnTo>
                    <a:pt x="1032129" y="0"/>
                  </a:lnTo>
                  <a:lnTo>
                    <a:pt x="1370330" y="338201"/>
                  </a:lnTo>
                  <a:lnTo>
                    <a:pt x="1711960" y="0"/>
                  </a:lnTo>
                  <a:lnTo>
                    <a:pt x="2050161" y="338201"/>
                  </a:lnTo>
                  <a:lnTo>
                    <a:pt x="2388489" y="0"/>
                  </a:lnTo>
                  <a:lnTo>
                    <a:pt x="2740660" y="352171"/>
                  </a:lnTo>
                  <a:lnTo>
                    <a:pt x="2716276" y="380111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4" y="644004"/>
            <a:ext cx="2055495" cy="295466"/>
            <a:chOff x="0" y="0"/>
            <a:chExt cx="2740660" cy="3939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5600"/>
                  </a:lnTo>
                  <a:lnTo>
                    <a:pt x="352171" y="0"/>
                  </a:lnTo>
                  <a:lnTo>
                    <a:pt x="693928" y="341757"/>
                  </a:lnTo>
                  <a:lnTo>
                    <a:pt x="1032129" y="0"/>
                  </a:lnTo>
                  <a:lnTo>
                    <a:pt x="1370330" y="341757"/>
                  </a:lnTo>
                  <a:lnTo>
                    <a:pt x="1711960" y="0"/>
                  </a:lnTo>
                  <a:lnTo>
                    <a:pt x="2050161" y="341757"/>
                  </a:lnTo>
                  <a:lnTo>
                    <a:pt x="2388489" y="0"/>
                  </a:lnTo>
                  <a:lnTo>
                    <a:pt x="2740660" y="355600"/>
                  </a:lnTo>
                  <a:lnTo>
                    <a:pt x="2716276" y="379984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017871" y="400058"/>
            <a:ext cx="6626009" cy="1068444"/>
            <a:chOff x="0" y="0"/>
            <a:chExt cx="8834679" cy="14245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34628" cy="1424559"/>
            </a:xfrm>
            <a:custGeom>
              <a:avLst/>
              <a:gdLst/>
              <a:ahLst/>
              <a:cxnLst/>
              <a:rect r="r" b="b" t="t" l="l"/>
              <a:pathLst>
                <a:path h="1424559" w="8834628">
                  <a:moveTo>
                    <a:pt x="0" y="0"/>
                  </a:moveTo>
                  <a:lnTo>
                    <a:pt x="8834628" y="0"/>
                  </a:lnTo>
                  <a:lnTo>
                    <a:pt x="8834628" y="1424559"/>
                  </a:lnTo>
                  <a:lnTo>
                    <a:pt x="0" y="14245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14" r="0" b="-31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3822998" y="7576560"/>
            <a:ext cx="5077990" cy="5077990"/>
          </a:xfrm>
          <a:custGeom>
            <a:avLst/>
            <a:gdLst/>
            <a:ahLst/>
            <a:cxnLst/>
            <a:rect r="r" b="b" t="t" l="l"/>
            <a:pathLst>
              <a:path h="5077990" w="5077990">
                <a:moveTo>
                  <a:pt x="0" y="0"/>
                </a:moveTo>
                <a:lnTo>
                  <a:pt x="5077990" y="0"/>
                </a:lnTo>
                <a:lnTo>
                  <a:pt x="5077990" y="5077990"/>
                </a:lnTo>
                <a:lnTo>
                  <a:pt x="0" y="50779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70663" y="2910225"/>
            <a:ext cx="14794626" cy="7014408"/>
          </a:xfrm>
          <a:custGeom>
            <a:avLst/>
            <a:gdLst/>
            <a:ahLst/>
            <a:cxnLst/>
            <a:rect r="r" b="b" t="t" l="l"/>
            <a:pathLst>
              <a:path h="7014408" w="14794626">
                <a:moveTo>
                  <a:pt x="0" y="0"/>
                </a:moveTo>
                <a:lnTo>
                  <a:pt x="14794627" y="0"/>
                </a:lnTo>
                <a:lnTo>
                  <a:pt x="14794627" y="7014407"/>
                </a:lnTo>
                <a:lnTo>
                  <a:pt x="0" y="70144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3859" r="-414" b="-5273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131878" y="581855"/>
            <a:ext cx="7014986" cy="591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6"/>
              </a:lnSpc>
            </a:pPr>
            <a:r>
              <a:rPr lang="en-US" b="true" sz="3400" u="sng">
                <a:solidFill>
                  <a:srgbClr val="0D3FE6"/>
                </a:solidFill>
                <a:latin typeface="Noto Sans Bold"/>
                <a:ea typeface="Noto Sans Bold"/>
                <a:cs typeface="Noto Sans Bold"/>
                <a:sym typeface="Noto Sans Bold"/>
                <a:hlinkClick r:id="rId8" tooltip="https://openart.ai/home"/>
              </a:rPr>
              <a:t>https:/ openart.ai/home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387083" y="1637964"/>
            <a:ext cx="9713832" cy="1160608"/>
          </a:xfrm>
          <a:custGeom>
            <a:avLst/>
            <a:gdLst/>
            <a:ahLst/>
            <a:cxnLst/>
            <a:rect r="r" b="b" t="t" l="l"/>
            <a:pathLst>
              <a:path h="1160608" w="9713832">
                <a:moveTo>
                  <a:pt x="0" y="0"/>
                </a:moveTo>
                <a:lnTo>
                  <a:pt x="9713833" y="0"/>
                </a:lnTo>
                <a:lnTo>
                  <a:pt x="9713833" y="1160609"/>
                </a:lnTo>
                <a:lnTo>
                  <a:pt x="0" y="11606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5358" t="-163115" r="0" b="-1174483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900342" y="1512672"/>
            <a:ext cx="2529365" cy="1285901"/>
            <a:chOff x="0" y="0"/>
            <a:chExt cx="3372486" cy="171453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72496" cy="1714627"/>
            </a:xfrm>
            <a:custGeom>
              <a:avLst/>
              <a:gdLst/>
              <a:ahLst/>
              <a:cxnLst/>
              <a:rect r="r" b="b" t="t" l="l"/>
              <a:pathLst>
                <a:path h="1714627" w="3372496">
                  <a:moveTo>
                    <a:pt x="44940" y="0"/>
                  </a:moveTo>
                  <a:lnTo>
                    <a:pt x="3327558" y="0"/>
                  </a:lnTo>
                  <a:cubicBezTo>
                    <a:pt x="3352389" y="0"/>
                    <a:pt x="3372496" y="28575"/>
                    <a:pt x="3372496" y="64008"/>
                  </a:cubicBezTo>
                  <a:lnTo>
                    <a:pt x="3372496" y="1650619"/>
                  </a:lnTo>
                  <a:cubicBezTo>
                    <a:pt x="3372496" y="1685925"/>
                    <a:pt x="3352389" y="1714627"/>
                    <a:pt x="3327558" y="1714627"/>
                  </a:cubicBezTo>
                  <a:lnTo>
                    <a:pt x="44940" y="1714627"/>
                  </a:lnTo>
                  <a:cubicBezTo>
                    <a:pt x="20109" y="1714500"/>
                    <a:pt x="0" y="1685925"/>
                    <a:pt x="0" y="1650619"/>
                  </a:cubicBezTo>
                  <a:lnTo>
                    <a:pt x="0" y="64008"/>
                  </a:lnTo>
                  <a:cubicBezTo>
                    <a:pt x="0" y="28575"/>
                    <a:pt x="20109" y="0"/>
                    <a:pt x="44940" y="0"/>
                  </a:cubicBezTo>
                  <a:moveTo>
                    <a:pt x="44940" y="127889"/>
                  </a:moveTo>
                  <a:lnTo>
                    <a:pt x="44940" y="64008"/>
                  </a:lnTo>
                  <a:lnTo>
                    <a:pt x="89880" y="64008"/>
                  </a:lnTo>
                  <a:lnTo>
                    <a:pt x="89880" y="1650619"/>
                  </a:lnTo>
                  <a:lnTo>
                    <a:pt x="44940" y="1650619"/>
                  </a:lnTo>
                  <a:lnTo>
                    <a:pt x="44940" y="1586611"/>
                  </a:lnTo>
                  <a:lnTo>
                    <a:pt x="3327558" y="1586611"/>
                  </a:lnTo>
                  <a:lnTo>
                    <a:pt x="3327558" y="1650619"/>
                  </a:lnTo>
                  <a:lnTo>
                    <a:pt x="3282618" y="1650619"/>
                  </a:lnTo>
                  <a:lnTo>
                    <a:pt x="3282618" y="64008"/>
                  </a:lnTo>
                  <a:lnTo>
                    <a:pt x="3327558" y="64008"/>
                  </a:lnTo>
                  <a:lnTo>
                    <a:pt x="3327558" y="128016"/>
                  </a:lnTo>
                  <a:lnTo>
                    <a:pt x="44940" y="128016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354" y="1830694"/>
            <a:ext cx="8502544" cy="818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0"/>
              </a:lnSpc>
            </a:pP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</a:t>
            </a: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.點擊Previous Version  使用前版本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-1363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54" y="175904"/>
            <a:ext cx="2055495" cy="295466"/>
            <a:chOff x="0" y="0"/>
            <a:chExt cx="2740660" cy="3939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2171"/>
                  </a:lnTo>
                  <a:lnTo>
                    <a:pt x="352171" y="0"/>
                  </a:lnTo>
                  <a:lnTo>
                    <a:pt x="693928" y="338201"/>
                  </a:lnTo>
                  <a:lnTo>
                    <a:pt x="1032129" y="0"/>
                  </a:lnTo>
                  <a:lnTo>
                    <a:pt x="1370330" y="338201"/>
                  </a:lnTo>
                  <a:lnTo>
                    <a:pt x="1711960" y="0"/>
                  </a:lnTo>
                  <a:lnTo>
                    <a:pt x="2050161" y="338201"/>
                  </a:lnTo>
                  <a:lnTo>
                    <a:pt x="2388489" y="0"/>
                  </a:lnTo>
                  <a:lnTo>
                    <a:pt x="2740660" y="352171"/>
                  </a:lnTo>
                  <a:lnTo>
                    <a:pt x="2716276" y="380111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54" y="644004"/>
            <a:ext cx="2055495" cy="295466"/>
            <a:chOff x="0" y="0"/>
            <a:chExt cx="2740660" cy="3939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40660" cy="393954"/>
            </a:xfrm>
            <a:custGeom>
              <a:avLst/>
              <a:gdLst/>
              <a:ahLst/>
              <a:cxnLst/>
              <a:rect r="r" b="b" t="t" l="l"/>
              <a:pathLst>
                <a:path h="393954" w="2740660">
                  <a:moveTo>
                    <a:pt x="2050161" y="393954"/>
                  </a:moveTo>
                  <a:lnTo>
                    <a:pt x="1711960" y="55753"/>
                  </a:lnTo>
                  <a:lnTo>
                    <a:pt x="1370330" y="393954"/>
                  </a:lnTo>
                  <a:lnTo>
                    <a:pt x="1032129" y="55753"/>
                  </a:lnTo>
                  <a:lnTo>
                    <a:pt x="693928" y="393954"/>
                  </a:lnTo>
                  <a:lnTo>
                    <a:pt x="352171" y="55753"/>
                  </a:lnTo>
                  <a:lnTo>
                    <a:pt x="27940" y="380111"/>
                  </a:lnTo>
                  <a:lnTo>
                    <a:pt x="0" y="355600"/>
                  </a:lnTo>
                  <a:lnTo>
                    <a:pt x="352171" y="0"/>
                  </a:lnTo>
                  <a:lnTo>
                    <a:pt x="693928" y="341757"/>
                  </a:lnTo>
                  <a:lnTo>
                    <a:pt x="1032129" y="0"/>
                  </a:lnTo>
                  <a:lnTo>
                    <a:pt x="1370330" y="341757"/>
                  </a:lnTo>
                  <a:lnTo>
                    <a:pt x="1711960" y="0"/>
                  </a:lnTo>
                  <a:lnTo>
                    <a:pt x="2050161" y="341757"/>
                  </a:lnTo>
                  <a:lnTo>
                    <a:pt x="2388489" y="0"/>
                  </a:lnTo>
                  <a:lnTo>
                    <a:pt x="2740660" y="355600"/>
                  </a:lnTo>
                  <a:lnTo>
                    <a:pt x="2716276" y="379984"/>
                  </a:lnTo>
                  <a:lnTo>
                    <a:pt x="2388489" y="55753"/>
                  </a:lnTo>
                  <a:lnTo>
                    <a:pt x="2050161" y="3939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017871" y="400058"/>
            <a:ext cx="6626009" cy="1068444"/>
            <a:chOff x="0" y="0"/>
            <a:chExt cx="8834679" cy="142459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834628" cy="1424559"/>
            </a:xfrm>
            <a:custGeom>
              <a:avLst/>
              <a:gdLst/>
              <a:ahLst/>
              <a:cxnLst/>
              <a:rect r="r" b="b" t="t" l="l"/>
              <a:pathLst>
                <a:path h="1424559" w="8834628">
                  <a:moveTo>
                    <a:pt x="0" y="0"/>
                  </a:moveTo>
                  <a:lnTo>
                    <a:pt x="8834628" y="0"/>
                  </a:lnTo>
                  <a:lnTo>
                    <a:pt x="8834628" y="1424559"/>
                  </a:lnTo>
                  <a:lnTo>
                    <a:pt x="0" y="14245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14" r="0" b="-31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3822998" y="7576560"/>
            <a:ext cx="5077990" cy="5077990"/>
          </a:xfrm>
          <a:custGeom>
            <a:avLst/>
            <a:gdLst/>
            <a:ahLst/>
            <a:cxnLst/>
            <a:rect r="r" b="b" t="t" l="l"/>
            <a:pathLst>
              <a:path h="5077990" w="5077990">
                <a:moveTo>
                  <a:pt x="0" y="0"/>
                </a:moveTo>
                <a:lnTo>
                  <a:pt x="5077990" y="0"/>
                </a:lnTo>
                <a:lnTo>
                  <a:pt x="5077990" y="5077990"/>
                </a:lnTo>
                <a:lnTo>
                  <a:pt x="0" y="50779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693640" y="5576741"/>
            <a:ext cx="2108637" cy="1285901"/>
            <a:chOff x="0" y="0"/>
            <a:chExt cx="2811516" cy="171453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811526" cy="1714627"/>
            </a:xfrm>
            <a:custGeom>
              <a:avLst/>
              <a:gdLst/>
              <a:ahLst/>
              <a:cxnLst/>
              <a:rect r="r" b="b" t="t" l="l"/>
              <a:pathLst>
                <a:path h="1714627" w="2811526">
                  <a:moveTo>
                    <a:pt x="37465" y="0"/>
                  </a:moveTo>
                  <a:lnTo>
                    <a:pt x="2774061" y="0"/>
                  </a:lnTo>
                  <a:cubicBezTo>
                    <a:pt x="2794762" y="0"/>
                    <a:pt x="2811526" y="28575"/>
                    <a:pt x="2811526" y="64008"/>
                  </a:cubicBezTo>
                  <a:lnTo>
                    <a:pt x="2811526" y="1650619"/>
                  </a:lnTo>
                  <a:cubicBezTo>
                    <a:pt x="2811526" y="1685925"/>
                    <a:pt x="2794762" y="1714627"/>
                    <a:pt x="2774061" y="1714627"/>
                  </a:cubicBezTo>
                  <a:lnTo>
                    <a:pt x="37465" y="1714627"/>
                  </a:lnTo>
                  <a:cubicBezTo>
                    <a:pt x="16764" y="1714500"/>
                    <a:pt x="0" y="1685925"/>
                    <a:pt x="0" y="1650619"/>
                  </a:cubicBezTo>
                  <a:lnTo>
                    <a:pt x="0" y="64008"/>
                  </a:lnTo>
                  <a:cubicBezTo>
                    <a:pt x="0" y="28575"/>
                    <a:pt x="16764" y="0"/>
                    <a:pt x="37465" y="0"/>
                  </a:cubicBezTo>
                  <a:moveTo>
                    <a:pt x="37465" y="127889"/>
                  </a:moveTo>
                  <a:lnTo>
                    <a:pt x="37465" y="64008"/>
                  </a:lnTo>
                  <a:lnTo>
                    <a:pt x="74930" y="64008"/>
                  </a:lnTo>
                  <a:lnTo>
                    <a:pt x="74930" y="1650619"/>
                  </a:lnTo>
                  <a:lnTo>
                    <a:pt x="37465" y="1650619"/>
                  </a:lnTo>
                  <a:lnTo>
                    <a:pt x="37465" y="1586611"/>
                  </a:lnTo>
                  <a:lnTo>
                    <a:pt x="2774061" y="1586611"/>
                  </a:lnTo>
                  <a:lnTo>
                    <a:pt x="2774061" y="1650619"/>
                  </a:lnTo>
                  <a:lnTo>
                    <a:pt x="2736596" y="1650619"/>
                  </a:lnTo>
                  <a:lnTo>
                    <a:pt x="2736596" y="64008"/>
                  </a:lnTo>
                  <a:lnTo>
                    <a:pt x="2774061" y="64008"/>
                  </a:lnTo>
                  <a:lnTo>
                    <a:pt x="2774061" y="128016"/>
                  </a:lnTo>
                  <a:lnTo>
                    <a:pt x="37465" y="128016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080032" y="1768193"/>
            <a:ext cx="16603560" cy="7988061"/>
          </a:xfrm>
          <a:custGeom>
            <a:avLst/>
            <a:gdLst/>
            <a:ahLst/>
            <a:cxnLst/>
            <a:rect r="r" b="b" t="t" l="l"/>
            <a:pathLst>
              <a:path h="7988061" w="16603560">
                <a:moveTo>
                  <a:pt x="0" y="0"/>
                </a:moveTo>
                <a:lnTo>
                  <a:pt x="16603560" y="0"/>
                </a:lnTo>
                <a:lnTo>
                  <a:pt x="16603560" y="7988061"/>
                </a:lnTo>
                <a:lnTo>
                  <a:pt x="0" y="79880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2896" r="0" b="-4021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131878" y="581855"/>
            <a:ext cx="7014986" cy="591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6"/>
              </a:lnSpc>
            </a:pPr>
            <a:r>
              <a:rPr lang="en-US" b="true" sz="3400" u="sng">
                <a:solidFill>
                  <a:srgbClr val="0D3FE6"/>
                </a:solidFill>
                <a:latin typeface="Noto Sans Bold"/>
                <a:ea typeface="Noto Sans Bold"/>
                <a:cs typeface="Noto Sans Bold"/>
                <a:sym typeface="Noto Sans Bold"/>
                <a:hlinkClick r:id="rId8" tooltip="https://openart.ai/home"/>
              </a:rPr>
              <a:t>https:/ openart.ai/home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324074" y="4610289"/>
            <a:ext cx="6737011" cy="818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0"/>
              </a:lnSpc>
            </a:pP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4.點擊Image (Create Image)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8382524" y="3972310"/>
            <a:ext cx="2529365" cy="2046447"/>
            <a:chOff x="0" y="0"/>
            <a:chExt cx="3372486" cy="272859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372496" cy="2728688"/>
            </a:xfrm>
            <a:custGeom>
              <a:avLst/>
              <a:gdLst/>
              <a:ahLst/>
              <a:cxnLst/>
              <a:rect r="r" b="b" t="t" l="l"/>
              <a:pathLst>
                <a:path h="2728688" w="3372496">
                  <a:moveTo>
                    <a:pt x="44940" y="0"/>
                  </a:moveTo>
                  <a:lnTo>
                    <a:pt x="3327558" y="0"/>
                  </a:lnTo>
                  <a:cubicBezTo>
                    <a:pt x="3352389" y="0"/>
                    <a:pt x="3372496" y="45476"/>
                    <a:pt x="3372496" y="101866"/>
                  </a:cubicBezTo>
                  <a:lnTo>
                    <a:pt x="3372496" y="2626878"/>
                  </a:lnTo>
                  <a:cubicBezTo>
                    <a:pt x="3372496" y="2683065"/>
                    <a:pt x="3352389" y="2728688"/>
                    <a:pt x="3327558" y="2728688"/>
                  </a:cubicBezTo>
                  <a:lnTo>
                    <a:pt x="44940" y="2728688"/>
                  </a:lnTo>
                  <a:cubicBezTo>
                    <a:pt x="20109" y="2728541"/>
                    <a:pt x="0" y="2683065"/>
                    <a:pt x="0" y="2626878"/>
                  </a:cubicBezTo>
                  <a:lnTo>
                    <a:pt x="0" y="101866"/>
                  </a:lnTo>
                  <a:cubicBezTo>
                    <a:pt x="0" y="45476"/>
                    <a:pt x="20109" y="0"/>
                    <a:pt x="44940" y="0"/>
                  </a:cubicBezTo>
                  <a:moveTo>
                    <a:pt x="44940" y="203529"/>
                  </a:moveTo>
                  <a:lnTo>
                    <a:pt x="44940" y="101866"/>
                  </a:lnTo>
                  <a:lnTo>
                    <a:pt x="89880" y="101866"/>
                  </a:lnTo>
                  <a:lnTo>
                    <a:pt x="89880" y="2626878"/>
                  </a:lnTo>
                  <a:lnTo>
                    <a:pt x="44940" y="2626878"/>
                  </a:lnTo>
                  <a:lnTo>
                    <a:pt x="44940" y="2525012"/>
                  </a:lnTo>
                  <a:lnTo>
                    <a:pt x="3327558" y="2525012"/>
                  </a:lnTo>
                  <a:lnTo>
                    <a:pt x="3327558" y="2626878"/>
                  </a:lnTo>
                  <a:lnTo>
                    <a:pt x="3282618" y="2626878"/>
                  </a:lnTo>
                  <a:lnTo>
                    <a:pt x="3282618" y="101866"/>
                  </a:lnTo>
                  <a:lnTo>
                    <a:pt x="3327558" y="101866"/>
                  </a:lnTo>
                  <a:lnTo>
                    <a:pt x="3327558" y="203731"/>
                  </a:lnTo>
                  <a:lnTo>
                    <a:pt x="44940" y="203731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875007" cy="10287000"/>
          </a:xfrm>
          <a:custGeom>
            <a:avLst/>
            <a:gdLst/>
            <a:ahLst/>
            <a:cxnLst/>
            <a:rect r="r" b="b" t="t" l="l"/>
            <a:pathLst>
              <a:path h="10287000" w="18875007">
                <a:moveTo>
                  <a:pt x="0" y="0"/>
                </a:moveTo>
                <a:lnTo>
                  <a:pt x="18875007" y="0"/>
                </a:lnTo>
                <a:lnTo>
                  <a:pt x="18875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587" r="-15054" b="-516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29500" y="1028700"/>
            <a:ext cx="4291436" cy="8562419"/>
            <a:chOff x="0" y="0"/>
            <a:chExt cx="1130255" cy="225512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30255" cy="2255123"/>
            </a:xfrm>
            <a:custGeom>
              <a:avLst/>
              <a:gdLst/>
              <a:ahLst/>
              <a:cxnLst/>
              <a:rect r="r" b="b" t="t" l="l"/>
              <a:pathLst>
                <a:path h="2255123" w="1130255">
                  <a:moveTo>
                    <a:pt x="0" y="0"/>
                  </a:moveTo>
                  <a:lnTo>
                    <a:pt x="1130255" y="0"/>
                  </a:lnTo>
                  <a:lnTo>
                    <a:pt x="1130255" y="2255123"/>
                  </a:lnTo>
                  <a:lnTo>
                    <a:pt x="0" y="2255123"/>
                  </a:lnTo>
                  <a:close/>
                </a:path>
              </a:pathLst>
            </a:custGeom>
            <a:ln w="238125" cap="sq">
              <a:gradFill>
                <a:gsLst>
                  <a:gs pos="0">
                    <a:srgbClr val="1719CF">
                      <a:alpha val="100000"/>
                    </a:srgbClr>
                  </a:gs>
                  <a:gs pos="100000">
                    <a:srgbClr val="0DCF7E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130255" cy="22932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505036" y="6638838"/>
            <a:ext cx="12025186" cy="1895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77"/>
              </a:lnSpc>
            </a:pPr>
            <a:r>
              <a:rPr lang="en-US" b="true" sz="4922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生成區：你可以在此選擇模組及輸入指令，並點擊</a:t>
            </a:r>
            <a:r>
              <a:rPr lang="en-US" b="true" sz="4922">
                <a:solidFill>
                  <a:srgbClr val="2F7C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Create</a:t>
            </a:r>
            <a:r>
              <a:rPr lang="en-US" b="true" sz="4922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生成圖片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875007" cy="10287000"/>
          </a:xfrm>
          <a:custGeom>
            <a:avLst/>
            <a:gdLst/>
            <a:ahLst/>
            <a:cxnLst/>
            <a:rect r="r" b="b" t="t" l="l"/>
            <a:pathLst>
              <a:path h="10287000" w="18875007">
                <a:moveTo>
                  <a:pt x="0" y="0"/>
                </a:moveTo>
                <a:lnTo>
                  <a:pt x="18875007" y="0"/>
                </a:lnTo>
                <a:lnTo>
                  <a:pt x="18875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3587" r="-15054" b="-516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92224" y="2602012"/>
            <a:ext cx="13595776" cy="7382426"/>
            <a:chOff x="0" y="0"/>
            <a:chExt cx="3580780" cy="194434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580781" cy="1944343"/>
            </a:xfrm>
            <a:custGeom>
              <a:avLst/>
              <a:gdLst/>
              <a:ahLst/>
              <a:cxnLst/>
              <a:rect r="r" b="b" t="t" l="l"/>
              <a:pathLst>
                <a:path h="1944343" w="3580781">
                  <a:moveTo>
                    <a:pt x="0" y="0"/>
                  </a:moveTo>
                  <a:lnTo>
                    <a:pt x="3580781" y="0"/>
                  </a:lnTo>
                  <a:lnTo>
                    <a:pt x="3580781" y="1944343"/>
                  </a:lnTo>
                  <a:lnTo>
                    <a:pt x="0" y="1944343"/>
                  </a:lnTo>
                  <a:close/>
                </a:path>
              </a:pathLst>
            </a:custGeom>
            <a:ln w="238125" cap="sq">
              <a:gradFill>
                <a:gsLst>
                  <a:gs pos="0">
                    <a:srgbClr val="1719CF">
                      <a:alpha val="100000"/>
                    </a:srgbClr>
                  </a:gs>
                  <a:gs pos="100000">
                    <a:srgbClr val="0DCF7E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580780" cy="19824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505036" y="6638838"/>
            <a:ext cx="10693912" cy="914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77"/>
              </a:lnSpc>
            </a:pPr>
            <a:r>
              <a:rPr lang="en-US" b="true" sz="4922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圖片區：你生成的圖片將會在此出現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372886" y="9151502"/>
            <a:ext cx="6526135" cy="962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60"/>
              </a:lnSpc>
            </a:pPr>
            <a:r>
              <a:rPr lang="en-US" b="true" sz="377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2. 選擇 Open Art SDXL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756744" y="2011248"/>
            <a:ext cx="15313711" cy="7247052"/>
          </a:xfrm>
          <a:custGeom>
            <a:avLst/>
            <a:gdLst/>
            <a:ahLst/>
            <a:cxnLst/>
            <a:rect r="r" b="b" t="t" l="l"/>
            <a:pathLst>
              <a:path h="7247052" w="15313711">
                <a:moveTo>
                  <a:pt x="0" y="0"/>
                </a:moveTo>
                <a:lnTo>
                  <a:pt x="15313711" y="0"/>
                </a:lnTo>
                <a:lnTo>
                  <a:pt x="15313711" y="7247052"/>
                </a:lnTo>
                <a:lnTo>
                  <a:pt x="0" y="72470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1185" t="-12103" r="-834" b="-7958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475436" y="495300"/>
            <a:ext cx="1515825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7000">
                <a:solidFill>
                  <a:srgbClr val="A8DFFD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提示一：選擇合適的模型 (model)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9413600" y="3510618"/>
            <a:ext cx="5061653" cy="971538"/>
            <a:chOff x="0" y="0"/>
            <a:chExt cx="6748871" cy="129538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748066" cy="1292326"/>
            </a:xfrm>
            <a:custGeom>
              <a:avLst/>
              <a:gdLst/>
              <a:ahLst/>
              <a:cxnLst/>
              <a:rect r="r" b="b" t="t" l="l"/>
              <a:pathLst>
                <a:path h="1292326" w="6748066">
                  <a:moveTo>
                    <a:pt x="6748066" y="1292326"/>
                  </a:moveTo>
                  <a:lnTo>
                    <a:pt x="0" y="1292326"/>
                  </a:lnTo>
                  <a:lnTo>
                    <a:pt x="0" y="0"/>
                  </a:lnTo>
                  <a:lnTo>
                    <a:pt x="6748066" y="0"/>
                  </a:lnTo>
                  <a:lnTo>
                    <a:pt x="6748066" y="1292326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sp>
        <p:nvSpPr>
          <p:cNvPr name="TextBox 8" id="8"/>
          <p:cNvSpPr txBox="true"/>
          <p:nvPr/>
        </p:nvSpPr>
        <p:spPr>
          <a:xfrm rot="0">
            <a:off x="9413600" y="3705875"/>
            <a:ext cx="7656856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b="true" sz="36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１.</a:t>
            </a:r>
            <a:r>
              <a:rPr lang="en-US" b="true" sz="3699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選擇您的微調模型</a:t>
            </a:r>
          </a:p>
        </p:txBody>
      </p:sp>
      <p:sp>
        <p:nvSpPr>
          <p:cNvPr name="AutoShape 9" id="9"/>
          <p:cNvSpPr/>
          <p:nvPr/>
        </p:nvSpPr>
        <p:spPr>
          <a:xfrm flipV="true">
            <a:off x="6011330" y="4201175"/>
            <a:ext cx="2992224" cy="0"/>
          </a:xfrm>
          <a:prstGeom prst="line">
            <a:avLst/>
          </a:prstGeom>
          <a:ln cap="flat" w="152400">
            <a:gradFill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triangle" len="med" w="lg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5087399" y="6434781"/>
            <a:ext cx="3754167" cy="3107246"/>
            <a:chOff x="0" y="0"/>
            <a:chExt cx="5005556" cy="414299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004842" cy="4142996"/>
            </a:xfrm>
            <a:custGeom>
              <a:avLst/>
              <a:gdLst/>
              <a:ahLst/>
              <a:cxnLst/>
              <a:rect r="r" b="b" t="t" l="l"/>
              <a:pathLst>
                <a:path h="4142996" w="5004842">
                  <a:moveTo>
                    <a:pt x="66687" y="0"/>
                  </a:moveTo>
                  <a:lnTo>
                    <a:pt x="4938155" y="0"/>
                  </a:lnTo>
                  <a:cubicBezTo>
                    <a:pt x="4974944" y="0"/>
                    <a:pt x="5004842" y="69050"/>
                    <a:pt x="5004842" y="154589"/>
                  </a:cubicBezTo>
                  <a:lnTo>
                    <a:pt x="5004842" y="3988409"/>
                  </a:lnTo>
                  <a:cubicBezTo>
                    <a:pt x="5004842" y="4073691"/>
                    <a:pt x="4975055" y="4142996"/>
                    <a:pt x="4938155" y="4142996"/>
                  </a:cubicBezTo>
                  <a:lnTo>
                    <a:pt x="66687" y="4142996"/>
                  </a:lnTo>
                  <a:cubicBezTo>
                    <a:pt x="29898" y="4142996"/>
                    <a:pt x="0" y="4073949"/>
                    <a:pt x="0" y="3988409"/>
                  </a:cubicBezTo>
                  <a:lnTo>
                    <a:pt x="0" y="154589"/>
                  </a:lnTo>
                  <a:cubicBezTo>
                    <a:pt x="0" y="69050"/>
                    <a:pt x="29787" y="0"/>
                    <a:pt x="66687" y="0"/>
                  </a:cubicBezTo>
                  <a:moveTo>
                    <a:pt x="66687" y="308921"/>
                  </a:moveTo>
                  <a:lnTo>
                    <a:pt x="66687" y="154589"/>
                  </a:lnTo>
                  <a:lnTo>
                    <a:pt x="133374" y="154589"/>
                  </a:lnTo>
                  <a:lnTo>
                    <a:pt x="133374" y="3988409"/>
                  </a:lnTo>
                  <a:lnTo>
                    <a:pt x="66687" y="3988409"/>
                  </a:lnTo>
                  <a:lnTo>
                    <a:pt x="66687" y="3833819"/>
                  </a:lnTo>
                  <a:lnTo>
                    <a:pt x="4938155" y="3833819"/>
                  </a:lnTo>
                  <a:lnTo>
                    <a:pt x="4938155" y="3988409"/>
                  </a:lnTo>
                  <a:lnTo>
                    <a:pt x="4871468" y="3988409"/>
                  </a:lnTo>
                  <a:lnTo>
                    <a:pt x="4871468" y="154589"/>
                  </a:lnTo>
                  <a:lnTo>
                    <a:pt x="4938155" y="154589"/>
                  </a:lnTo>
                  <a:lnTo>
                    <a:pt x="4938155" y="309179"/>
                  </a:lnTo>
                  <a:lnTo>
                    <a:pt x="66687" y="309179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847588" y="3068180"/>
            <a:ext cx="3754167" cy="1520934"/>
            <a:chOff x="0" y="0"/>
            <a:chExt cx="5005556" cy="202791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004842" cy="2027914"/>
            </a:xfrm>
            <a:custGeom>
              <a:avLst/>
              <a:gdLst/>
              <a:ahLst/>
              <a:cxnLst/>
              <a:rect r="r" b="b" t="t" l="l"/>
              <a:pathLst>
                <a:path h="2027914" w="5004842">
                  <a:moveTo>
                    <a:pt x="66687" y="0"/>
                  </a:moveTo>
                  <a:lnTo>
                    <a:pt x="4938155" y="0"/>
                  </a:lnTo>
                  <a:cubicBezTo>
                    <a:pt x="4974944" y="0"/>
                    <a:pt x="5004842" y="33799"/>
                    <a:pt x="5004842" y="75668"/>
                  </a:cubicBezTo>
                  <a:lnTo>
                    <a:pt x="5004842" y="1952246"/>
                  </a:lnTo>
                  <a:cubicBezTo>
                    <a:pt x="5004842" y="1993990"/>
                    <a:pt x="4975055" y="2027914"/>
                    <a:pt x="4938155" y="2027914"/>
                  </a:cubicBezTo>
                  <a:lnTo>
                    <a:pt x="66687" y="2027914"/>
                  </a:lnTo>
                  <a:cubicBezTo>
                    <a:pt x="29898" y="2027914"/>
                    <a:pt x="0" y="1994116"/>
                    <a:pt x="0" y="1952246"/>
                  </a:cubicBezTo>
                  <a:lnTo>
                    <a:pt x="0" y="75668"/>
                  </a:lnTo>
                  <a:cubicBezTo>
                    <a:pt x="0" y="33799"/>
                    <a:pt x="29787" y="0"/>
                    <a:pt x="66687" y="0"/>
                  </a:cubicBezTo>
                  <a:moveTo>
                    <a:pt x="66687" y="151211"/>
                  </a:moveTo>
                  <a:lnTo>
                    <a:pt x="66687" y="75668"/>
                  </a:lnTo>
                  <a:lnTo>
                    <a:pt x="133374" y="75668"/>
                  </a:lnTo>
                  <a:lnTo>
                    <a:pt x="133374" y="1952246"/>
                  </a:lnTo>
                  <a:lnTo>
                    <a:pt x="66687" y="1952246"/>
                  </a:lnTo>
                  <a:lnTo>
                    <a:pt x="66687" y="1876577"/>
                  </a:lnTo>
                  <a:lnTo>
                    <a:pt x="4938155" y="1876577"/>
                  </a:lnTo>
                  <a:lnTo>
                    <a:pt x="4938155" y="1952246"/>
                  </a:lnTo>
                  <a:lnTo>
                    <a:pt x="4871468" y="1952246"/>
                  </a:lnTo>
                  <a:lnTo>
                    <a:pt x="4871468" y="75668"/>
                  </a:lnTo>
                  <a:lnTo>
                    <a:pt x="4938155" y="75668"/>
                  </a:lnTo>
                  <a:lnTo>
                    <a:pt x="4938155" y="151337"/>
                  </a:lnTo>
                  <a:lnTo>
                    <a:pt x="66687" y="151337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264686" y="4609668"/>
            <a:ext cx="7321508" cy="4547087"/>
          </a:xfrm>
          <a:custGeom>
            <a:avLst/>
            <a:gdLst/>
            <a:ahLst/>
            <a:cxnLst/>
            <a:rect r="r" b="b" t="t" l="l"/>
            <a:pathLst>
              <a:path h="4547087" w="7321508">
                <a:moveTo>
                  <a:pt x="0" y="0"/>
                </a:moveTo>
                <a:lnTo>
                  <a:pt x="7321509" y="0"/>
                </a:lnTo>
                <a:lnTo>
                  <a:pt x="7321509" y="4547087"/>
                </a:lnTo>
                <a:lnTo>
                  <a:pt x="0" y="4547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66542" y="4609668"/>
            <a:ext cx="7321508" cy="4547087"/>
          </a:xfrm>
          <a:custGeom>
            <a:avLst/>
            <a:gdLst/>
            <a:ahLst/>
            <a:cxnLst/>
            <a:rect r="r" b="b" t="t" l="l"/>
            <a:pathLst>
              <a:path h="4547087" w="7321508">
                <a:moveTo>
                  <a:pt x="0" y="0"/>
                </a:moveTo>
                <a:lnTo>
                  <a:pt x="7321509" y="0"/>
                </a:lnTo>
                <a:lnTo>
                  <a:pt x="7321509" y="4547087"/>
                </a:lnTo>
                <a:lnTo>
                  <a:pt x="0" y="4547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418875" y="5357063"/>
            <a:ext cx="5286150" cy="2974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0"/>
              </a:lnSpc>
            </a:pPr>
            <a:r>
              <a:rPr lang="en-US" b="true" sz="4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Prompt: 指示詞 </a:t>
            </a:r>
          </a:p>
          <a:p>
            <a:pPr algn="l">
              <a:lnSpc>
                <a:spcPts val="1122"/>
              </a:lnSpc>
            </a:pPr>
          </a:p>
          <a:p>
            <a:pPr algn="l">
              <a:lnSpc>
                <a:spcPts val="1122"/>
              </a:lnSpc>
            </a:pPr>
          </a:p>
          <a:p>
            <a:pPr algn="l" marL="874393" indent="-291464" lvl="2">
              <a:lnSpc>
                <a:spcPts val="6048"/>
              </a:lnSpc>
              <a:buFont typeface="Arial"/>
              <a:buChar char="⚬"/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應該畫什麼</a:t>
            </a:r>
          </a:p>
          <a:p>
            <a:pPr algn="l" marL="874392" indent="-291464" lvl="2">
              <a:lnSpc>
                <a:spcPts val="6048"/>
              </a:lnSpc>
              <a:buFont typeface="Arial"/>
              <a:buChar char="⚬"/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用什麼風格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36248" y="5357063"/>
            <a:ext cx="6003450" cy="2746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0"/>
              </a:lnSpc>
            </a:pPr>
            <a:r>
              <a:rPr lang="en-US" b="true" sz="4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Negative prompt: </a:t>
            </a:r>
          </a:p>
          <a:p>
            <a:pPr algn="l">
              <a:lnSpc>
                <a:spcPts val="7390"/>
              </a:lnSpc>
            </a:pPr>
            <a:r>
              <a:rPr lang="en-US" b="true" sz="4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否定指示詞 </a:t>
            </a:r>
          </a:p>
          <a:p>
            <a:pPr algn="l">
              <a:lnSpc>
                <a:spcPts val="1122"/>
              </a:lnSpc>
            </a:pPr>
          </a:p>
          <a:p>
            <a:pPr algn="l" marL="874392" indent="-291464" lvl="2">
              <a:lnSpc>
                <a:spcPts val="6048"/>
              </a:lnSpc>
              <a:buFont typeface="Arial"/>
              <a:buChar char="⚬"/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不應該畫的東西...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52451" y="3805144"/>
            <a:ext cx="16583097" cy="5802052"/>
            <a:chOff x="0" y="0"/>
            <a:chExt cx="22110796" cy="77360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110827" cy="7736078"/>
            </a:xfrm>
            <a:custGeom>
              <a:avLst/>
              <a:gdLst/>
              <a:ahLst/>
              <a:cxnLst/>
              <a:rect r="r" b="b" t="t" l="l"/>
              <a:pathLst>
                <a:path h="7736078" w="22110827">
                  <a:moveTo>
                    <a:pt x="0" y="0"/>
                  </a:moveTo>
                  <a:lnTo>
                    <a:pt x="22110827" y="0"/>
                  </a:lnTo>
                  <a:lnTo>
                    <a:pt x="22110827" y="7736078"/>
                  </a:lnTo>
                  <a:lnTo>
                    <a:pt x="0" y="77360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22" r="0" b="-322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001619" y="4302564"/>
            <a:ext cx="4105465" cy="358807"/>
            <a:chOff x="0" y="0"/>
            <a:chExt cx="5473953" cy="47840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473954" cy="478409"/>
            </a:xfrm>
            <a:custGeom>
              <a:avLst/>
              <a:gdLst/>
              <a:ahLst/>
              <a:cxnLst/>
              <a:rect r="r" b="b" t="t" l="l"/>
              <a:pathLst>
                <a:path h="478409" w="5473954">
                  <a:moveTo>
                    <a:pt x="5473954" y="478409"/>
                  </a:moveTo>
                  <a:lnTo>
                    <a:pt x="0" y="478409"/>
                  </a:lnTo>
                  <a:lnTo>
                    <a:pt x="0" y="0"/>
                  </a:lnTo>
                  <a:lnTo>
                    <a:pt x="5473954" y="0"/>
                  </a:lnTo>
                  <a:lnTo>
                    <a:pt x="5473954" y="4784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229884" y="7124937"/>
            <a:ext cx="5319674" cy="885254"/>
            <a:chOff x="0" y="0"/>
            <a:chExt cx="7092899" cy="118033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92950" cy="1180338"/>
            </a:xfrm>
            <a:custGeom>
              <a:avLst/>
              <a:gdLst/>
              <a:ahLst/>
              <a:cxnLst/>
              <a:rect r="r" b="b" t="t" l="l"/>
              <a:pathLst>
                <a:path h="1180338" w="7092950">
                  <a:moveTo>
                    <a:pt x="7092950" y="1180338"/>
                  </a:moveTo>
                  <a:lnTo>
                    <a:pt x="0" y="1180338"/>
                  </a:lnTo>
                  <a:lnTo>
                    <a:pt x="0" y="0"/>
                  </a:lnTo>
                  <a:lnTo>
                    <a:pt x="7092950" y="0"/>
                  </a:lnTo>
                  <a:lnTo>
                    <a:pt x="7092950" y="1180338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sp>
        <p:nvSpPr>
          <p:cNvPr name="AutoShape 14" id="14"/>
          <p:cNvSpPr/>
          <p:nvPr/>
        </p:nvSpPr>
        <p:spPr>
          <a:xfrm rot="85354">
            <a:off x="4886868" y="7578137"/>
            <a:ext cx="3069370" cy="0"/>
          </a:xfrm>
          <a:prstGeom prst="line">
            <a:avLst/>
          </a:prstGeom>
          <a:ln cap="rnd" w="57150">
            <a:solidFill>
              <a:srgbClr val="1719CF"/>
            </a:solidFill>
            <a:prstDash val="solid"/>
            <a:headEnd type="triangle" len="med" w="lg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13915050" y="6065789"/>
            <a:ext cx="3344250" cy="3005645"/>
            <a:chOff x="0" y="0"/>
            <a:chExt cx="4459000" cy="400752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458970" cy="4007485"/>
            </a:xfrm>
            <a:custGeom>
              <a:avLst/>
              <a:gdLst/>
              <a:ahLst/>
              <a:cxnLst/>
              <a:rect r="r" b="b" t="t" l="l"/>
              <a:pathLst>
                <a:path h="4007485" w="4458970">
                  <a:moveTo>
                    <a:pt x="0" y="0"/>
                  </a:moveTo>
                  <a:lnTo>
                    <a:pt x="4458970" y="0"/>
                  </a:lnTo>
                  <a:lnTo>
                    <a:pt x="4458970" y="4007485"/>
                  </a:lnTo>
                  <a:lnTo>
                    <a:pt x="0" y="4007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3" r="0" b="-14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428506" y="866775"/>
            <a:ext cx="1515825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提示二：指示詞(prompt)的選擇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519018" y="7301912"/>
            <a:ext cx="5909078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1"/>
              </a:lnSpc>
            </a:pPr>
            <a:r>
              <a:rPr lang="en-US" sz="27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將Prompt(指令輸入在此位置)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52451" y="6649291"/>
            <a:ext cx="4378574" cy="1288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58"/>
              </a:lnSpc>
            </a:pPr>
            <a:r>
              <a:rPr lang="en-US" sz="324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Dinosaur with Fire</a:t>
            </a:r>
          </a:p>
          <a:p>
            <a:pPr algn="ctr">
              <a:lnSpc>
                <a:spcPts val="5458"/>
              </a:lnSpc>
            </a:pPr>
            <a:r>
              <a:rPr lang="en-US" sz="324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in Cyber style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65175" y="3036660"/>
            <a:ext cx="16617788" cy="6424076"/>
            <a:chOff x="0" y="0"/>
            <a:chExt cx="4376701" cy="16919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76701" cy="1691938"/>
            </a:xfrm>
            <a:custGeom>
              <a:avLst/>
              <a:gdLst/>
              <a:ahLst/>
              <a:cxnLst/>
              <a:rect r="r" b="b" t="t" l="l"/>
              <a:pathLst>
                <a:path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58919" y="3229273"/>
            <a:ext cx="11002447" cy="594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6"/>
              </a:lnSpc>
            </a:pPr>
            <a:r>
              <a:rPr lang="en-US" b="true" sz="41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指示詞(prompt)： 例如 Dinosaur</a:t>
            </a:r>
            <a:r>
              <a:rPr lang="en-US" sz="4198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(恐龍)</a:t>
            </a:r>
          </a:p>
          <a:p>
            <a:pPr algn="l">
              <a:lnSpc>
                <a:spcPts val="2016"/>
              </a:lnSpc>
            </a:pPr>
          </a:p>
          <a:p>
            <a:pPr algn="l">
              <a:lnSpc>
                <a:spcPts val="5470"/>
              </a:lnSpc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照片主題：</a:t>
            </a:r>
            <a:r>
              <a:rPr lang="en-US" sz="37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例如 </a:t>
            </a: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with Fire </a:t>
            </a:r>
            <a:r>
              <a:rPr lang="en-US" sz="37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(在火焰)</a:t>
            </a:r>
          </a:p>
          <a:p>
            <a:pPr algn="l">
              <a:lnSpc>
                <a:spcPts val="2016"/>
              </a:lnSpc>
            </a:pPr>
          </a:p>
          <a:p>
            <a:pPr algn="l" marL="868506" indent="-289502" lvl="2">
              <a:lnSpc>
                <a:spcPts val="5470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單字順序</a:t>
            </a:r>
          </a:p>
          <a:p>
            <a:pPr algn="l" marL="868506" indent="-289502" lvl="2">
              <a:lnSpc>
                <a:spcPts val="5470"/>
              </a:lnSpc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指示詞(prompt)：Cyber style</a:t>
            </a:r>
            <a:r>
              <a:rPr lang="en-US" sz="37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(科幻)</a:t>
            </a:r>
          </a:p>
          <a:p>
            <a:pPr algn="l" marL="320060" indent="-106687" lvl="2">
              <a:lnSpc>
                <a:spcPts val="2016"/>
              </a:lnSpc>
            </a:pPr>
          </a:p>
          <a:p>
            <a:pPr algn="l" marL="868506" indent="-289502" lvl="2">
              <a:lnSpc>
                <a:spcPts val="5470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風格：</a:t>
            </a:r>
            <a:r>
              <a:rPr lang="en-US" sz="37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例如 卡通風格 </a:t>
            </a:r>
          </a:p>
          <a:p>
            <a:pPr algn="l" marL="320060" indent="-106687" lvl="2">
              <a:lnSpc>
                <a:spcPts val="2016"/>
              </a:lnSpc>
            </a:pPr>
          </a:p>
          <a:p>
            <a:pPr algn="l" marL="868506" indent="-289502" lvl="2">
              <a:lnSpc>
                <a:spcPts val="5470"/>
              </a:lnSpc>
              <a:buFont typeface="Arial"/>
              <a:buChar char="⚬"/>
            </a:pPr>
            <a:r>
              <a:rPr lang="en-US" sz="37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關鍵字比長句子好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577496" y="4263782"/>
            <a:ext cx="6729429" cy="4798493"/>
            <a:chOff x="0" y="0"/>
            <a:chExt cx="8972572" cy="63979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8845550" cy="6271006"/>
            </a:xfrm>
            <a:custGeom>
              <a:avLst/>
              <a:gdLst/>
              <a:ahLst/>
              <a:cxnLst/>
              <a:rect r="r" b="b" t="t" l="l"/>
              <a:pathLst>
                <a:path h="6271006" w="8845550">
                  <a:moveTo>
                    <a:pt x="0" y="0"/>
                  </a:moveTo>
                  <a:lnTo>
                    <a:pt x="8845550" y="0"/>
                  </a:lnTo>
                  <a:lnTo>
                    <a:pt x="8845550" y="6271006"/>
                  </a:lnTo>
                  <a:lnTo>
                    <a:pt x="0" y="6271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17" t="-21540" r="-718" b="-2154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972550" cy="6398006"/>
            </a:xfrm>
            <a:custGeom>
              <a:avLst/>
              <a:gdLst/>
              <a:ahLst/>
              <a:cxnLst/>
              <a:rect r="r" b="b" t="t" l="l"/>
              <a:pathLst>
                <a:path h="6398006" w="8972550">
                  <a:moveTo>
                    <a:pt x="63500" y="0"/>
                  </a:moveTo>
                  <a:lnTo>
                    <a:pt x="8909050" y="0"/>
                  </a:lnTo>
                  <a:cubicBezTo>
                    <a:pt x="8944102" y="0"/>
                    <a:pt x="8972550" y="28448"/>
                    <a:pt x="8972550" y="63500"/>
                  </a:cubicBezTo>
                  <a:lnTo>
                    <a:pt x="8972550" y="6334506"/>
                  </a:lnTo>
                  <a:cubicBezTo>
                    <a:pt x="8972550" y="6369558"/>
                    <a:pt x="8944102" y="6398006"/>
                    <a:pt x="8909050" y="6398006"/>
                  </a:cubicBezTo>
                  <a:lnTo>
                    <a:pt x="63500" y="6398006"/>
                  </a:lnTo>
                  <a:cubicBezTo>
                    <a:pt x="28448" y="6398006"/>
                    <a:pt x="0" y="6369558"/>
                    <a:pt x="0" y="6334506"/>
                  </a:cubicBezTo>
                  <a:lnTo>
                    <a:pt x="0" y="63500"/>
                  </a:lnTo>
                  <a:cubicBezTo>
                    <a:pt x="0" y="28448"/>
                    <a:pt x="28448" y="0"/>
                    <a:pt x="63500" y="0"/>
                  </a:cubicBezTo>
                  <a:moveTo>
                    <a:pt x="63500" y="127000"/>
                  </a:moveTo>
                  <a:lnTo>
                    <a:pt x="63500" y="63500"/>
                  </a:lnTo>
                  <a:lnTo>
                    <a:pt x="127000" y="63500"/>
                  </a:lnTo>
                  <a:lnTo>
                    <a:pt x="127000" y="6334506"/>
                  </a:lnTo>
                  <a:lnTo>
                    <a:pt x="63500" y="6334506"/>
                  </a:lnTo>
                  <a:lnTo>
                    <a:pt x="63500" y="6271006"/>
                  </a:lnTo>
                  <a:lnTo>
                    <a:pt x="8909050" y="6271006"/>
                  </a:lnTo>
                  <a:lnTo>
                    <a:pt x="8909050" y="6334506"/>
                  </a:lnTo>
                  <a:lnTo>
                    <a:pt x="8845550" y="6334506"/>
                  </a:lnTo>
                  <a:lnTo>
                    <a:pt x="8845550" y="63500"/>
                  </a:lnTo>
                  <a:lnTo>
                    <a:pt x="8909050" y="63500"/>
                  </a:lnTo>
                  <a:lnTo>
                    <a:pt x="8909050" y="127000"/>
                  </a:lnTo>
                  <a:lnTo>
                    <a:pt x="63500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428506" y="866775"/>
            <a:ext cx="1515825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提示二：指示詞(prompt)的選擇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959533" y="5138373"/>
            <a:ext cx="7059482" cy="4317236"/>
            <a:chOff x="0" y="0"/>
            <a:chExt cx="1859287" cy="11370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59287" cy="1137050"/>
            </a:xfrm>
            <a:custGeom>
              <a:avLst/>
              <a:gdLst/>
              <a:ahLst/>
              <a:cxnLst/>
              <a:rect r="r" b="b" t="t" l="l"/>
              <a:pathLst>
                <a:path h="1137050" w="1859287">
                  <a:moveTo>
                    <a:pt x="64704" y="0"/>
                  </a:moveTo>
                  <a:lnTo>
                    <a:pt x="1794584" y="0"/>
                  </a:lnTo>
                  <a:cubicBezTo>
                    <a:pt x="1811744" y="0"/>
                    <a:pt x="1828202" y="6817"/>
                    <a:pt x="1840336" y="18951"/>
                  </a:cubicBezTo>
                  <a:cubicBezTo>
                    <a:pt x="1852470" y="31085"/>
                    <a:pt x="1859287" y="47543"/>
                    <a:pt x="1859287" y="64704"/>
                  </a:cubicBezTo>
                  <a:lnTo>
                    <a:pt x="1859287" y="1072346"/>
                  </a:lnTo>
                  <a:cubicBezTo>
                    <a:pt x="1859287" y="1108081"/>
                    <a:pt x="1830319" y="1137050"/>
                    <a:pt x="1794584" y="1137050"/>
                  </a:cubicBezTo>
                  <a:lnTo>
                    <a:pt x="64704" y="1137050"/>
                  </a:lnTo>
                  <a:cubicBezTo>
                    <a:pt x="47543" y="1137050"/>
                    <a:pt x="31085" y="1130233"/>
                    <a:pt x="18951" y="1118099"/>
                  </a:cubicBezTo>
                  <a:cubicBezTo>
                    <a:pt x="6817" y="1105964"/>
                    <a:pt x="0" y="1089507"/>
                    <a:pt x="0" y="1072346"/>
                  </a:cubicBezTo>
                  <a:lnTo>
                    <a:pt x="0" y="64704"/>
                  </a:lnTo>
                  <a:cubicBezTo>
                    <a:pt x="0" y="28969"/>
                    <a:pt x="28969" y="0"/>
                    <a:pt x="6470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1859287" cy="1232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265175" y="5143500"/>
            <a:ext cx="7059482" cy="4317236"/>
            <a:chOff x="0" y="0"/>
            <a:chExt cx="1859287" cy="11370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59287" cy="1137050"/>
            </a:xfrm>
            <a:custGeom>
              <a:avLst/>
              <a:gdLst/>
              <a:ahLst/>
              <a:cxnLst/>
              <a:rect r="r" b="b" t="t" l="l"/>
              <a:pathLst>
                <a:path h="1137050" w="1859287">
                  <a:moveTo>
                    <a:pt x="64704" y="0"/>
                  </a:moveTo>
                  <a:lnTo>
                    <a:pt x="1794584" y="0"/>
                  </a:lnTo>
                  <a:cubicBezTo>
                    <a:pt x="1811744" y="0"/>
                    <a:pt x="1828202" y="6817"/>
                    <a:pt x="1840336" y="18951"/>
                  </a:cubicBezTo>
                  <a:cubicBezTo>
                    <a:pt x="1852470" y="31085"/>
                    <a:pt x="1859287" y="47543"/>
                    <a:pt x="1859287" y="64704"/>
                  </a:cubicBezTo>
                  <a:lnTo>
                    <a:pt x="1859287" y="1072346"/>
                  </a:lnTo>
                  <a:cubicBezTo>
                    <a:pt x="1859287" y="1108081"/>
                    <a:pt x="1830319" y="1137050"/>
                    <a:pt x="1794584" y="1137050"/>
                  </a:cubicBezTo>
                  <a:lnTo>
                    <a:pt x="64704" y="1137050"/>
                  </a:lnTo>
                  <a:cubicBezTo>
                    <a:pt x="47543" y="1137050"/>
                    <a:pt x="31085" y="1130233"/>
                    <a:pt x="18951" y="1118099"/>
                  </a:cubicBezTo>
                  <a:cubicBezTo>
                    <a:pt x="6817" y="1105964"/>
                    <a:pt x="0" y="1089507"/>
                    <a:pt x="0" y="1072346"/>
                  </a:cubicBezTo>
                  <a:lnTo>
                    <a:pt x="0" y="64704"/>
                  </a:lnTo>
                  <a:cubicBezTo>
                    <a:pt x="0" y="28969"/>
                    <a:pt x="28969" y="0"/>
                    <a:pt x="6470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95250"/>
              <a:ext cx="1859287" cy="1232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261480" y="649251"/>
            <a:ext cx="4296992" cy="4286250"/>
            <a:chOff x="0" y="0"/>
            <a:chExt cx="5729323" cy="571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729351" cy="5715000"/>
            </a:xfrm>
            <a:custGeom>
              <a:avLst/>
              <a:gdLst/>
              <a:ahLst/>
              <a:cxnLst/>
              <a:rect r="r" b="b" t="t" l="l"/>
              <a:pathLst>
                <a:path h="5715000" w="5729351">
                  <a:moveTo>
                    <a:pt x="0" y="0"/>
                  </a:moveTo>
                  <a:lnTo>
                    <a:pt x="5729351" y="0"/>
                  </a:lnTo>
                  <a:lnTo>
                    <a:pt x="5729351" y="5715000"/>
                  </a:lnTo>
                  <a:lnTo>
                    <a:pt x="0" y="571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09472" y="866775"/>
            <a:ext cx="1515825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提示二：指示詞(prompt)的選擇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40000" y="2411376"/>
            <a:ext cx="16363800" cy="1660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5"/>
              </a:lnSpc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某些類型的影像配置很難正確生成，例如臉部、手和手指</a:t>
            </a:r>
          </a:p>
          <a:p>
            <a:pPr algn="l">
              <a:lnSpc>
                <a:spcPts val="6955"/>
              </a:lnSpc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→ (Negative prompt)否定指示詞可以解決問題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84083" y="5487008"/>
            <a:ext cx="5286150" cy="2974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0"/>
              </a:lnSpc>
            </a:pPr>
            <a:r>
              <a:rPr lang="en-US" b="true" sz="4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Prompt: 指示詞 </a:t>
            </a:r>
          </a:p>
          <a:p>
            <a:pPr algn="l">
              <a:lnSpc>
                <a:spcPts val="1122"/>
              </a:lnSpc>
            </a:pPr>
          </a:p>
          <a:p>
            <a:pPr algn="l">
              <a:lnSpc>
                <a:spcPts val="1122"/>
              </a:lnSpc>
            </a:pPr>
          </a:p>
          <a:p>
            <a:pPr algn="l" marL="874393" indent="-291464" lvl="2">
              <a:lnSpc>
                <a:spcPts val="6048"/>
              </a:lnSpc>
              <a:buFont typeface="Arial"/>
              <a:buChar char="⚬"/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應該畫什麼</a:t>
            </a:r>
          </a:p>
          <a:p>
            <a:pPr algn="l" marL="874392" indent="-291464" lvl="2">
              <a:lnSpc>
                <a:spcPts val="6048"/>
              </a:lnSpc>
              <a:buFont typeface="Arial"/>
              <a:buChar char="⚬"/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用什麼風格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618952" y="5487008"/>
            <a:ext cx="6003450" cy="271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0"/>
              </a:lnSpc>
            </a:pPr>
            <a:r>
              <a:rPr lang="en-US" b="true" sz="4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Negative prompt: </a:t>
            </a:r>
          </a:p>
          <a:p>
            <a:pPr algn="l">
              <a:lnSpc>
                <a:spcPts val="7390"/>
              </a:lnSpc>
            </a:pPr>
            <a:r>
              <a:rPr lang="en-US" b="true" sz="4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否定指示詞 </a:t>
            </a:r>
          </a:p>
          <a:p>
            <a:pPr algn="l">
              <a:lnSpc>
                <a:spcPts val="1122"/>
              </a:lnSpc>
            </a:pPr>
          </a:p>
          <a:p>
            <a:pPr algn="l" marL="874392" indent="-291464" lvl="2">
              <a:lnSpc>
                <a:spcPts val="6048"/>
              </a:lnSpc>
              <a:buFont typeface="Arial"/>
              <a:buChar char="⚬"/>
            </a:pPr>
            <a:r>
              <a:rPr lang="en-US" sz="36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不應該畫的東西...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65175" y="3036660"/>
            <a:ext cx="16617788" cy="6424076"/>
            <a:chOff x="0" y="0"/>
            <a:chExt cx="4376701" cy="16919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76701" cy="1691938"/>
            </a:xfrm>
            <a:custGeom>
              <a:avLst/>
              <a:gdLst/>
              <a:ahLst/>
              <a:cxnLst/>
              <a:rect r="r" b="b" t="t" l="l"/>
              <a:pathLst>
                <a:path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35894" y="2229526"/>
            <a:ext cx="7389321" cy="7389321"/>
            <a:chOff x="0" y="0"/>
            <a:chExt cx="9852428" cy="985242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7150" y="57150"/>
              <a:ext cx="9738106" cy="9738106"/>
            </a:xfrm>
            <a:custGeom>
              <a:avLst/>
              <a:gdLst/>
              <a:ahLst/>
              <a:cxnLst/>
              <a:rect r="r" b="b" t="t" l="l"/>
              <a:pathLst>
                <a:path h="9738106" w="9738106">
                  <a:moveTo>
                    <a:pt x="0" y="0"/>
                  </a:moveTo>
                  <a:lnTo>
                    <a:pt x="9738106" y="0"/>
                  </a:lnTo>
                  <a:lnTo>
                    <a:pt x="9738106" y="9738106"/>
                  </a:lnTo>
                  <a:lnTo>
                    <a:pt x="0" y="97381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86" t="-586" r="-587" b="-587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852406" cy="9852406"/>
            </a:xfrm>
            <a:custGeom>
              <a:avLst/>
              <a:gdLst/>
              <a:ahLst/>
              <a:cxnLst/>
              <a:rect r="r" b="b" t="t" l="l"/>
              <a:pathLst>
                <a:path h="9852406" w="9852406">
                  <a:moveTo>
                    <a:pt x="57150" y="0"/>
                  </a:moveTo>
                  <a:lnTo>
                    <a:pt x="9795256" y="0"/>
                  </a:lnTo>
                  <a:cubicBezTo>
                    <a:pt x="9826879" y="0"/>
                    <a:pt x="9852406" y="25527"/>
                    <a:pt x="9852406" y="57150"/>
                  </a:cubicBezTo>
                  <a:lnTo>
                    <a:pt x="9852406" y="9795256"/>
                  </a:lnTo>
                  <a:cubicBezTo>
                    <a:pt x="9852406" y="9826879"/>
                    <a:pt x="9826879" y="9852406"/>
                    <a:pt x="9795256" y="9852406"/>
                  </a:cubicBezTo>
                  <a:lnTo>
                    <a:pt x="57150" y="9852406"/>
                  </a:lnTo>
                  <a:cubicBezTo>
                    <a:pt x="25527" y="9852406"/>
                    <a:pt x="0" y="9826879"/>
                    <a:pt x="0" y="9795256"/>
                  </a:cubicBezTo>
                  <a:lnTo>
                    <a:pt x="0" y="57150"/>
                  </a:lnTo>
                  <a:cubicBezTo>
                    <a:pt x="0" y="25527"/>
                    <a:pt x="25527" y="0"/>
                    <a:pt x="57150" y="0"/>
                  </a:cubicBezTo>
                  <a:moveTo>
                    <a:pt x="57150" y="114300"/>
                  </a:moveTo>
                  <a:lnTo>
                    <a:pt x="57150" y="57150"/>
                  </a:lnTo>
                  <a:lnTo>
                    <a:pt x="114300" y="57150"/>
                  </a:lnTo>
                  <a:lnTo>
                    <a:pt x="114300" y="9795256"/>
                  </a:lnTo>
                  <a:lnTo>
                    <a:pt x="57150" y="9795256"/>
                  </a:lnTo>
                  <a:lnTo>
                    <a:pt x="57150" y="9738106"/>
                  </a:lnTo>
                  <a:lnTo>
                    <a:pt x="9795256" y="9738106"/>
                  </a:lnTo>
                  <a:lnTo>
                    <a:pt x="9795256" y="9795256"/>
                  </a:lnTo>
                  <a:lnTo>
                    <a:pt x="9738106" y="9795256"/>
                  </a:lnTo>
                  <a:lnTo>
                    <a:pt x="9738106" y="57150"/>
                  </a:lnTo>
                  <a:lnTo>
                    <a:pt x="9795256" y="57150"/>
                  </a:lnTo>
                  <a:lnTo>
                    <a:pt x="9795256" y="114300"/>
                  </a:lnTo>
                  <a:lnTo>
                    <a:pt x="57150" y="1143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850980" y="6960945"/>
            <a:ext cx="7653284" cy="1138426"/>
            <a:chOff x="0" y="0"/>
            <a:chExt cx="10204379" cy="15179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204323" cy="1517904"/>
            </a:xfrm>
            <a:custGeom>
              <a:avLst/>
              <a:gdLst/>
              <a:ahLst/>
              <a:cxnLst/>
              <a:rect r="r" b="b" t="t" l="l"/>
              <a:pathLst>
                <a:path h="1517904" w="10204323">
                  <a:moveTo>
                    <a:pt x="0" y="0"/>
                  </a:moveTo>
                  <a:lnTo>
                    <a:pt x="10204323" y="0"/>
                  </a:lnTo>
                  <a:lnTo>
                    <a:pt x="10204323" y="1517904"/>
                  </a:lnTo>
                  <a:lnTo>
                    <a:pt x="0" y="1517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2" t="0" r="-153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857030" y="3543525"/>
            <a:ext cx="2906842" cy="1599975"/>
            <a:chOff x="0" y="0"/>
            <a:chExt cx="3875789" cy="21333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875786" cy="2133346"/>
            </a:xfrm>
            <a:custGeom>
              <a:avLst/>
              <a:gdLst/>
              <a:ahLst/>
              <a:cxnLst/>
              <a:rect r="r" b="b" t="t" l="l"/>
              <a:pathLst>
                <a:path h="2133346" w="3875786">
                  <a:moveTo>
                    <a:pt x="0" y="0"/>
                  </a:moveTo>
                  <a:lnTo>
                    <a:pt x="3875786" y="0"/>
                  </a:lnTo>
                  <a:lnTo>
                    <a:pt x="3875786" y="2133346"/>
                  </a:lnTo>
                  <a:lnTo>
                    <a:pt x="0" y="2133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" t="0" r="-11" b="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428506" y="866775"/>
            <a:ext cx="1515825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實例 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50980" y="3537559"/>
            <a:ext cx="6734727" cy="2773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6"/>
              </a:lnSpc>
            </a:pPr>
            <a:r>
              <a:rPr lang="en-US" b="true" sz="41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Prompt 例子</a:t>
            </a:r>
          </a:p>
          <a:p>
            <a:pPr algn="l">
              <a:lnSpc>
                <a:spcPts val="2016"/>
              </a:lnSpc>
            </a:pPr>
          </a:p>
          <a:p>
            <a:pPr algn="l" marL="868506" indent="-289502" lvl="2">
              <a:lnSpc>
                <a:spcPts val="7066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 dog, bed, sea, ﬂowers</a:t>
            </a:r>
          </a:p>
          <a:p>
            <a:pPr algn="l" marL="868506" indent="-289502" lvl="2">
              <a:lnSpc>
                <a:spcPts val="7066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狗、床、海、花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32578" y="7133077"/>
            <a:ext cx="6129686" cy="698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3"/>
              </a:lnSpc>
            </a:pPr>
            <a:r>
              <a:rPr lang="en-US" b="true" sz="4001">
                <a:solidFill>
                  <a:srgbClr val="20AEE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有什麼可以改進的地方？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65175" y="3036660"/>
            <a:ext cx="16617788" cy="6424076"/>
            <a:chOff x="0" y="0"/>
            <a:chExt cx="4376701" cy="16919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76701" cy="1691938"/>
            </a:xfrm>
            <a:custGeom>
              <a:avLst/>
              <a:gdLst/>
              <a:ahLst/>
              <a:cxnLst/>
              <a:rect r="r" b="b" t="t" l="l"/>
              <a:pathLst>
                <a:path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35894" y="2229526"/>
            <a:ext cx="7389321" cy="7389321"/>
            <a:chOff x="0" y="0"/>
            <a:chExt cx="9852428" cy="985242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7150" y="57150"/>
              <a:ext cx="9738106" cy="9738106"/>
            </a:xfrm>
            <a:custGeom>
              <a:avLst/>
              <a:gdLst/>
              <a:ahLst/>
              <a:cxnLst/>
              <a:rect r="r" b="b" t="t" l="l"/>
              <a:pathLst>
                <a:path h="9738106" w="9738106">
                  <a:moveTo>
                    <a:pt x="0" y="0"/>
                  </a:moveTo>
                  <a:lnTo>
                    <a:pt x="9738106" y="0"/>
                  </a:lnTo>
                  <a:lnTo>
                    <a:pt x="9738106" y="9738106"/>
                  </a:lnTo>
                  <a:lnTo>
                    <a:pt x="0" y="97381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86" t="-586" r="-587" b="-587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852406" cy="9852406"/>
            </a:xfrm>
            <a:custGeom>
              <a:avLst/>
              <a:gdLst/>
              <a:ahLst/>
              <a:cxnLst/>
              <a:rect r="r" b="b" t="t" l="l"/>
              <a:pathLst>
                <a:path h="9852406" w="9852406">
                  <a:moveTo>
                    <a:pt x="57150" y="0"/>
                  </a:moveTo>
                  <a:lnTo>
                    <a:pt x="9795256" y="0"/>
                  </a:lnTo>
                  <a:cubicBezTo>
                    <a:pt x="9826879" y="0"/>
                    <a:pt x="9852406" y="25527"/>
                    <a:pt x="9852406" y="57150"/>
                  </a:cubicBezTo>
                  <a:lnTo>
                    <a:pt x="9852406" y="9795256"/>
                  </a:lnTo>
                  <a:cubicBezTo>
                    <a:pt x="9852406" y="9826879"/>
                    <a:pt x="9826879" y="9852406"/>
                    <a:pt x="9795256" y="9852406"/>
                  </a:cubicBezTo>
                  <a:lnTo>
                    <a:pt x="57150" y="9852406"/>
                  </a:lnTo>
                  <a:cubicBezTo>
                    <a:pt x="25527" y="9852406"/>
                    <a:pt x="0" y="9826879"/>
                    <a:pt x="0" y="9795256"/>
                  </a:cubicBezTo>
                  <a:lnTo>
                    <a:pt x="0" y="57150"/>
                  </a:lnTo>
                  <a:cubicBezTo>
                    <a:pt x="0" y="25527"/>
                    <a:pt x="25527" y="0"/>
                    <a:pt x="57150" y="0"/>
                  </a:cubicBezTo>
                  <a:moveTo>
                    <a:pt x="57150" y="114300"/>
                  </a:moveTo>
                  <a:lnTo>
                    <a:pt x="57150" y="57150"/>
                  </a:lnTo>
                  <a:lnTo>
                    <a:pt x="114300" y="57150"/>
                  </a:lnTo>
                  <a:lnTo>
                    <a:pt x="114300" y="9795256"/>
                  </a:lnTo>
                  <a:lnTo>
                    <a:pt x="57150" y="9795256"/>
                  </a:lnTo>
                  <a:lnTo>
                    <a:pt x="57150" y="9738106"/>
                  </a:lnTo>
                  <a:lnTo>
                    <a:pt x="9795256" y="9738106"/>
                  </a:lnTo>
                  <a:lnTo>
                    <a:pt x="9795256" y="9795256"/>
                  </a:lnTo>
                  <a:lnTo>
                    <a:pt x="9738106" y="9795256"/>
                  </a:lnTo>
                  <a:lnTo>
                    <a:pt x="9738106" y="57150"/>
                  </a:lnTo>
                  <a:lnTo>
                    <a:pt x="9795256" y="57150"/>
                  </a:lnTo>
                  <a:lnTo>
                    <a:pt x="9795256" y="114300"/>
                  </a:lnTo>
                  <a:lnTo>
                    <a:pt x="57150" y="1143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850980" y="6960945"/>
            <a:ext cx="7653284" cy="1138426"/>
            <a:chOff x="0" y="0"/>
            <a:chExt cx="10204379" cy="15179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204323" cy="1517904"/>
            </a:xfrm>
            <a:custGeom>
              <a:avLst/>
              <a:gdLst/>
              <a:ahLst/>
              <a:cxnLst/>
              <a:rect r="r" b="b" t="t" l="l"/>
              <a:pathLst>
                <a:path h="1517904" w="10204323">
                  <a:moveTo>
                    <a:pt x="0" y="0"/>
                  </a:moveTo>
                  <a:lnTo>
                    <a:pt x="10204323" y="0"/>
                  </a:lnTo>
                  <a:lnTo>
                    <a:pt x="10204323" y="1517904"/>
                  </a:lnTo>
                  <a:lnTo>
                    <a:pt x="0" y="1517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2" t="0" r="-153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857030" y="3543525"/>
            <a:ext cx="2906842" cy="1599975"/>
            <a:chOff x="0" y="0"/>
            <a:chExt cx="3875789" cy="21333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875786" cy="2133346"/>
            </a:xfrm>
            <a:custGeom>
              <a:avLst/>
              <a:gdLst/>
              <a:ahLst/>
              <a:cxnLst/>
              <a:rect r="r" b="b" t="t" l="l"/>
              <a:pathLst>
                <a:path h="2133346" w="3875786">
                  <a:moveTo>
                    <a:pt x="0" y="0"/>
                  </a:moveTo>
                  <a:lnTo>
                    <a:pt x="3875786" y="0"/>
                  </a:lnTo>
                  <a:lnTo>
                    <a:pt x="3875786" y="2133346"/>
                  </a:lnTo>
                  <a:lnTo>
                    <a:pt x="0" y="2133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" t="0" r="-11" b="2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428506" y="866775"/>
            <a:ext cx="1515825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實例 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50980" y="3537559"/>
            <a:ext cx="6734727" cy="2773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6"/>
              </a:lnSpc>
            </a:pPr>
            <a:r>
              <a:rPr lang="en-US" b="true" sz="41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Prompt 例子</a:t>
            </a:r>
          </a:p>
          <a:p>
            <a:pPr algn="l">
              <a:lnSpc>
                <a:spcPts val="2016"/>
              </a:lnSpc>
            </a:pPr>
          </a:p>
          <a:p>
            <a:pPr algn="l" marL="868506" indent="-289502" lvl="2">
              <a:lnSpc>
                <a:spcPts val="7066"/>
              </a:lnSpc>
              <a:buFont typeface="Arial"/>
              <a:buChar char="⚬"/>
            </a:pPr>
            <a:r>
              <a:rPr lang="en-US" b="true" sz="3799">
                <a:solidFill>
                  <a:srgbClr val="12C2E8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 dog</a:t>
            </a: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, bed, sea, ﬂowers</a:t>
            </a:r>
          </a:p>
          <a:p>
            <a:pPr algn="l" marL="868506" indent="-289502" lvl="2">
              <a:lnSpc>
                <a:spcPts val="7066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狗、床、海、花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32578" y="7133077"/>
            <a:ext cx="6129686" cy="698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3"/>
              </a:lnSpc>
            </a:pPr>
            <a:r>
              <a:rPr lang="en-US" b="true" sz="4001">
                <a:solidFill>
                  <a:srgbClr val="20AEE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這是什麼品種的狗?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265175" y="3036660"/>
            <a:ext cx="16617788" cy="6424076"/>
            <a:chOff x="0" y="0"/>
            <a:chExt cx="4376701" cy="16919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76701" cy="1691938"/>
            </a:xfrm>
            <a:custGeom>
              <a:avLst/>
              <a:gdLst/>
              <a:ahLst/>
              <a:cxnLst/>
              <a:rect r="r" b="b" t="t" l="l"/>
              <a:pathLst>
                <a:path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850980" y="7900799"/>
            <a:ext cx="7653284" cy="1138426"/>
            <a:chOff x="0" y="0"/>
            <a:chExt cx="10204379" cy="15179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204323" cy="1517904"/>
            </a:xfrm>
            <a:custGeom>
              <a:avLst/>
              <a:gdLst/>
              <a:ahLst/>
              <a:cxnLst/>
              <a:rect r="r" b="b" t="t" l="l"/>
              <a:pathLst>
                <a:path h="1517904" w="10204323">
                  <a:moveTo>
                    <a:pt x="0" y="0"/>
                  </a:moveTo>
                  <a:lnTo>
                    <a:pt x="10204323" y="0"/>
                  </a:lnTo>
                  <a:lnTo>
                    <a:pt x="10204323" y="1517904"/>
                  </a:lnTo>
                  <a:lnTo>
                    <a:pt x="0" y="15179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2" t="0" r="-153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428506" y="866775"/>
            <a:ext cx="1515825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實例 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50980" y="3356584"/>
            <a:ext cx="7811284" cy="4258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6"/>
              </a:lnSpc>
            </a:pPr>
            <a:r>
              <a:rPr lang="en-US" b="true" sz="41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Prompt 例子</a:t>
            </a:r>
          </a:p>
          <a:p>
            <a:pPr algn="l">
              <a:lnSpc>
                <a:spcPts val="2016"/>
              </a:lnSpc>
            </a:pPr>
          </a:p>
          <a:p>
            <a:pPr algn="l" marL="868506" indent="-289502" lvl="2">
              <a:lnSpc>
                <a:spcPts val="7066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 poodle, on the sea, ﬂowers, sit on bed</a:t>
            </a:r>
          </a:p>
          <a:p>
            <a:pPr algn="l" marL="868506" indent="-289502" lvl="2">
              <a:lnSpc>
                <a:spcPts val="7066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一隻貴賓犬，在海上，鮮花，坐在床上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32578" y="8072931"/>
            <a:ext cx="6129686" cy="698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3"/>
              </a:lnSpc>
            </a:pPr>
            <a:r>
              <a:rPr lang="en-US" b="true" sz="4001">
                <a:solidFill>
                  <a:srgbClr val="20AEE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有什麼可以改進的地方？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329190" y="2359330"/>
            <a:ext cx="7616479" cy="7551577"/>
            <a:chOff x="0" y="0"/>
            <a:chExt cx="10155305" cy="1006876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57150" y="57150"/>
              <a:ext cx="10041001" cy="9954514"/>
            </a:xfrm>
            <a:custGeom>
              <a:avLst/>
              <a:gdLst/>
              <a:ahLst/>
              <a:cxnLst/>
              <a:rect r="r" b="b" t="t" l="l"/>
              <a:pathLst>
                <a:path h="9954514" w="10041001">
                  <a:moveTo>
                    <a:pt x="0" y="0"/>
                  </a:moveTo>
                  <a:lnTo>
                    <a:pt x="10041001" y="0"/>
                  </a:lnTo>
                  <a:lnTo>
                    <a:pt x="10041001" y="9954514"/>
                  </a:lnTo>
                  <a:lnTo>
                    <a:pt x="0" y="9954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69" t="-1008" r="-569" b="-1008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155301" cy="10068814"/>
            </a:xfrm>
            <a:custGeom>
              <a:avLst/>
              <a:gdLst/>
              <a:ahLst/>
              <a:cxnLst/>
              <a:rect r="r" b="b" t="t" l="l"/>
              <a:pathLst>
                <a:path h="10068814" w="10155301">
                  <a:moveTo>
                    <a:pt x="57150" y="0"/>
                  </a:moveTo>
                  <a:lnTo>
                    <a:pt x="10098151" y="0"/>
                  </a:lnTo>
                  <a:cubicBezTo>
                    <a:pt x="10129774" y="0"/>
                    <a:pt x="10155301" y="25527"/>
                    <a:pt x="10155301" y="57150"/>
                  </a:cubicBezTo>
                  <a:lnTo>
                    <a:pt x="10155301" y="10011664"/>
                  </a:lnTo>
                  <a:cubicBezTo>
                    <a:pt x="10155301" y="10043287"/>
                    <a:pt x="10129774" y="10068814"/>
                    <a:pt x="10098151" y="10068814"/>
                  </a:cubicBezTo>
                  <a:lnTo>
                    <a:pt x="57150" y="10068814"/>
                  </a:lnTo>
                  <a:cubicBezTo>
                    <a:pt x="25527" y="10068814"/>
                    <a:pt x="0" y="10043287"/>
                    <a:pt x="0" y="10011664"/>
                  </a:cubicBezTo>
                  <a:lnTo>
                    <a:pt x="0" y="57150"/>
                  </a:lnTo>
                  <a:cubicBezTo>
                    <a:pt x="0" y="25527"/>
                    <a:pt x="25527" y="0"/>
                    <a:pt x="57150" y="0"/>
                  </a:cubicBezTo>
                  <a:moveTo>
                    <a:pt x="57150" y="114300"/>
                  </a:moveTo>
                  <a:lnTo>
                    <a:pt x="57150" y="57150"/>
                  </a:lnTo>
                  <a:lnTo>
                    <a:pt x="114300" y="57150"/>
                  </a:lnTo>
                  <a:lnTo>
                    <a:pt x="114300" y="10011664"/>
                  </a:lnTo>
                  <a:lnTo>
                    <a:pt x="57150" y="10011664"/>
                  </a:lnTo>
                  <a:lnTo>
                    <a:pt x="57150" y="9954514"/>
                  </a:lnTo>
                  <a:lnTo>
                    <a:pt x="10098151" y="9954514"/>
                  </a:lnTo>
                  <a:lnTo>
                    <a:pt x="10098151" y="10011664"/>
                  </a:lnTo>
                  <a:lnTo>
                    <a:pt x="10041001" y="10011664"/>
                  </a:lnTo>
                  <a:lnTo>
                    <a:pt x="10041001" y="57150"/>
                  </a:lnTo>
                  <a:lnTo>
                    <a:pt x="10098151" y="57150"/>
                  </a:lnTo>
                  <a:lnTo>
                    <a:pt x="10098151" y="114300"/>
                  </a:lnTo>
                  <a:lnTo>
                    <a:pt x="57150" y="1143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857030" y="3337534"/>
            <a:ext cx="2906842" cy="1599975"/>
            <a:chOff x="0" y="0"/>
            <a:chExt cx="3875789" cy="21333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875786" cy="2133346"/>
            </a:xfrm>
            <a:custGeom>
              <a:avLst/>
              <a:gdLst/>
              <a:ahLst/>
              <a:cxnLst/>
              <a:rect r="r" b="b" t="t" l="l"/>
              <a:pathLst>
                <a:path h="2133346" w="3875786">
                  <a:moveTo>
                    <a:pt x="0" y="0"/>
                  </a:moveTo>
                  <a:lnTo>
                    <a:pt x="3875786" y="0"/>
                  </a:lnTo>
                  <a:lnTo>
                    <a:pt x="3875786" y="2133346"/>
                  </a:lnTo>
                  <a:lnTo>
                    <a:pt x="0" y="2133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" t="0" r="-11" b="2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>
            <a:blip r:embed="rId3"/>
            <a:stretch>
              <a:fillRect l="-39058" t="-2806" r="-7281" b="-13609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5601285" y="4767243"/>
            <a:ext cx="2992224" cy="0"/>
          </a:xfrm>
          <a:prstGeom prst="line">
            <a:avLst/>
          </a:prstGeom>
          <a:ln cap="flat" w="76200">
            <a:gradFill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prstDash val="solid"/>
            <a:headEnd type="triangle" len="med" w="lg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864114" y="1028700"/>
            <a:ext cx="18565430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b="true" sz="7000">
                <a:solidFill>
                  <a:srgbClr val="92F3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提示三：圖片數量(number of images)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335482" y="2637289"/>
            <a:ext cx="13956421" cy="6743101"/>
          </a:xfrm>
          <a:custGeom>
            <a:avLst/>
            <a:gdLst/>
            <a:ahLst/>
            <a:cxnLst/>
            <a:rect r="r" b="b" t="t" l="l"/>
            <a:pathLst>
              <a:path h="6743101" w="13956421">
                <a:moveTo>
                  <a:pt x="0" y="0"/>
                </a:moveTo>
                <a:lnTo>
                  <a:pt x="13956421" y="0"/>
                </a:lnTo>
                <a:lnTo>
                  <a:pt x="13956421" y="6743101"/>
                </a:lnTo>
                <a:lnTo>
                  <a:pt x="0" y="67431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0358" t="-11768" r="-180" b="-4967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932740" y="7037510"/>
            <a:ext cx="12195684" cy="2220790"/>
            <a:chOff x="0" y="0"/>
            <a:chExt cx="16260913" cy="296105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258973" cy="2954060"/>
            </a:xfrm>
            <a:custGeom>
              <a:avLst/>
              <a:gdLst/>
              <a:ahLst/>
              <a:cxnLst/>
              <a:rect r="r" b="b" t="t" l="l"/>
              <a:pathLst>
                <a:path h="2954060" w="16258973">
                  <a:moveTo>
                    <a:pt x="16258973" y="2954060"/>
                  </a:moveTo>
                  <a:lnTo>
                    <a:pt x="0" y="2954060"/>
                  </a:lnTo>
                  <a:lnTo>
                    <a:pt x="0" y="0"/>
                  </a:lnTo>
                  <a:lnTo>
                    <a:pt x="16258973" y="0"/>
                  </a:lnTo>
                  <a:lnTo>
                    <a:pt x="16258973" y="2954060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2610972" y="7640903"/>
            <a:ext cx="3160348" cy="1617397"/>
            <a:chOff x="0" y="0"/>
            <a:chExt cx="4213797" cy="21565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13196" cy="2156531"/>
            </a:xfrm>
            <a:custGeom>
              <a:avLst/>
              <a:gdLst/>
              <a:ahLst/>
              <a:cxnLst/>
              <a:rect r="r" b="b" t="t" l="l"/>
              <a:pathLst>
                <a:path h="2156531" w="4213196">
                  <a:moveTo>
                    <a:pt x="56139" y="0"/>
                  </a:moveTo>
                  <a:lnTo>
                    <a:pt x="4157057" y="0"/>
                  </a:lnTo>
                  <a:cubicBezTo>
                    <a:pt x="4188027" y="0"/>
                    <a:pt x="4213196" y="35942"/>
                    <a:pt x="4213196" y="80468"/>
                  </a:cubicBezTo>
                  <a:lnTo>
                    <a:pt x="4213196" y="2076064"/>
                  </a:lnTo>
                  <a:cubicBezTo>
                    <a:pt x="4213196" y="2120455"/>
                    <a:pt x="4188121" y="2156531"/>
                    <a:pt x="4157057" y="2156531"/>
                  </a:cubicBezTo>
                  <a:lnTo>
                    <a:pt x="56139" y="2156531"/>
                  </a:lnTo>
                  <a:cubicBezTo>
                    <a:pt x="25169" y="2156531"/>
                    <a:pt x="0" y="2120589"/>
                    <a:pt x="0" y="2076064"/>
                  </a:cubicBezTo>
                  <a:lnTo>
                    <a:pt x="0" y="80468"/>
                  </a:lnTo>
                  <a:cubicBezTo>
                    <a:pt x="0" y="35942"/>
                    <a:pt x="25075" y="0"/>
                    <a:pt x="56139" y="0"/>
                  </a:cubicBezTo>
                  <a:moveTo>
                    <a:pt x="56139" y="160801"/>
                  </a:moveTo>
                  <a:lnTo>
                    <a:pt x="56139" y="80468"/>
                  </a:lnTo>
                  <a:lnTo>
                    <a:pt x="112277" y="80468"/>
                  </a:lnTo>
                  <a:lnTo>
                    <a:pt x="112277" y="2076064"/>
                  </a:lnTo>
                  <a:lnTo>
                    <a:pt x="56139" y="2076064"/>
                  </a:lnTo>
                  <a:lnTo>
                    <a:pt x="56139" y="1995596"/>
                  </a:lnTo>
                  <a:lnTo>
                    <a:pt x="4157057" y="1995596"/>
                  </a:lnTo>
                  <a:lnTo>
                    <a:pt x="4157057" y="2076064"/>
                  </a:lnTo>
                  <a:lnTo>
                    <a:pt x="4100919" y="2076064"/>
                  </a:lnTo>
                  <a:lnTo>
                    <a:pt x="4100919" y="80468"/>
                  </a:lnTo>
                  <a:lnTo>
                    <a:pt x="4157057" y="80468"/>
                  </a:lnTo>
                  <a:lnTo>
                    <a:pt x="4157057" y="160935"/>
                  </a:lnTo>
                  <a:lnTo>
                    <a:pt x="56139" y="160935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6324007" y="7320757"/>
            <a:ext cx="11963993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新帳號可免費</a:t>
            </a:r>
            <a:r>
              <a:rPr lang="en-US" sz="3600" b="true">
                <a:solidFill>
                  <a:srgbClr val="F4DB3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試用7天</a:t>
            </a:r>
            <a:r>
              <a:rPr lang="en-US" sz="36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並有</a:t>
            </a:r>
            <a:r>
              <a:rPr lang="en-US" sz="3600" b="true">
                <a:solidFill>
                  <a:srgbClr val="F4DB3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40個代幣</a:t>
            </a:r>
            <a:r>
              <a:rPr lang="en-US" sz="3600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(Credit)</a:t>
            </a:r>
          </a:p>
          <a:p>
            <a:pPr algn="l">
              <a:lnSpc>
                <a:spcPts val="4320"/>
              </a:lnSpc>
            </a:pPr>
            <a:r>
              <a:rPr lang="en-US" b="true" sz="36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每次生成圖片會使用一個</a:t>
            </a:r>
            <a:r>
              <a:rPr lang="en-US" b="true" sz="3600">
                <a:solidFill>
                  <a:srgbClr val="F4DB37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1代幣</a:t>
            </a:r>
            <a:r>
              <a:rPr lang="en-US" b="true" sz="36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(Credit)，</a:t>
            </a:r>
          </a:p>
          <a:p>
            <a:pPr algn="l">
              <a:lnSpc>
                <a:spcPts val="4320"/>
              </a:lnSpc>
            </a:pPr>
            <a:r>
              <a:rPr lang="en-US" b="true" sz="3600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建議將number of images 改成 1 ，最後按生成 (Create)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75723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527015" y="-3974303"/>
            <a:ext cx="19840801" cy="4811393"/>
            <a:chOff x="0" y="0"/>
            <a:chExt cx="26454401" cy="64151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454354" cy="6415151"/>
            </a:xfrm>
            <a:custGeom>
              <a:avLst/>
              <a:gdLst/>
              <a:ahLst/>
              <a:cxnLst/>
              <a:rect r="r" b="b" t="t" l="l"/>
              <a:pathLst>
                <a:path h="6415151" w="26454354">
                  <a:moveTo>
                    <a:pt x="0" y="0"/>
                  </a:moveTo>
                  <a:lnTo>
                    <a:pt x="26454354" y="0"/>
                  </a:lnTo>
                  <a:lnTo>
                    <a:pt x="26454354" y="6415151"/>
                  </a:lnTo>
                  <a:lnTo>
                    <a:pt x="0" y="6415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</a:blip>
              <a:stretch>
                <a:fillRect l="-103" t="0" r="-10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245030" y="3171375"/>
            <a:ext cx="5014270" cy="5657850"/>
            <a:chOff x="0" y="0"/>
            <a:chExt cx="6685693" cy="7543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685661" cy="7543800"/>
            </a:xfrm>
            <a:custGeom>
              <a:avLst/>
              <a:gdLst/>
              <a:ahLst/>
              <a:cxnLst/>
              <a:rect r="r" b="b" t="t" l="l"/>
              <a:pathLst>
                <a:path h="7543800" w="6685661">
                  <a:moveTo>
                    <a:pt x="0" y="0"/>
                  </a:moveTo>
                  <a:lnTo>
                    <a:pt x="6685661" y="0"/>
                  </a:lnTo>
                  <a:lnTo>
                    <a:pt x="6685661" y="7543800"/>
                  </a:lnTo>
                  <a:lnTo>
                    <a:pt x="0" y="7543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8" t="0" r="-18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351898" y="2748287"/>
            <a:ext cx="12146378" cy="584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02"/>
              </a:lnSpc>
            </a:pPr>
            <a:r>
              <a:rPr lang="en-US" b="true" sz="64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課堂練習1：</a:t>
            </a:r>
          </a:p>
          <a:p>
            <a:pPr algn="ctr">
              <a:lnSpc>
                <a:spcPts val="12902"/>
              </a:lnSpc>
            </a:pPr>
            <a:r>
              <a:rPr lang="en-US" sz="64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透過指令(Prompt)生成</a:t>
            </a:r>
          </a:p>
          <a:p>
            <a:pPr algn="ctr">
              <a:lnSpc>
                <a:spcPts val="12902"/>
              </a:lnSpc>
            </a:pPr>
            <a:r>
              <a:rPr lang="en-US" sz="64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你理想中的超級英雄</a:t>
            </a:r>
          </a:p>
          <a:p>
            <a:pPr algn="l">
              <a:lnSpc>
                <a:spcPts val="2822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1999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1719CF">
                      <a:alpha val="100000"/>
                    </a:srgbClr>
                  </a:gs>
                  <a:gs pos="100000">
                    <a:srgbClr val="0DCF7E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63000"/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90525" y="-700981"/>
            <a:ext cx="18778529" cy="12603487"/>
          </a:xfrm>
          <a:custGeom>
            <a:avLst/>
            <a:gdLst/>
            <a:ahLst/>
            <a:cxnLst/>
            <a:rect r="r" b="b" t="t" l="l"/>
            <a:pathLst>
              <a:path h="12603487" w="18778529">
                <a:moveTo>
                  <a:pt x="0" y="0"/>
                </a:moveTo>
                <a:lnTo>
                  <a:pt x="18778529" y="0"/>
                </a:lnTo>
                <a:lnTo>
                  <a:pt x="18778529" y="12603487"/>
                </a:lnTo>
                <a:lnTo>
                  <a:pt x="0" y="12603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90525" y="-6092220"/>
            <a:ext cx="18778525" cy="9696548"/>
            <a:chOff x="0" y="0"/>
            <a:chExt cx="25038033" cy="129287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038050" cy="12928727"/>
            </a:xfrm>
            <a:custGeom>
              <a:avLst/>
              <a:gdLst/>
              <a:ahLst/>
              <a:cxnLst/>
              <a:rect r="r" b="b" t="t" l="l"/>
              <a:pathLst>
                <a:path h="12928727" w="25038050">
                  <a:moveTo>
                    <a:pt x="0" y="0"/>
                  </a:moveTo>
                  <a:lnTo>
                    <a:pt x="25038050" y="0"/>
                  </a:lnTo>
                  <a:lnTo>
                    <a:pt x="25038050" y="12928727"/>
                  </a:lnTo>
                  <a:lnTo>
                    <a:pt x="0" y="12928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58" r="0" b="-158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822743" y="2871477"/>
            <a:ext cx="4026999" cy="1218167"/>
            <a:chOff x="0" y="0"/>
            <a:chExt cx="5369332" cy="16242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369306" cy="1624203"/>
            </a:xfrm>
            <a:custGeom>
              <a:avLst/>
              <a:gdLst/>
              <a:ahLst/>
              <a:cxnLst/>
              <a:rect r="r" b="b" t="t" l="l"/>
              <a:pathLst>
                <a:path h="1624203" w="5369306">
                  <a:moveTo>
                    <a:pt x="0" y="0"/>
                  </a:moveTo>
                  <a:lnTo>
                    <a:pt x="5369306" y="0"/>
                  </a:lnTo>
                  <a:lnTo>
                    <a:pt x="5369306" y="1624203"/>
                  </a:lnTo>
                  <a:lnTo>
                    <a:pt x="0" y="1624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0" r="0" b="-21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0" y="7019017"/>
            <a:ext cx="18288000" cy="1754233"/>
          </a:xfrm>
          <a:custGeom>
            <a:avLst/>
            <a:gdLst/>
            <a:ahLst/>
            <a:cxnLst/>
            <a:rect r="r" b="b" t="t" l="l"/>
            <a:pathLst>
              <a:path h="1754233" w="18288000">
                <a:moveTo>
                  <a:pt x="0" y="0"/>
                </a:moveTo>
                <a:lnTo>
                  <a:pt x="18288000" y="0"/>
                </a:lnTo>
                <a:lnTo>
                  <a:pt x="18288000" y="1754233"/>
                </a:lnTo>
                <a:lnTo>
                  <a:pt x="0" y="17542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712328" y="6371131"/>
            <a:ext cx="3328416" cy="3467100"/>
            <a:chOff x="0" y="0"/>
            <a:chExt cx="4437888" cy="462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437888" cy="4622800"/>
            </a:xfrm>
            <a:custGeom>
              <a:avLst/>
              <a:gdLst/>
              <a:ahLst/>
              <a:cxnLst/>
              <a:rect r="r" b="b" t="t" l="l"/>
              <a:pathLst>
                <a:path h="4622800" w="4437888">
                  <a:moveTo>
                    <a:pt x="0" y="0"/>
                  </a:moveTo>
                  <a:lnTo>
                    <a:pt x="4437888" y="0"/>
                  </a:lnTo>
                  <a:lnTo>
                    <a:pt x="4437888" y="4622800"/>
                  </a:lnTo>
                  <a:lnTo>
                    <a:pt x="0" y="462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7" r="0" b="-7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12328" y="2859481"/>
            <a:ext cx="3675320" cy="906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3"/>
              </a:lnSpc>
            </a:pPr>
            <a:r>
              <a:rPr lang="en-US" b="true" sz="4240">
                <a:solidFill>
                  <a:srgbClr val="20AEE1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創造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67902" y="1768797"/>
            <a:ext cx="10949850" cy="4175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43"/>
              </a:lnSpc>
            </a:pPr>
            <a:r>
              <a:rPr lang="en-US" b="true" sz="92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Image</a:t>
            </a:r>
          </a:p>
          <a:p>
            <a:pPr algn="ctr">
              <a:lnSpc>
                <a:spcPts val="17443"/>
              </a:lnSpc>
            </a:pPr>
            <a:r>
              <a:rPr lang="en-US" b="true" sz="92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生成圖像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13953267" y="2503608"/>
            <a:ext cx="1885399" cy="1885399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3625394" y="6956380"/>
            <a:ext cx="11780550" cy="1409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51"/>
              </a:lnSpc>
            </a:pPr>
          </a:p>
          <a:p>
            <a:pPr algn="ctr">
              <a:lnSpc>
                <a:spcPts val="9504"/>
              </a:lnSpc>
            </a:pPr>
            <a:r>
              <a:rPr lang="en-US" b="true" sz="66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生成目標風格的圖像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67259" y="866775"/>
            <a:ext cx="16620741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創建與這張照片類似的圖像(Open Art)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265175" y="3036660"/>
            <a:ext cx="16617788" cy="6424076"/>
            <a:chOff x="0" y="0"/>
            <a:chExt cx="4376701" cy="169193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76701" cy="1691938"/>
            </a:xfrm>
            <a:custGeom>
              <a:avLst/>
              <a:gdLst/>
              <a:ahLst/>
              <a:cxnLst/>
              <a:rect r="r" b="b" t="t" l="l"/>
              <a:pathLst>
                <a:path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13486" y="3671961"/>
            <a:ext cx="6718502" cy="451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3699" spc="-155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Model: OpenArt Creative</a:t>
            </a:r>
          </a:p>
          <a:p>
            <a:pPr algn="l">
              <a:lnSpc>
                <a:spcPts val="4559"/>
              </a:lnSpc>
            </a:pPr>
          </a:p>
          <a:p>
            <a:pPr algn="l">
              <a:lnSpc>
                <a:spcPts val="4439"/>
              </a:lnSpc>
            </a:pPr>
            <a:r>
              <a:rPr lang="en-US" sz="3699" spc="-155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Hints: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5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Gender (Female)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5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Apperance (Hair,Eyes)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5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C</a:t>
            </a:r>
            <a:r>
              <a:rPr lang="en-US" b="true" sz="3699" spc="-15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olour (Cool)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5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SuperPower</a:t>
            </a:r>
            <a:r>
              <a:rPr lang="en-US" b="true" sz="3699" spc="-15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 (ICE)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55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Place(Polar)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7089436" y="3036660"/>
            <a:ext cx="5538463" cy="6424076"/>
            <a:chOff x="0" y="0"/>
            <a:chExt cx="1458690" cy="169193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58690" cy="1691938"/>
            </a:xfrm>
            <a:custGeom>
              <a:avLst/>
              <a:gdLst/>
              <a:ahLst/>
              <a:cxnLst/>
              <a:rect r="r" b="b" t="t" l="l"/>
              <a:pathLst>
                <a:path h="1691938" w="1458690">
                  <a:moveTo>
                    <a:pt x="0" y="0"/>
                  </a:moveTo>
                  <a:lnTo>
                    <a:pt x="1458690" y="0"/>
                  </a:lnTo>
                  <a:lnTo>
                    <a:pt x="1458690" y="1691938"/>
                  </a:lnTo>
                  <a:lnTo>
                    <a:pt x="0" y="1691938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458690" cy="17300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7317700" y="3824137"/>
            <a:ext cx="5920125" cy="450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3699" spc="-133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型號：OpenArt Creative</a:t>
            </a:r>
          </a:p>
          <a:p>
            <a:pPr algn="l">
              <a:lnSpc>
                <a:spcPts val="4439"/>
              </a:lnSpc>
            </a:pPr>
          </a:p>
          <a:p>
            <a:pPr algn="l">
              <a:lnSpc>
                <a:spcPts val="4439"/>
              </a:lnSpc>
            </a:pPr>
            <a:r>
              <a:rPr lang="en-US" sz="3699" spc="-133" b="true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提示：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33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性別 (女)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33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外表(頭髮、眼睛)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33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顏色 (冷色)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33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超能力(冰雪)</a:t>
            </a:r>
          </a:p>
          <a:p>
            <a:pPr algn="l" marL="798726" indent="-399363" lvl="1">
              <a:lnSpc>
                <a:spcPts val="4439"/>
              </a:lnSpc>
              <a:buFont typeface="Arial"/>
              <a:buChar char="•"/>
            </a:pPr>
            <a:r>
              <a:rPr lang="en-US" b="true" sz="3699" spc="-133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環境(北極)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780250" y="3585032"/>
            <a:ext cx="4880312" cy="5327332"/>
          </a:xfrm>
          <a:custGeom>
            <a:avLst/>
            <a:gdLst/>
            <a:ahLst/>
            <a:cxnLst/>
            <a:rect r="r" b="b" t="t" l="l"/>
            <a:pathLst>
              <a:path h="5327332" w="4880312">
                <a:moveTo>
                  <a:pt x="0" y="0"/>
                </a:moveTo>
                <a:lnTo>
                  <a:pt x="4880312" y="0"/>
                </a:lnTo>
                <a:lnTo>
                  <a:pt x="4880312" y="5327332"/>
                </a:lnTo>
                <a:lnTo>
                  <a:pt x="0" y="53273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579" t="0" r="-4579" b="0"/>
            </a:stretch>
          </a:blipFill>
          <a:ln w="95250" cap="rnd">
            <a:solidFill>
              <a:srgbClr val="FFFFFF"/>
            </a:solidFill>
            <a:prstDash val="solid"/>
            <a:round/>
          </a:ln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58010" y="1821179"/>
            <a:ext cx="5392630" cy="3930413"/>
            <a:chOff x="0" y="0"/>
            <a:chExt cx="7190173" cy="524055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4"/>
              <a:stretch>
                <a:fillRect l="-899" t="-20304" r="-900" b="-20302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58010" y="6027818"/>
            <a:ext cx="5392630" cy="3930413"/>
            <a:chOff x="0" y="0"/>
            <a:chExt cx="7190173" cy="524055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5"/>
              <a:stretch>
                <a:fillRect l="-899" t="-20304" r="-900" b="-20302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447685" y="1821179"/>
            <a:ext cx="5392630" cy="3930413"/>
            <a:chOff x="0" y="0"/>
            <a:chExt cx="7190173" cy="524055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6"/>
              <a:stretch>
                <a:fillRect l="-899" t="-20304" r="-900" b="-20302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lnTo>
                    <a:pt x="6975602" y="214630"/>
                  </a:lnTo>
                  <a:lnTo>
                    <a:pt x="7020560" y="169672"/>
                  </a:lnTo>
                  <a:cubicBezTo>
                    <a:pt x="7129145" y="278257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240365" y="1821179"/>
            <a:ext cx="5392630" cy="3930413"/>
            <a:chOff x="0" y="0"/>
            <a:chExt cx="7190173" cy="524055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7"/>
              <a:stretch>
                <a:fillRect l="-899" t="-20304" r="-900" b="-20302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6447685" y="6027818"/>
            <a:ext cx="5392630" cy="3930413"/>
            <a:chOff x="0" y="0"/>
            <a:chExt cx="7190173" cy="524055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8"/>
              <a:stretch>
                <a:fillRect l="-899" t="-20304" r="-900" b="-20302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lnTo>
                    <a:pt x="6975602" y="214630"/>
                  </a:lnTo>
                  <a:lnTo>
                    <a:pt x="7020560" y="169672"/>
                  </a:lnTo>
                  <a:cubicBezTo>
                    <a:pt x="7129145" y="278257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2240365" y="6027818"/>
            <a:ext cx="5392630" cy="3930413"/>
            <a:chOff x="0" y="0"/>
            <a:chExt cx="7190173" cy="524055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9"/>
              <a:stretch>
                <a:fillRect l="-899" t="-20304" r="-900" b="-20302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659029" y="408082"/>
            <a:ext cx="15770484" cy="108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en-US" b="true" sz="767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猜猜什麼指令可以生成這些英雄?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91615" y="3017609"/>
            <a:ext cx="17291348" cy="6837397"/>
            <a:chOff x="0" y="0"/>
            <a:chExt cx="4554100" cy="180079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54100" cy="1800796"/>
            </a:xfrm>
            <a:custGeom>
              <a:avLst/>
              <a:gdLst/>
              <a:ahLst/>
              <a:cxnLst/>
              <a:rect r="r" b="b" t="t" l="l"/>
              <a:pathLst>
                <a:path h="1800796" w="4554100">
                  <a:moveTo>
                    <a:pt x="26416" y="0"/>
                  </a:moveTo>
                  <a:lnTo>
                    <a:pt x="4527684" y="0"/>
                  </a:lnTo>
                  <a:cubicBezTo>
                    <a:pt x="4542273" y="0"/>
                    <a:pt x="4554100" y="11827"/>
                    <a:pt x="4554100" y="26416"/>
                  </a:cubicBezTo>
                  <a:lnTo>
                    <a:pt x="4554100" y="1774380"/>
                  </a:lnTo>
                  <a:cubicBezTo>
                    <a:pt x="4554100" y="1788969"/>
                    <a:pt x="4542273" y="1800796"/>
                    <a:pt x="4527684" y="1800796"/>
                  </a:cubicBezTo>
                  <a:lnTo>
                    <a:pt x="26416" y="1800796"/>
                  </a:lnTo>
                  <a:cubicBezTo>
                    <a:pt x="11827" y="1800796"/>
                    <a:pt x="0" y="1788969"/>
                    <a:pt x="0" y="1774380"/>
                  </a:cubicBezTo>
                  <a:lnTo>
                    <a:pt x="0" y="26416"/>
                  </a:lnTo>
                  <a:cubicBezTo>
                    <a:pt x="0" y="11827"/>
                    <a:pt x="11827" y="0"/>
                    <a:pt x="264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554100" cy="18960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325652" y="3106049"/>
            <a:ext cx="4454765" cy="6660517"/>
            <a:chOff x="0" y="0"/>
            <a:chExt cx="1173272" cy="175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3272" cy="1754210"/>
            </a:xfrm>
            <a:custGeom>
              <a:avLst/>
              <a:gdLst/>
              <a:ahLst/>
              <a:cxnLst/>
              <a:rect r="r" b="b" t="t" l="l"/>
              <a:pathLst>
                <a:path h="1754210" w="1173272">
                  <a:moveTo>
                    <a:pt x="0" y="0"/>
                  </a:moveTo>
                  <a:lnTo>
                    <a:pt x="1173272" y="0"/>
                  </a:lnTo>
                  <a:lnTo>
                    <a:pt x="1173272" y="1754210"/>
                  </a:lnTo>
                  <a:lnTo>
                    <a:pt x="0" y="175421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173272" cy="17923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709785" y="3017609"/>
            <a:ext cx="4527504" cy="6748957"/>
            <a:chOff x="0" y="0"/>
            <a:chExt cx="1192429" cy="177750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92429" cy="1777503"/>
            </a:xfrm>
            <a:custGeom>
              <a:avLst/>
              <a:gdLst/>
              <a:ahLst/>
              <a:cxnLst/>
              <a:rect r="r" b="b" t="t" l="l"/>
              <a:pathLst>
                <a:path h="1777503" w="1192429">
                  <a:moveTo>
                    <a:pt x="0" y="0"/>
                  </a:moveTo>
                  <a:lnTo>
                    <a:pt x="1192429" y="0"/>
                  </a:lnTo>
                  <a:lnTo>
                    <a:pt x="1192429" y="1777503"/>
                  </a:lnTo>
                  <a:lnTo>
                    <a:pt x="0" y="1777503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192429" cy="18156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540032" y="333375"/>
            <a:ext cx="1063727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英文詞語庫 (OPEN ART)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744827" y="1854338"/>
            <a:ext cx="11658483" cy="763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b="true" sz="4333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主題：Hero (英雄)      Superpower  (超能力)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68477" y="3369636"/>
            <a:ext cx="5320269" cy="7559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Cyber Punk (科幻)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Chinese (中國)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Cartoon(卡通)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Cinematic (電影)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Pixel (像素)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Portrait (人像)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Classic(古典) 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American (美式)</a:t>
            </a:r>
          </a:p>
          <a:p>
            <a:pPr algn="l" marL="777118" indent="-259039" lvl="2">
              <a:lnSpc>
                <a:spcPts val="4894"/>
              </a:lnSpc>
              <a:buFont typeface="Arial"/>
              <a:buChar char="⚬"/>
            </a:pP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Comics(漫畫)</a:t>
            </a:r>
          </a:p>
          <a:p>
            <a:pPr algn="l" marL="320084" indent="-106695" lvl="2">
              <a:lnSpc>
                <a:spcPts val="2016"/>
              </a:lnSpc>
            </a:pPr>
          </a:p>
          <a:p>
            <a:pPr algn="l" marL="320084" indent="-106695" lvl="2">
              <a:lnSpc>
                <a:spcPts val="2016"/>
              </a:lnSpc>
            </a:pPr>
          </a:p>
          <a:p>
            <a:pPr algn="l" marL="320084" indent="-106695" lvl="2">
              <a:lnSpc>
                <a:spcPts val="2016"/>
              </a:lnSpc>
            </a:pPr>
          </a:p>
          <a:p>
            <a:pPr algn="l" marL="320084" indent="-106695" lvl="2">
              <a:lnSpc>
                <a:spcPts val="2016"/>
              </a:lnSpc>
            </a:pPr>
          </a:p>
          <a:p>
            <a:pPr algn="l" marL="320084" indent="-106695" lvl="2">
              <a:lnSpc>
                <a:spcPts val="2016"/>
              </a:lnSpc>
            </a:pPr>
          </a:p>
          <a:p>
            <a:pPr algn="l" marL="320084" indent="-106695" lvl="2">
              <a:lnSpc>
                <a:spcPts val="2016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9830092" y="3001274"/>
            <a:ext cx="3013788" cy="763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4333">
                <a:solidFill>
                  <a:srgbClr val="F4DB37"/>
                </a:solidFill>
                <a:latin typeface="Noto Sans"/>
                <a:ea typeface="Noto Sans"/>
                <a:cs typeface="Noto Sans"/>
                <a:sym typeface="Noto Sans"/>
              </a:rPr>
              <a:t>環境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493435" y="3001274"/>
            <a:ext cx="1819750" cy="763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4333">
                <a:solidFill>
                  <a:srgbClr val="F4DB37"/>
                </a:solidFill>
                <a:latin typeface="Noto Sans"/>
                <a:ea typeface="Noto Sans"/>
                <a:cs typeface="Noto Sans"/>
                <a:sym typeface="Noto Sans"/>
              </a:rPr>
              <a:t>風格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0" y="3369636"/>
            <a:ext cx="5320269" cy="748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302260" indent="-151130" lvl="1">
              <a:lnSpc>
                <a:spcPts val="3499"/>
              </a:lnSpc>
              <a:buFont typeface="Arial"/>
              <a:buChar char="•"/>
            </a:pP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Fire (火)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Aqua (海洋)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Thunder (雷電)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Heal (治癒)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Snow  (白雪)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Fly (飛行)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Invisble (隱形)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Storm (雷暴)</a:t>
            </a:r>
          </a:p>
          <a:p>
            <a:pPr algn="l" marL="1511300" indent="-503767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Speedy (超速)</a:t>
            </a:r>
          </a:p>
          <a:p>
            <a:pPr algn="l" marL="604520" indent="-201507" lvl="2">
              <a:lnSpc>
                <a:spcPts val="2015"/>
              </a:lnSpc>
              <a:buFont typeface="Arial"/>
              <a:buChar char="⚬"/>
            </a:pPr>
          </a:p>
          <a:p>
            <a:pPr algn="l" marL="604520" indent="-201507" lvl="2">
              <a:lnSpc>
                <a:spcPts val="2015"/>
              </a:lnSpc>
              <a:buFont typeface="Arial"/>
              <a:buChar char="⚬"/>
            </a:pPr>
          </a:p>
          <a:p>
            <a:pPr algn="l" marL="604520" indent="-201507" lvl="2">
              <a:lnSpc>
                <a:spcPts val="2015"/>
              </a:lnSpc>
              <a:buFont typeface="Arial"/>
              <a:buChar char="⚬"/>
            </a:pPr>
          </a:p>
          <a:p>
            <a:pPr algn="l" marL="604520" indent="-201507" lvl="2">
              <a:lnSpc>
                <a:spcPts val="2015"/>
              </a:lnSpc>
              <a:buFont typeface="Arial"/>
              <a:buChar char="⚬"/>
            </a:pPr>
          </a:p>
          <a:p>
            <a:pPr algn="l" marL="604520" indent="-201507" lvl="2">
              <a:lnSpc>
                <a:spcPts val="2015"/>
              </a:lnSpc>
              <a:buFont typeface="Arial"/>
              <a:buChar char="⚬"/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5435537" y="2972699"/>
            <a:ext cx="2605007" cy="763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4333">
                <a:solidFill>
                  <a:srgbClr val="F4DB37"/>
                </a:solidFill>
                <a:latin typeface="Noto Sans"/>
                <a:ea typeface="Noto Sans"/>
                <a:cs typeface="Noto Sans"/>
                <a:sym typeface="Noto Sans"/>
              </a:rPr>
              <a:t>外表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85366" y="3001274"/>
            <a:ext cx="3234795" cy="763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4333">
                <a:solidFill>
                  <a:srgbClr val="F4DB37"/>
                </a:solidFill>
                <a:latin typeface="Noto Sans"/>
                <a:ea typeface="Noto Sans"/>
                <a:cs typeface="Noto Sans"/>
                <a:sym typeface="Noto Sans"/>
              </a:rPr>
              <a:t>超能力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163641" y="3369636"/>
            <a:ext cx="5320269" cy="748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Ocean (海洋)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Volcano(火山)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Forest (森林)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Polar (北極)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Desert (沙漠)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City (城市)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Planet (星球)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Cave (洞穴)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Monster (怪獸)</a:t>
            </a:r>
          </a:p>
          <a:p>
            <a:pPr algn="l" marL="320040" indent="-106680" lvl="2">
              <a:lnSpc>
                <a:spcPts val="2015"/>
              </a:lnSpc>
            </a:pPr>
          </a:p>
          <a:p>
            <a:pPr algn="l" marL="320040" indent="-106680" lvl="2">
              <a:lnSpc>
                <a:spcPts val="2015"/>
              </a:lnSpc>
            </a:pPr>
          </a:p>
          <a:p>
            <a:pPr algn="l" marL="320040" indent="-106680" lvl="2">
              <a:lnSpc>
                <a:spcPts val="2015"/>
              </a:lnSpc>
            </a:pPr>
          </a:p>
          <a:p>
            <a:pPr algn="l" marL="320040" indent="-106680" lvl="2">
              <a:lnSpc>
                <a:spcPts val="2015"/>
              </a:lnSpc>
            </a:pPr>
          </a:p>
          <a:p>
            <a:pPr algn="l" marL="320040" indent="-106680" lvl="2">
              <a:lnSpc>
                <a:spcPts val="2015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4473357" y="3369636"/>
            <a:ext cx="5320269" cy="748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Muscular (肌肉型)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Evil(邪惡)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Friendly (友善)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Mystery (神秘)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Rebotic (機械)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Elf (精靈)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Dragon (龍)</a:t>
            </a:r>
          </a:p>
          <a:p>
            <a:pPr algn="l" marL="800101" indent="-266700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Magical (魔法)</a:t>
            </a:r>
          </a:p>
          <a:p>
            <a:pPr algn="l" marL="755651" indent="-251884" lvl="2">
              <a:lnSpc>
                <a:spcPts val="5040"/>
              </a:lnSpc>
              <a:buFont typeface="Arial"/>
              <a:buChar char="⚬"/>
            </a:pPr>
            <a:r>
              <a:rPr lang="en-US" b="true" sz="35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Mini(迷你)</a:t>
            </a:r>
          </a:p>
          <a:p>
            <a:pPr algn="l" marL="320040" indent="-106680" lvl="2">
              <a:lnSpc>
                <a:spcPts val="2015"/>
              </a:lnSpc>
            </a:pPr>
          </a:p>
          <a:p>
            <a:pPr algn="l" marL="320040" indent="-106680" lvl="2">
              <a:lnSpc>
                <a:spcPts val="2015"/>
              </a:lnSpc>
            </a:pPr>
          </a:p>
          <a:p>
            <a:pPr algn="l" marL="320040" indent="-106680" lvl="2">
              <a:lnSpc>
                <a:spcPts val="2015"/>
              </a:lnSpc>
            </a:pPr>
          </a:p>
          <a:p>
            <a:pPr algn="l" marL="320040" indent="-106680" lvl="2">
              <a:lnSpc>
                <a:spcPts val="2015"/>
              </a:lnSpc>
            </a:pPr>
          </a:p>
          <a:p>
            <a:pPr algn="l">
              <a:lnSpc>
                <a:spcPts val="2016"/>
              </a:lnSpc>
            </a:pP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1083830" y="3213158"/>
            <a:ext cx="20974879" cy="5315376"/>
          </a:xfrm>
          <a:custGeom>
            <a:avLst/>
            <a:gdLst/>
            <a:ahLst/>
            <a:cxnLst/>
            <a:rect r="r" b="b" t="t" l="l"/>
            <a:pathLst>
              <a:path h="5315376" w="20974879">
                <a:moveTo>
                  <a:pt x="0" y="0"/>
                </a:moveTo>
                <a:lnTo>
                  <a:pt x="20974879" y="0"/>
                </a:lnTo>
                <a:lnTo>
                  <a:pt x="20974879" y="5315376"/>
                </a:lnTo>
                <a:lnTo>
                  <a:pt x="0" y="53153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12255" y="699881"/>
            <a:ext cx="15158250" cy="229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提示四：選擇增強提示</a:t>
            </a:r>
          </a:p>
          <a:p>
            <a:pPr algn="l">
              <a:lnSpc>
                <a:spcPts val="2015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0">
            <a:off x="10781440" y="985838"/>
            <a:ext cx="7059903" cy="9036258"/>
            <a:chOff x="0" y="0"/>
            <a:chExt cx="9413204" cy="1204834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57150" y="57150"/>
              <a:ext cx="9298940" cy="11934063"/>
            </a:xfrm>
            <a:custGeom>
              <a:avLst/>
              <a:gdLst/>
              <a:ahLst/>
              <a:cxnLst/>
              <a:rect r="r" b="b" t="t" l="l"/>
              <a:pathLst>
                <a:path h="11934063" w="9298940">
                  <a:moveTo>
                    <a:pt x="0" y="0"/>
                  </a:moveTo>
                  <a:lnTo>
                    <a:pt x="9298940" y="0"/>
                  </a:lnTo>
                  <a:lnTo>
                    <a:pt x="9298940" y="11934063"/>
                  </a:lnTo>
                  <a:lnTo>
                    <a:pt x="0" y="119340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14" t="-614" r="-614" b="-614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413240" cy="12048363"/>
            </a:xfrm>
            <a:custGeom>
              <a:avLst/>
              <a:gdLst/>
              <a:ahLst/>
              <a:cxnLst/>
              <a:rect r="r" b="b" t="t" l="l"/>
              <a:pathLst>
                <a:path h="12048363" w="9413240">
                  <a:moveTo>
                    <a:pt x="57150" y="0"/>
                  </a:moveTo>
                  <a:lnTo>
                    <a:pt x="9356090" y="0"/>
                  </a:lnTo>
                  <a:cubicBezTo>
                    <a:pt x="9387713" y="0"/>
                    <a:pt x="9413240" y="25527"/>
                    <a:pt x="9413240" y="57150"/>
                  </a:cubicBezTo>
                  <a:lnTo>
                    <a:pt x="9413240" y="11991213"/>
                  </a:lnTo>
                  <a:cubicBezTo>
                    <a:pt x="9413240" y="12022836"/>
                    <a:pt x="9387713" y="12048363"/>
                    <a:pt x="9356090" y="12048363"/>
                  </a:cubicBezTo>
                  <a:lnTo>
                    <a:pt x="57150" y="12048363"/>
                  </a:lnTo>
                  <a:cubicBezTo>
                    <a:pt x="25527" y="12048363"/>
                    <a:pt x="0" y="12022836"/>
                    <a:pt x="0" y="11991213"/>
                  </a:cubicBezTo>
                  <a:lnTo>
                    <a:pt x="0" y="57150"/>
                  </a:lnTo>
                  <a:cubicBezTo>
                    <a:pt x="0" y="25527"/>
                    <a:pt x="25527" y="0"/>
                    <a:pt x="57150" y="0"/>
                  </a:cubicBezTo>
                  <a:moveTo>
                    <a:pt x="57150" y="114300"/>
                  </a:moveTo>
                  <a:lnTo>
                    <a:pt x="57150" y="57150"/>
                  </a:lnTo>
                  <a:lnTo>
                    <a:pt x="114300" y="57150"/>
                  </a:lnTo>
                  <a:lnTo>
                    <a:pt x="114300" y="11991213"/>
                  </a:lnTo>
                  <a:lnTo>
                    <a:pt x="57150" y="11991213"/>
                  </a:lnTo>
                  <a:lnTo>
                    <a:pt x="57150" y="11934063"/>
                  </a:lnTo>
                  <a:lnTo>
                    <a:pt x="9356090" y="11934063"/>
                  </a:lnTo>
                  <a:lnTo>
                    <a:pt x="9356090" y="11991213"/>
                  </a:lnTo>
                  <a:lnTo>
                    <a:pt x="9298940" y="11991213"/>
                  </a:lnTo>
                  <a:lnTo>
                    <a:pt x="9298940" y="57150"/>
                  </a:lnTo>
                  <a:lnTo>
                    <a:pt x="9356090" y="57150"/>
                  </a:lnTo>
                  <a:lnTo>
                    <a:pt x="9356090" y="114300"/>
                  </a:lnTo>
                  <a:lnTo>
                    <a:pt x="57150" y="1143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823917" y="5107346"/>
            <a:ext cx="3546592" cy="1004136"/>
            <a:chOff x="0" y="0"/>
            <a:chExt cx="4728789" cy="133884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28718" cy="1338834"/>
            </a:xfrm>
            <a:custGeom>
              <a:avLst/>
              <a:gdLst/>
              <a:ahLst/>
              <a:cxnLst/>
              <a:rect r="r" b="b" t="t" l="l"/>
              <a:pathLst>
                <a:path h="1338834" w="4728718">
                  <a:moveTo>
                    <a:pt x="68834" y="0"/>
                  </a:moveTo>
                  <a:lnTo>
                    <a:pt x="4659884" y="0"/>
                  </a:lnTo>
                  <a:cubicBezTo>
                    <a:pt x="4697857" y="0"/>
                    <a:pt x="4728718" y="33401"/>
                    <a:pt x="4728718" y="74803"/>
                  </a:cubicBezTo>
                  <a:lnTo>
                    <a:pt x="4728718" y="1264031"/>
                  </a:lnTo>
                  <a:cubicBezTo>
                    <a:pt x="4728718" y="1305306"/>
                    <a:pt x="4697984" y="1338834"/>
                    <a:pt x="4659884" y="1338834"/>
                  </a:cubicBezTo>
                  <a:lnTo>
                    <a:pt x="68834" y="1338834"/>
                  </a:lnTo>
                  <a:cubicBezTo>
                    <a:pt x="30861" y="1338834"/>
                    <a:pt x="0" y="1305433"/>
                    <a:pt x="0" y="1264031"/>
                  </a:cubicBezTo>
                  <a:lnTo>
                    <a:pt x="0" y="74803"/>
                  </a:lnTo>
                  <a:cubicBezTo>
                    <a:pt x="0" y="33401"/>
                    <a:pt x="30734" y="0"/>
                    <a:pt x="68834" y="0"/>
                  </a:cubicBezTo>
                  <a:moveTo>
                    <a:pt x="68834" y="149479"/>
                  </a:moveTo>
                  <a:lnTo>
                    <a:pt x="68834" y="74803"/>
                  </a:lnTo>
                  <a:lnTo>
                    <a:pt x="137668" y="74803"/>
                  </a:lnTo>
                  <a:lnTo>
                    <a:pt x="137668" y="1264031"/>
                  </a:lnTo>
                  <a:lnTo>
                    <a:pt x="68834" y="1264031"/>
                  </a:lnTo>
                  <a:lnTo>
                    <a:pt x="68834" y="1189228"/>
                  </a:lnTo>
                  <a:lnTo>
                    <a:pt x="4659884" y="1189228"/>
                  </a:lnTo>
                  <a:lnTo>
                    <a:pt x="4659884" y="1264031"/>
                  </a:lnTo>
                  <a:lnTo>
                    <a:pt x="4591050" y="1264031"/>
                  </a:lnTo>
                  <a:lnTo>
                    <a:pt x="4591050" y="74803"/>
                  </a:lnTo>
                  <a:lnTo>
                    <a:pt x="4659884" y="74803"/>
                  </a:lnTo>
                  <a:lnTo>
                    <a:pt x="4659884" y="149606"/>
                  </a:lnTo>
                  <a:lnTo>
                    <a:pt x="68834" y="149606"/>
                  </a:ln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341104" y="2889373"/>
            <a:ext cx="8173958" cy="6324600"/>
            <a:chOff x="0" y="0"/>
            <a:chExt cx="10898611" cy="843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898632" cy="8432800"/>
            </a:xfrm>
            <a:custGeom>
              <a:avLst/>
              <a:gdLst/>
              <a:ahLst/>
              <a:cxnLst/>
              <a:rect r="r" b="b" t="t" l="l"/>
              <a:pathLst>
                <a:path h="8432800" w="10898632">
                  <a:moveTo>
                    <a:pt x="0" y="0"/>
                  </a:moveTo>
                  <a:lnTo>
                    <a:pt x="10898632" y="0"/>
                  </a:lnTo>
                  <a:lnTo>
                    <a:pt x="10898632" y="8432800"/>
                  </a:lnTo>
                  <a:lnTo>
                    <a:pt x="0" y="843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30" r="0" b="-30"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99147" y="1294558"/>
            <a:ext cx="16617788" cy="6424076"/>
            <a:chOff x="0" y="0"/>
            <a:chExt cx="4376701" cy="16919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76701" cy="1691938"/>
            </a:xfrm>
            <a:custGeom>
              <a:avLst/>
              <a:gdLst/>
              <a:ahLst/>
              <a:cxnLst/>
              <a:rect r="r" b="b" t="t" l="l"/>
              <a:pathLst>
                <a:path h="1691938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664451"/>
                  </a:lnTo>
                  <a:cubicBezTo>
                    <a:pt x="4376701" y="1671741"/>
                    <a:pt x="4373806" y="1678732"/>
                    <a:pt x="4368651" y="1683887"/>
                  </a:cubicBezTo>
                  <a:cubicBezTo>
                    <a:pt x="4363496" y="1689042"/>
                    <a:pt x="4356505" y="1691938"/>
                    <a:pt x="4349214" y="1691938"/>
                  </a:cubicBezTo>
                  <a:lnTo>
                    <a:pt x="27487" y="1691938"/>
                  </a:lnTo>
                  <a:cubicBezTo>
                    <a:pt x="20197" y="1691938"/>
                    <a:pt x="13206" y="1689042"/>
                    <a:pt x="8051" y="1683887"/>
                  </a:cubicBezTo>
                  <a:cubicBezTo>
                    <a:pt x="2896" y="1678732"/>
                    <a:pt x="0" y="1671741"/>
                    <a:pt x="0" y="1664451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376701" cy="17871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329342" y="1453396"/>
            <a:ext cx="9487594" cy="8158369"/>
            <a:chOff x="0" y="0"/>
            <a:chExt cx="12650125" cy="108778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7150" y="57150"/>
              <a:ext cx="12535789" cy="10763504"/>
            </a:xfrm>
            <a:custGeom>
              <a:avLst/>
              <a:gdLst/>
              <a:ahLst/>
              <a:cxnLst/>
              <a:rect r="r" b="b" t="t" l="l"/>
              <a:pathLst>
                <a:path h="10763504" w="12535789">
                  <a:moveTo>
                    <a:pt x="0" y="0"/>
                  </a:moveTo>
                  <a:lnTo>
                    <a:pt x="12535789" y="0"/>
                  </a:lnTo>
                  <a:lnTo>
                    <a:pt x="12535789" y="10763504"/>
                  </a:lnTo>
                  <a:lnTo>
                    <a:pt x="0" y="1076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10" t="-530" r="-510" b="-531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650089" cy="10877804"/>
            </a:xfrm>
            <a:custGeom>
              <a:avLst/>
              <a:gdLst/>
              <a:ahLst/>
              <a:cxnLst/>
              <a:rect r="r" b="b" t="t" l="l"/>
              <a:pathLst>
                <a:path h="10877804" w="12650089">
                  <a:moveTo>
                    <a:pt x="57150" y="0"/>
                  </a:moveTo>
                  <a:lnTo>
                    <a:pt x="12592939" y="0"/>
                  </a:lnTo>
                  <a:cubicBezTo>
                    <a:pt x="12624562" y="0"/>
                    <a:pt x="12650089" y="25527"/>
                    <a:pt x="12650089" y="57150"/>
                  </a:cubicBezTo>
                  <a:lnTo>
                    <a:pt x="12650089" y="10820654"/>
                  </a:lnTo>
                  <a:cubicBezTo>
                    <a:pt x="12650089" y="10852277"/>
                    <a:pt x="12624562" y="10877804"/>
                    <a:pt x="12592939" y="10877804"/>
                  </a:cubicBezTo>
                  <a:lnTo>
                    <a:pt x="57150" y="10877804"/>
                  </a:lnTo>
                  <a:cubicBezTo>
                    <a:pt x="25527" y="10877804"/>
                    <a:pt x="0" y="10852277"/>
                    <a:pt x="0" y="10820654"/>
                  </a:cubicBezTo>
                  <a:lnTo>
                    <a:pt x="0" y="57150"/>
                  </a:lnTo>
                  <a:cubicBezTo>
                    <a:pt x="0" y="25527"/>
                    <a:pt x="25527" y="0"/>
                    <a:pt x="57150" y="0"/>
                  </a:cubicBezTo>
                  <a:moveTo>
                    <a:pt x="57150" y="114300"/>
                  </a:moveTo>
                  <a:lnTo>
                    <a:pt x="57150" y="57150"/>
                  </a:lnTo>
                  <a:lnTo>
                    <a:pt x="114300" y="57150"/>
                  </a:lnTo>
                  <a:lnTo>
                    <a:pt x="114300" y="10820654"/>
                  </a:lnTo>
                  <a:lnTo>
                    <a:pt x="57150" y="10820654"/>
                  </a:lnTo>
                  <a:lnTo>
                    <a:pt x="57150" y="10763504"/>
                  </a:lnTo>
                  <a:lnTo>
                    <a:pt x="12592939" y="10763504"/>
                  </a:lnTo>
                  <a:lnTo>
                    <a:pt x="12592939" y="10820654"/>
                  </a:lnTo>
                  <a:lnTo>
                    <a:pt x="12535789" y="10820654"/>
                  </a:lnTo>
                  <a:lnTo>
                    <a:pt x="12535789" y="57150"/>
                  </a:lnTo>
                  <a:lnTo>
                    <a:pt x="12592939" y="57150"/>
                  </a:lnTo>
                  <a:lnTo>
                    <a:pt x="12592939" y="114300"/>
                  </a:lnTo>
                  <a:lnTo>
                    <a:pt x="57150" y="1143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411972" y="6629400"/>
            <a:ext cx="4494747" cy="3657600"/>
            <a:chOff x="0" y="0"/>
            <a:chExt cx="5992996" cy="4876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993003" cy="4876800"/>
            </a:xfrm>
            <a:custGeom>
              <a:avLst/>
              <a:gdLst/>
              <a:ahLst/>
              <a:cxnLst/>
              <a:rect r="r" b="b" t="t" l="l"/>
              <a:pathLst>
                <a:path h="4876800" w="5993003">
                  <a:moveTo>
                    <a:pt x="0" y="0"/>
                  </a:moveTo>
                  <a:lnTo>
                    <a:pt x="5993003" y="0"/>
                  </a:lnTo>
                  <a:lnTo>
                    <a:pt x="5993003" y="4876800"/>
                  </a:lnTo>
                  <a:lnTo>
                    <a:pt x="0" y="4876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" t="0" r="-23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411972" y="1384860"/>
            <a:ext cx="7562232" cy="4582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4226" indent="-304742" lvl="2">
              <a:lnSpc>
                <a:spcPts val="7006"/>
              </a:lnSpc>
              <a:buFont typeface="Arial"/>
              <a:buChar char="⚬"/>
            </a:pPr>
            <a:r>
              <a:rPr lang="en-US" b="true" sz="39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Quick Enhance </a:t>
            </a:r>
          </a:p>
          <a:p>
            <a:pPr algn="l" marL="914226" indent="-304742" lvl="2">
              <a:lnSpc>
                <a:spcPts val="7006"/>
              </a:lnSpc>
            </a:pPr>
            <a:r>
              <a:rPr lang="en-US" b="true" sz="39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快速增強</a:t>
            </a:r>
          </a:p>
          <a:p>
            <a:pPr algn="l" marL="914226" indent="-304742" lvl="2">
              <a:lnSpc>
                <a:spcPts val="7006"/>
              </a:lnSpc>
              <a:buFont typeface="Arial"/>
              <a:buChar char="⚬"/>
            </a:pPr>
            <a:r>
              <a:rPr lang="en-US" b="true" sz="39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Preset style </a:t>
            </a:r>
          </a:p>
          <a:p>
            <a:pPr algn="l" marL="914226" indent="-304742" lvl="2">
              <a:lnSpc>
                <a:spcPts val="7006"/>
              </a:lnSpc>
            </a:pPr>
            <a:r>
              <a:rPr lang="en-US" b="true" sz="39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預設風格</a:t>
            </a:r>
          </a:p>
          <a:p>
            <a:pPr algn="l" marL="914226" indent="-304742" lvl="2">
              <a:lnSpc>
                <a:spcPts val="7006"/>
              </a:lnSpc>
              <a:buFont typeface="Arial"/>
              <a:buChar char="⚬"/>
            </a:pPr>
            <a:r>
              <a:rPr lang="en-US" b="true" sz="39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Customize prompt </a:t>
            </a:r>
          </a:p>
          <a:p>
            <a:pPr algn="l" marL="914226" indent="-304742" lvl="2">
              <a:lnSpc>
                <a:spcPts val="7006"/>
              </a:lnSpc>
            </a:pPr>
            <a:r>
              <a:rPr lang="en-US" b="true" sz="39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自訂提示樣式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53703" y="7285930"/>
            <a:ext cx="4177661" cy="1495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23"/>
              </a:lnSpc>
            </a:pPr>
            <a:r>
              <a:rPr lang="en-US" b="true" sz="4600">
                <a:solidFill>
                  <a:srgbClr val="204FB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讓我們都</a:t>
            </a:r>
          </a:p>
          <a:p>
            <a:pPr algn="ctr">
              <a:lnSpc>
                <a:spcPts val="6623"/>
              </a:lnSpc>
            </a:pPr>
            <a:r>
              <a:rPr lang="en-US" b="true" sz="4600">
                <a:solidFill>
                  <a:srgbClr val="204FB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試試看吧！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5" y="-1363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527015" y="-3974303"/>
            <a:ext cx="19840801" cy="4811393"/>
            <a:chOff x="0" y="0"/>
            <a:chExt cx="26454401" cy="641519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454354" cy="6415151"/>
            </a:xfrm>
            <a:custGeom>
              <a:avLst/>
              <a:gdLst/>
              <a:ahLst/>
              <a:cxnLst/>
              <a:rect r="r" b="b" t="t" l="l"/>
              <a:pathLst>
                <a:path h="6415151" w="26454354">
                  <a:moveTo>
                    <a:pt x="0" y="0"/>
                  </a:moveTo>
                  <a:lnTo>
                    <a:pt x="26454354" y="0"/>
                  </a:lnTo>
                  <a:lnTo>
                    <a:pt x="26454354" y="6415151"/>
                  </a:lnTo>
                  <a:lnTo>
                    <a:pt x="0" y="6415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</a:blip>
              <a:stretch>
                <a:fillRect l="-103" t="0" r="-103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3083425" y="-8039810"/>
            <a:ext cx="22180115" cy="8876901"/>
          </a:xfrm>
          <a:custGeom>
            <a:avLst/>
            <a:gdLst/>
            <a:ahLst/>
            <a:cxnLst/>
            <a:rect r="r" b="b" t="t" l="l"/>
            <a:pathLst>
              <a:path h="8876901" w="22180115">
                <a:moveTo>
                  <a:pt x="0" y="0"/>
                </a:moveTo>
                <a:lnTo>
                  <a:pt x="22180115" y="0"/>
                </a:lnTo>
                <a:lnTo>
                  <a:pt x="22180115" y="8876901"/>
                </a:lnTo>
                <a:lnTo>
                  <a:pt x="0" y="88769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-10800000">
            <a:off x="-213319" y="-3354653"/>
            <a:ext cx="18714638" cy="4210793"/>
            <a:chOff x="0" y="0"/>
            <a:chExt cx="24952851" cy="561439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952833" cy="5614416"/>
            </a:xfrm>
            <a:custGeom>
              <a:avLst/>
              <a:gdLst/>
              <a:ahLst/>
              <a:cxnLst/>
              <a:rect r="r" b="b" t="t" l="l"/>
              <a:pathLst>
                <a:path h="5614416" w="24952833">
                  <a:moveTo>
                    <a:pt x="0" y="0"/>
                  </a:moveTo>
                  <a:lnTo>
                    <a:pt x="24952833" y="0"/>
                  </a:lnTo>
                  <a:lnTo>
                    <a:pt x="24952833" y="5614416"/>
                  </a:lnTo>
                  <a:lnTo>
                    <a:pt x="0" y="5614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63000"/>
              </a:blip>
              <a:stretch>
                <a:fillRect l="0" t="-36600" r="0" b="-3659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245030" y="3171375"/>
            <a:ext cx="5014270" cy="5657850"/>
            <a:chOff x="0" y="0"/>
            <a:chExt cx="6685693" cy="7543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85661" cy="7543800"/>
            </a:xfrm>
            <a:custGeom>
              <a:avLst/>
              <a:gdLst/>
              <a:ahLst/>
              <a:cxnLst/>
              <a:rect r="r" b="b" t="t" l="l"/>
              <a:pathLst>
                <a:path h="7543800" w="6685661">
                  <a:moveTo>
                    <a:pt x="0" y="0"/>
                  </a:moveTo>
                  <a:lnTo>
                    <a:pt x="6685661" y="0"/>
                  </a:lnTo>
                  <a:lnTo>
                    <a:pt x="6685661" y="7543800"/>
                  </a:lnTo>
                  <a:lnTo>
                    <a:pt x="0" y="7543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8" t="0" r="-18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323849" y="2680597"/>
            <a:ext cx="12146378" cy="5848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02"/>
              </a:lnSpc>
            </a:pPr>
            <a:r>
              <a:rPr lang="en-US" b="true" sz="64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課堂練習2：</a:t>
            </a:r>
          </a:p>
          <a:p>
            <a:pPr algn="ctr">
              <a:lnSpc>
                <a:spcPts val="12902"/>
              </a:lnSpc>
            </a:pPr>
            <a:r>
              <a:rPr lang="en-US" sz="64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透過指令(Prompt)並加入</a:t>
            </a:r>
          </a:p>
          <a:p>
            <a:pPr algn="ctr">
              <a:lnSpc>
                <a:spcPts val="12902"/>
              </a:lnSpc>
            </a:pPr>
            <a:r>
              <a:rPr lang="en-US" sz="64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藝術家風格，生成香港風景</a:t>
            </a:r>
          </a:p>
          <a:p>
            <a:pPr algn="l">
              <a:lnSpc>
                <a:spcPts val="2822"/>
              </a:lnSpc>
            </a:pPr>
          </a:p>
        </p:txBody>
      </p:sp>
      <p:grpSp>
        <p:nvGrpSpPr>
          <p:cNvPr name="Group 12" id="12"/>
          <p:cNvGrpSpPr/>
          <p:nvPr/>
        </p:nvGrpSpPr>
        <p:grpSpPr>
          <a:xfrm rot="0">
            <a:off x="-527015" y="-3974303"/>
            <a:ext cx="19840801" cy="4811393"/>
            <a:chOff x="0" y="0"/>
            <a:chExt cx="26454401" cy="64151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6454354" cy="6415151"/>
            </a:xfrm>
            <a:custGeom>
              <a:avLst/>
              <a:gdLst/>
              <a:ahLst/>
              <a:cxnLst/>
              <a:rect r="r" b="b" t="t" l="l"/>
              <a:pathLst>
                <a:path h="6415151" w="26454354">
                  <a:moveTo>
                    <a:pt x="0" y="0"/>
                  </a:moveTo>
                  <a:lnTo>
                    <a:pt x="26454354" y="0"/>
                  </a:lnTo>
                  <a:lnTo>
                    <a:pt x="26454354" y="6415151"/>
                  </a:lnTo>
                  <a:lnTo>
                    <a:pt x="0" y="6415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31999"/>
              </a:blip>
              <a:stretch>
                <a:fillRect l="-103" t="0" r="-103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-3083425" y="-7851715"/>
            <a:ext cx="22397211" cy="8707856"/>
            <a:chOff x="0" y="0"/>
            <a:chExt cx="29862948" cy="116104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3408547" y="5169882"/>
              <a:ext cx="26454401" cy="6415192"/>
            </a:xfrm>
            <a:custGeom>
              <a:avLst/>
              <a:gdLst/>
              <a:ahLst/>
              <a:cxnLst/>
              <a:rect r="r" b="b" t="t" l="l"/>
              <a:pathLst>
                <a:path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alphaModFix amt="31999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6" id="16"/>
            <p:cNvGrpSpPr/>
            <p:nvPr/>
          </p:nvGrpSpPr>
          <p:grpSpPr>
            <a:xfrm rot="0">
              <a:off x="0" y="0"/>
              <a:ext cx="29573487" cy="11585075"/>
              <a:chOff x="0" y="0"/>
              <a:chExt cx="6739107" cy="2639968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6739107" cy="2639968"/>
              </a:xfrm>
              <a:custGeom>
                <a:avLst/>
                <a:gdLst/>
                <a:ahLst/>
                <a:cxnLst/>
                <a:rect r="r" b="b" t="t" l="l"/>
                <a:pathLst>
                  <a:path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1719CF">
                      <a:alpha val="100000"/>
                    </a:srgbClr>
                  </a:gs>
                  <a:gs pos="100000">
                    <a:srgbClr val="0DCF7E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-10800000">
              <a:off x="3826808" y="5996083"/>
              <a:ext cx="24952851" cy="5614391"/>
            </a:xfrm>
            <a:custGeom>
              <a:avLst/>
              <a:gdLst/>
              <a:ahLst/>
              <a:cxnLst/>
              <a:rect r="r" b="b" t="t" l="l"/>
              <a:pathLst>
                <a:path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63000"/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90525" y="-700981"/>
            <a:ext cx="18778529" cy="12603487"/>
          </a:xfrm>
          <a:custGeom>
            <a:avLst/>
            <a:gdLst/>
            <a:ahLst/>
            <a:cxnLst/>
            <a:rect r="r" b="b" t="t" l="l"/>
            <a:pathLst>
              <a:path h="12603487" w="18778529">
                <a:moveTo>
                  <a:pt x="0" y="0"/>
                </a:moveTo>
                <a:lnTo>
                  <a:pt x="18778529" y="0"/>
                </a:lnTo>
                <a:lnTo>
                  <a:pt x="18778529" y="12603487"/>
                </a:lnTo>
                <a:lnTo>
                  <a:pt x="0" y="126034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90525" y="-6092220"/>
            <a:ext cx="18778525" cy="9696548"/>
            <a:chOff x="0" y="0"/>
            <a:chExt cx="25038033" cy="129287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038050" cy="12928727"/>
            </a:xfrm>
            <a:custGeom>
              <a:avLst/>
              <a:gdLst/>
              <a:ahLst/>
              <a:cxnLst/>
              <a:rect r="r" b="b" t="t" l="l"/>
              <a:pathLst>
                <a:path h="12928727" w="25038050">
                  <a:moveTo>
                    <a:pt x="0" y="0"/>
                  </a:moveTo>
                  <a:lnTo>
                    <a:pt x="25038050" y="0"/>
                  </a:lnTo>
                  <a:lnTo>
                    <a:pt x="25038050" y="12928727"/>
                  </a:lnTo>
                  <a:lnTo>
                    <a:pt x="0" y="12928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58" r="0" b="-158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509616" y="141072"/>
            <a:ext cx="14435037" cy="2006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43"/>
              </a:lnSpc>
            </a:pPr>
            <a:r>
              <a:rPr lang="en-US" b="true" sz="92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Variation調整變化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5213178" y="863743"/>
            <a:ext cx="1885399" cy="1885399"/>
          </a:xfrm>
          <a:prstGeom prst="rect">
            <a:avLst/>
          </a:prstGeom>
        </p:spPr>
      </p:pic>
      <p:grpSp>
        <p:nvGrpSpPr>
          <p:cNvPr name="Group 7" id="7"/>
          <p:cNvGrpSpPr/>
          <p:nvPr/>
        </p:nvGrpSpPr>
        <p:grpSpPr>
          <a:xfrm rot="0">
            <a:off x="5123241" y="3716628"/>
            <a:ext cx="1218969" cy="1218969"/>
            <a:chOff x="0" y="0"/>
            <a:chExt cx="1625292" cy="16252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25346" cy="1625346"/>
            </a:xfrm>
            <a:custGeom>
              <a:avLst/>
              <a:gdLst/>
              <a:ahLst/>
              <a:cxnLst/>
              <a:rect r="r" b="b" t="t" l="l"/>
              <a:pathLst>
                <a:path h="1625346" w="1625346">
                  <a:moveTo>
                    <a:pt x="0" y="0"/>
                  </a:moveTo>
                  <a:lnTo>
                    <a:pt x="1625346" y="0"/>
                  </a:lnTo>
                  <a:lnTo>
                    <a:pt x="1625346" y="1625346"/>
                  </a:lnTo>
                  <a:lnTo>
                    <a:pt x="0" y="1625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3" b="3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123241" y="5519104"/>
            <a:ext cx="1218969" cy="1218969"/>
            <a:chOff x="0" y="0"/>
            <a:chExt cx="1625292" cy="162529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25346" cy="1625346"/>
            </a:xfrm>
            <a:custGeom>
              <a:avLst/>
              <a:gdLst/>
              <a:ahLst/>
              <a:cxnLst/>
              <a:rect r="r" b="b" t="t" l="l"/>
              <a:pathLst>
                <a:path h="1625346" w="1625346">
                  <a:moveTo>
                    <a:pt x="0" y="0"/>
                  </a:moveTo>
                  <a:lnTo>
                    <a:pt x="1625346" y="0"/>
                  </a:lnTo>
                  <a:lnTo>
                    <a:pt x="1625346" y="1625346"/>
                  </a:lnTo>
                  <a:lnTo>
                    <a:pt x="0" y="1625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3" b="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123241" y="8039331"/>
            <a:ext cx="1218969" cy="1218969"/>
            <a:chOff x="0" y="0"/>
            <a:chExt cx="1625292" cy="16252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25346" cy="1625346"/>
            </a:xfrm>
            <a:custGeom>
              <a:avLst/>
              <a:gdLst/>
              <a:ahLst/>
              <a:cxnLst/>
              <a:rect r="r" b="b" t="t" l="l"/>
              <a:pathLst>
                <a:path h="1625346" w="1625346">
                  <a:moveTo>
                    <a:pt x="0" y="0"/>
                  </a:moveTo>
                  <a:lnTo>
                    <a:pt x="1625346" y="0"/>
                  </a:lnTo>
                  <a:lnTo>
                    <a:pt x="1625346" y="1625346"/>
                  </a:lnTo>
                  <a:lnTo>
                    <a:pt x="0" y="1625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3" b="3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90609" y="3897488"/>
            <a:ext cx="1512616" cy="428625"/>
            <a:chOff x="0" y="0"/>
            <a:chExt cx="2016821" cy="5715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16760" cy="571500"/>
            </a:xfrm>
            <a:custGeom>
              <a:avLst/>
              <a:gdLst/>
              <a:ahLst/>
              <a:cxnLst/>
              <a:rect r="r" b="b" t="t" l="l"/>
              <a:pathLst>
                <a:path h="571500" w="2016760">
                  <a:moveTo>
                    <a:pt x="0" y="0"/>
                  </a:moveTo>
                  <a:lnTo>
                    <a:pt x="2016760" y="0"/>
                  </a:lnTo>
                  <a:lnTo>
                    <a:pt x="2016760" y="571500"/>
                  </a:lnTo>
                  <a:lnTo>
                    <a:pt x="0" y="571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87000"/>
              </a:blip>
              <a:stretch>
                <a:fillRect l="-35011" t="0" r="-35014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3479343" y="4111801"/>
            <a:ext cx="4156662" cy="5372100"/>
            <a:chOff x="0" y="0"/>
            <a:chExt cx="5542216" cy="716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542280" cy="7162800"/>
            </a:xfrm>
            <a:custGeom>
              <a:avLst/>
              <a:gdLst/>
              <a:ahLst/>
              <a:cxnLst/>
              <a:rect r="r" b="b" t="t" l="l"/>
              <a:pathLst>
                <a:path h="7162800" w="5542280">
                  <a:moveTo>
                    <a:pt x="0" y="0"/>
                  </a:moveTo>
                  <a:lnTo>
                    <a:pt x="5542280" y="0"/>
                  </a:lnTo>
                  <a:lnTo>
                    <a:pt x="5542280" y="7162800"/>
                  </a:lnTo>
                  <a:lnTo>
                    <a:pt x="0" y="716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53" r="1" b="-53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6591756" y="6485045"/>
            <a:ext cx="8757143" cy="1123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69"/>
              </a:lnSpc>
            </a:pPr>
            <a:r>
              <a:rPr lang="en-US" b="true" sz="3450">
                <a:solidFill>
                  <a:srgbClr val="A8DFF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（e.g. Van Gogh style…）</a:t>
            </a:r>
          </a:p>
          <a:p>
            <a:pPr algn="l">
              <a:lnSpc>
                <a:spcPts val="2015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5464479" y="3741126"/>
            <a:ext cx="877731" cy="888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47"/>
              </a:lnSpc>
            </a:pPr>
            <a:r>
              <a:rPr lang="en-US" sz="4015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64479" y="5543602"/>
            <a:ext cx="877731" cy="888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47"/>
              </a:lnSpc>
            </a:pPr>
            <a:r>
              <a:rPr lang="en-US" sz="4015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464479" y="8063828"/>
            <a:ext cx="877731" cy="888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47"/>
              </a:lnSpc>
            </a:pPr>
            <a:r>
              <a:rPr lang="en-US" sz="4015">
                <a:solidFill>
                  <a:srgbClr val="A8DFFD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83416" y="3554833"/>
            <a:ext cx="7479879" cy="103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輸入指令生成香港街景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372705" y="3411828"/>
            <a:ext cx="1443965" cy="103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步驟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883416" y="5395144"/>
            <a:ext cx="8061238" cy="103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寫出風格和藝術家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883416" y="7975312"/>
            <a:ext cx="8061238" cy="2725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選擇Vary Subtle微調 </a:t>
            </a:r>
          </a:p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或 Vary Strong強化</a:t>
            </a:r>
          </a:p>
          <a:p>
            <a:pPr algn="l">
              <a:lnSpc>
                <a:spcPts val="2351"/>
              </a:lnSpc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" y="2697292"/>
            <a:ext cx="17106095" cy="6763444"/>
            <a:chOff x="0" y="0"/>
            <a:chExt cx="4505309" cy="17813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05309" cy="1781319"/>
            </a:xfrm>
            <a:custGeom>
              <a:avLst/>
              <a:gdLst/>
              <a:ahLst/>
              <a:cxnLst/>
              <a:rect r="r" b="b" t="t" l="l"/>
              <a:pathLst>
                <a:path h="1781319" w="4505309">
                  <a:moveTo>
                    <a:pt x="26702" y="0"/>
                  </a:moveTo>
                  <a:lnTo>
                    <a:pt x="4478606" y="0"/>
                  </a:lnTo>
                  <a:cubicBezTo>
                    <a:pt x="4493354" y="0"/>
                    <a:pt x="4505309" y="11955"/>
                    <a:pt x="4505309" y="26702"/>
                  </a:cubicBezTo>
                  <a:lnTo>
                    <a:pt x="4505309" y="1754616"/>
                  </a:lnTo>
                  <a:cubicBezTo>
                    <a:pt x="4505309" y="1769364"/>
                    <a:pt x="4493354" y="1781319"/>
                    <a:pt x="4478606" y="1781319"/>
                  </a:cubicBezTo>
                  <a:lnTo>
                    <a:pt x="26702" y="1781319"/>
                  </a:lnTo>
                  <a:cubicBezTo>
                    <a:pt x="19620" y="1781319"/>
                    <a:pt x="12829" y="1778505"/>
                    <a:pt x="7821" y="1773498"/>
                  </a:cubicBezTo>
                  <a:cubicBezTo>
                    <a:pt x="2813" y="1768490"/>
                    <a:pt x="0" y="1761698"/>
                    <a:pt x="0" y="1754616"/>
                  </a:cubicBezTo>
                  <a:lnTo>
                    <a:pt x="0" y="26702"/>
                  </a:lnTo>
                  <a:cubicBezTo>
                    <a:pt x="0" y="11955"/>
                    <a:pt x="11955" y="0"/>
                    <a:pt x="2670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505309" cy="187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1438" y="2888638"/>
            <a:ext cx="6718502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6"/>
              </a:lnSpc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Model: OpenArt Creative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132687" y="2576776"/>
            <a:ext cx="4669520" cy="6909226"/>
          </a:xfrm>
          <a:custGeom>
            <a:avLst/>
            <a:gdLst/>
            <a:ahLst/>
            <a:cxnLst/>
            <a:rect r="r" b="b" t="t" l="l"/>
            <a:pathLst>
              <a:path h="6909226" w="4669520">
                <a:moveTo>
                  <a:pt x="0" y="0"/>
                </a:moveTo>
                <a:lnTo>
                  <a:pt x="4669520" y="0"/>
                </a:lnTo>
                <a:lnTo>
                  <a:pt x="4669520" y="6909226"/>
                </a:lnTo>
                <a:lnTo>
                  <a:pt x="0" y="6909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1986380" y="3187222"/>
            <a:ext cx="5751150" cy="5783584"/>
            <a:chOff x="0" y="0"/>
            <a:chExt cx="7668200" cy="771144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57150" y="57150"/>
              <a:ext cx="7553960" cy="7597140"/>
            </a:xfrm>
            <a:custGeom>
              <a:avLst/>
              <a:gdLst/>
              <a:ahLst/>
              <a:cxnLst/>
              <a:rect r="r" b="b" t="t" l="l"/>
              <a:pathLst>
                <a:path h="7597140" w="7553960">
                  <a:moveTo>
                    <a:pt x="0" y="0"/>
                  </a:moveTo>
                  <a:lnTo>
                    <a:pt x="7553960" y="0"/>
                  </a:lnTo>
                  <a:lnTo>
                    <a:pt x="7553960" y="7597140"/>
                  </a:lnTo>
                  <a:lnTo>
                    <a:pt x="0" y="7597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42" t="-752" r="-1042" b="-752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668260" cy="7711440"/>
            </a:xfrm>
            <a:custGeom>
              <a:avLst/>
              <a:gdLst/>
              <a:ahLst/>
              <a:cxnLst/>
              <a:rect r="r" b="b" t="t" l="l"/>
              <a:pathLst>
                <a:path h="7711440" w="7668260">
                  <a:moveTo>
                    <a:pt x="57150" y="0"/>
                  </a:moveTo>
                  <a:lnTo>
                    <a:pt x="7611110" y="0"/>
                  </a:lnTo>
                  <a:cubicBezTo>
                    <a:pt x="7642733" y="0"/>
                    <a:pt x="7668260" y="25527"/>
                    <a:pt x="7668260" y="57150"/>
                  </a:cubicBezTo>
                  <a:lnTo>
                    <a:pt x="7668260" y="7654290"/>
                  </a:lnTo>
                  <a:cubicBezTo>
                    <a:pt x="7668260" y="7685913"/>
                    <a:pt x="7642733" y="7711440"/>
                    <a:pt x="7611110" y="7711440"/>
                  </a:cubicBezTo>
                  <a:lnTo>
                    <a:pt x="57150" y="7711440"/>
                  </a:lnTo>
                  <a:cubicBezTo>
                    <a:pt x="25527" y="7711440"/>
                    <a:pt x="0" y="7685913"/>
                    <a:pt x="0" y="7654290"/>
                  </a:cubicBezTo>
                  <a:lnTo>
                    <a:pt x="0" y="57150"/>
                  </a:lnTo>
                  <a:cubicBezTo>
                    <a:pt x="0" y="25527"/>
                    <a:pt x="25527" y="0"/>
                    <a:pt x="57150" y="0"/>
                  </a:cubicBezTo>
                  <a:moveTo>
                    <a:pt x="57150" y="114300"/>
                  </a:moveTo>
                  <a:lnTo>
                    <a:pt x="57150" y="57150"/>
                  </a:lnTo>
                  <a:lnTo>
                    <a:pt x="114300" y="57150"/>
                  </a:lnTo>
                  <a:lnTo>
                    <a:pt x="114300" y="7654290"/>
                  </a:lnTo>
                  <a:lnTo>
                    <a:pt x="57150" y="7654290"/>
                  </a:lnTo>
                  <a:lnTo>
                    <a:pt x="57150" y="7597140"/>
                  </a:lnTo>
                  <a:lnTo>
                    <a:pt x="7611110" y="7597140"/>
                  </a:lnTo>
                  <a:lnTo>
                    <a:pt x="7611110" y="7654290"/>
                  </a:lnTo>
                  <a:lnTo>
                    <a:pt x="7553960" y="7654290"/>
                  </a:lnTo>
                  <a:lnTo>
                    <a:pt x="7553960" y="57150"/>
                  </a:lnTo>
                  <a:lnTo>
                    <a:pt x="7611110" y="57150"/>
                  </a:lnTo>
                  <a:lnTo>
                    <a:pt x="7611110" y="114300"/>
                  </a:lnTo>
                  <a:lnTo>
                    <a:pt x="57150" y="1143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428506" y="866775"/>
            <a:ext cx="1515825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例：香港天際(HK Skyline)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01438" y="3615689"/>
            <a:ext cx="5774099" cy="5642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6"/>
              </a:lnSpc>
            </a:pPr>
            <a:r>
              <a:rPr lang="en-US" b="true" sz="32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Prompt:</a:t>
            </a:r>
          </a:p>
          <a:p>
            <a:pPr algn="l">
              <a:lnSpc>
                <a:spcPts val="4990"/>
              </a:lnSpc>
            </a:pPr>
            <a:r>
              <a:rPr lang="en-US" sz="31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Hong Kong skyline, starry night, oil painting, </a:t>
            </a:r>
            <a:r>
              <a:rPr lang="en-US" sz="3199">
                <a:solidFill>
                  <a:srgbClr val="92F3FF"/>
                </a:solidFill>
                <a:latin typeface="Noto Sans"/>
                <a:ea typeface="Noto Sans"/>
                <a:cs typeface="Noto Sans"/>
                <a:sym typeface="Noto Sans"/>
              </a:rPr>
              <a:t>Van Gogh style</a:t>
            </a:r>
            <a:r>
              <a:rPr lang="en-US" sz="31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, surrealism, vibrant colors, swirling clouds, detailed city lights, textured brush strokes, high quality, dreamy atmosphere, surreal lighting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359228" y="3136288"/>
            <a:ext cx="4216439" cy="51181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14"/>
              </a:lnSpc>
            </a:pPr>
            <a:r>
              <a:rPr lang="en-US" b="true" sz="35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提示：</a:t>
            </a:r>
          </a:p>
          <a:p>
            <a:pPr algn="l">
              <a:lnSpc>
                <a:spcPts val="5302"/>
              </a:lnSpc>
            </a:pPr>
            <a:r>
              <a:rPr lang="en-US" sz="33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香港天際線，星夜，</a:t>
            </a: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油畫，</a:t>
            </a:r>
            <a:r>
              <a:rPr lang="en-US" b="true" sz="3399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梵高風格</a:t>
            </a:r>
            <a:r>
              <a:rPr lang="en-US" b="true" sz="33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，</a:t>
            </a:r>
            <a:r>
              <a:rPr lang="en-US" sz="33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超現實主義，鮮豔的色彩，旋轉的雲彩，詳細的城市燈光，質感的筆觸，高品質，夢幻的氛圍，超現實的燈光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66564" y="2100212"/>
            <a:ext cx="16435064" cy="7438656"/>
            <a:chOff x="0" y="0"/>
            <a:chExt cx="4328576" cy="19591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28576" cy="1959152"/>
            </a:xfrm>
            <a:custGeom>
              <a:avLst/>
              <a:gdLst/>
              <a:ahLst/>
              <a:cxnLst/>
              <a:rect r="r" b="b" t="t" l="l"/>
              <a:pathLst>
                <a:path h="1959152" w="4328576">
                  <a:moveTo>
                    <a:pt x="27793" y="0"/>
                  </a:moveTo>
                  <a:lnTo>
                    <a:pt x="4300784" y="0"/>
                  </a:lnTo>
                  <a:cubicBezTo>
                    <a:pt x="4308155" y="0"/>
                    <a:pt x="4315224" y="2928"/>
                    <a:pt x="4320436" y="8140"/>
                  </a:cubicBezTo>
                  <a:cubicBezTo>
                    <a:pt x="4325648" y="13352"/>
                    <a:pt x="4328576" y="20422"/>
                    <a:pt x="4328576" y="27793"/>
                  </a:cubicBezTo>
                  <a:lnTo>
                    <a:pt x="4328576" y="1931359"/>
                  </a:lnTo>
                  <a:cubicBezTo>
                    <a:pt x="4328576" y="1946709"/>
                    <a:pt x="4316133" y="1959152"/>
                    <a:pt x="4300784" y="1959152"/>
                  </a:cubicBezTo>
                  <a:lnTo>
                    <a:pt x="27793" y="1959152"/>
                  </a:lnTo>
                  <a:cubicBezTo>
                    <a:pt x="20422" y="1959152"/>
                    <a:pt x="13352" y="1956224"/>
                    <a:pt x="8140" y="1951012"/>
                  </a:cubicBezTo>
                  <a:cubicBezTo>
                    <a:pt x="2928" y="1945800"/>
                    <a:pt x="0" y="1938730"/>
                    <a:pt x="0" y="1931359"/>
                  </a:cubicBezTo>
                  <a:lnTo>
                    <a:pt x="0" y="27793"/>
                  </a:lnTo>
                  <a:cubicBezTo>
                    <a:pt x="0" y="20422"/>
                    <a:pt x="2928" y="13352"/>
                    <a:pt x="8140" y="8140"/>
                  </a:cubicBezTo>
                  <a:cubicBezTo>
                    <a:pt x="13352" y="2928"/>
                    <a:pt x="20422" y="0"/>
                    <a:pt x="2779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328576" cy="20544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493994" y="4208812"/>
            <a:ext cx="6494528" cy="4487128"/>
            <a:chOff x="0" y="0"/>
            <a:chExt cx="8659371" cy="59828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59368" cy="5982843"/>
            </a:xfrm>
            <a:custGeom>
              <a:avLst/>
              <a:gdLst/>
              <a:ahLst/>
              <a:cxnLst/>
              <a:rect r="r" b="b" t="t" l="l"/>
              <a:pathLst>
                <a:path h="5982843" w="8659368">
                  <a:moveTo>
                    <a:pt x="0" y="0"/>
                  </a:moveTo>
                  <a:lnTo>
                    <a:pt x="8659368" y="0"/>
                  </a:lnTo>
                  <a:lnTo>
                    <a:pt x="8659368" y="5982843"/>
                  </a:lnTo>
                  <a:lnTo>
                    <a:pt x="0" y="5982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2493994" y="2133111"/>
            <a:ext cx="14653445" cy="4256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42"/>
              </a:lnSpc>
            </a:pPr>
            <a:r>
              <a:rPr lang="en-US" b="true" sz="40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Prompt 指令：scene of Hong Kong MTR, cinematic depth, warm evening glow 香港地鐵景, 電影般, 溫暖的晚霞</a:t>
            </a:r>
          </a:p>
          <a:p>
            <a:pPr algn="l">
              <a:lnSpc>
                <a:spcPts val="2234"/>
              </a:lnSpc>
            </a:pPr>
          </a:p>
          <a:p>
            <a:pPr algn="l">
              <a:lnSpc>
                <a:spcPts val="2234"/>
              </a:lnSpc>
            </a:pPr>
          </a:p>
          <a:p>
            <a:pPr algn="l">
              <a:lnSpc>
                <a:spcPts val="2234"/>
              </a:lnSpc>
            </a:pPr>
          </a:p>
          <a:p>
            <a:pPr algn="l">
              <a:lnSpc>
                <a:spcPts val="2234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3779530" y="5800490"/>
            <a:ext cx="3773811" cy="1175794"/>
            <a:chOff x="0" y="0"/>
            <a:chExt cx="5031748" cy="15677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031740" cy="1567688"/>
            </a:xfrm>
            <a:custGeom>
              <a:avLst/>
              <a:gdLst/>
              <a:ahLst/>
              <a:cxnLst/>
              <a:rect r="r" b="b" t="t" l="l"/>
              <a:pathLst>
                <a:path h="1567688" w="5031740">
                  <a:moveTo>
                    <a:pt x="5031740" y="1567688"/>
                  </a:moveTo>
                  <a:lnTo>
                    <a:pt x="0" y="1567688"/>
                  </a:lnTo>
                  <a:lnTo>
                    <a:pt x="0" y="0"/>
                  </a:lnTo>
                  <a:lnTo>
                    <a:pt x="5031740" y="0"/>
                  </a:lnTo>
                  <a:lnTo>
                    <a:pt x="5031740" y="1567688"/>
                  </a:lnTo>
                  <a:close/>
                </a:path>
              </a:pathLst>
            </a:custGeom>
            <a:gradFill rotWithShape="true">
              <a:gsLst>
                <a:gs pos="0">
                  <a:srgbClr val="8C52FF">
                    <a:alpha val="100000"/>
                  </a:srgbClr>
                </a:gs>
                <a:gs pos="100000">
                  <a:srgbClr val="00BF63">
                    <a:alpha val="100000"/>
                  </a:srgbClr>
                </a:gs>
              </a:gsLst>
              <a:lin ang="2700000"/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474422" y="4208812"/>
            <a:ext cx="5049488" cy="5049488"/>
            <a:chOff x="0" y="0"/>
            <a:chExt cx="6732651" cy="673265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732651" cy="6732651"/>
            </a:xfrm>
            <a:custGeom>
              <a:avLst/>
              <a:gdLst/>
              <a:ahLst/>
              <a:cxnLst/>
              <a:rect r="r" b="b" t="t" l="l"/>
              <a:pathLst>
                <a:path h="6732651" w="6732651">
                  <a:moveTo>
                    <a:pt x="0" y="0"/>
                  </a:moveTo>
                  <a:lnTo>
                    <a:pt x="6732651" y="0"/>
                  </a:lnTo>
                  <a:lnTo>
                    <a:pt x="6732651" y="6732651"/>
                  </a:lnTo>
                  <a:lnTo>
                    <a:pt x="0" y="6732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2321420" y="333375"/>
            <a:ext cx="1645445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生成香港風景(Hong Kong Scenery)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59559" y="8527059"/>
            <a:ext cx="1604876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4DB3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微調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648843" y="8527059"/>
            <a:ext cx="1325097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強化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973295" y="5878249"/>
            <a:ext cx="4976940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31"/>
              </a:lnSpc>
            </a:pPr>
            <a:r>
              <a:rPr lang="en-US" b="true" sz="2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每次修改圖片會</a:t>
            </a:r>
          </a:p>
          <a:p>
            <a:pPr algn="l">
              <a:lnSpc>
                <a:spcPts val="4031"/>
              </a:lnSpc>
            </a:pPr>
            <a:r>
              <a:rPr lang="en-US" b="true" sz="2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使用</a:t>
            </a:r>
            <a:r>
              <a:rPr lang="en-US" b="true" sz="2799">
                <a:solidFill>
                  <a:srgbClr val="F4DB3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2個代幣</a:t>
            </a:r>
            <a:r>
              <a:rPr lang="en-US" b="true" sz="2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(Credit)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5471" y="2115160"/>
            <a:ext cx="16617788" cy="7530046"/>
            <a:chOff x="0" y="0"/>
            <a:chExt cx="4376701" cy="19832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76701" cy="1983222"/>
            </a:xfrm>
            <a:custGeom>
              <a:avLst/>
              <a:gdLst/>
              <a:ahLst/>
              <a:cxnLst/>
              <a:rect r="r" b="b" t="t" l="l"/>
              <a:pathLst>
                <a:path h="1983222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955735"/>
                  </a:lnTo>
                  <a:cubicBezTo>
                    <a:pt x="4376701" y="1963025"/>
                    <a:pt x="4373806" y="1970016"/>
                    <a:pt x="4368651" y="1975171"/>
                  </a:cubicBezTo>
                  <a:cubicBezTo>
                    <a:pt x="4363496" y="1980326"/>
                    <a:pt x="4356505" y="1983222"/>
                    <a:pt x="4349214" y="1983222"/>
                  </a:cubicBezTo>
                  <a:lnTo>
                    <a:pt x="27487" y="1983222"/>
                  </a:lnTo>
                  <a:cubicBezTo>
                    <a:pt x="20197" y="1983222"/>
                    <a:pt x="13206" y="1980326"/>
                    <a:pt x="8051" y="1975171"/>
                  </a:cubicBezTo>
                  <a:cubicBezTo>
                    <a:pt x="2896" y="1970016"/>
                    <a:pt x="0" y="1963025"/>
                    <a:pt x="0" y="1955735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376701" cy="2078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367138" y="5143500"/>
            <a:ext cx="2394455" cy="1789041"/>
          </a:xfrm>
          <a:custGeom>
            <a:avLst/>
            <a:gdLst/>
            <a:ahLst/>
            <a:cxnLst/>
            <a:rect r="r" b="b" t="t" l="l"/>
            <a:pathLst>
              <a:path h="1789041" w="2394455">
                <a:moveTo>
                  <a:pt x="0" y="0"/>
                </a:moveTo>
                <a:lnTo>
                  <a:pt x="2394455" y="0"/>
                </a:lnTo>
                <a:lnTo>
                  <a:pt x="2394455" y="1789041"/>
                </a:lnTo>
                <a:lnTo>
                  <a:pt x="0" y="17890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321420" y="3514174"/>
            <a:ext cx="5047693" cy="5047693"/>
            <a:chOff x="0" y="0"/>
            <a:chExt cx="6730257" cy="67302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282235" y="3514174"/>
            <a:ext cx="5047693" cy="5047693"/>
            <a:chOff x="0" y="0"/>
            <a:chExt cx="6730257" cy="673025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447197" y="8486721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保留圖片原有特色只作輕微調整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96165" y="8431415"/>
            <a:ext cx="5061473" cy="103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Vary Subtle微調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62054" y="2123540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你能找到圖片有什麼不同嗎？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21420" y="333375"/>
            <a:ext cx="1645445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生成香港風景(Hong Kong Scenery) 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5471" y="2115160"/>
            <a:ext cx="16617788" cy="7530046"/>
            <a:chOff x="0" y="0"/>
            <a:chExt cx="4376701" cy="19832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76701" cy="1983222"/>
            </a:xfrm>
            <a:custGeom>
              <a:avLst/>
              <a:gdLst/>
              <a:ahLst/>
              <a:cxnLst/>
              <a:rect r="r" b="b" t="t" l="l"/>
              <a:pathLst>
                <a:path h="1983222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955735"/>
                  </a:lnTo>
                  <a:cubicBezTo>
                    <a:pt x="4376701" y="1963025"/>
                    <a:pt x="4373806" y="1970016"/>
                    <a:pt x="4368651" y="1975171"/>
                  </a:cubicBezTo>
                  <a:cubicBezTo>
                    <a:pt x="4363496" y="1980326"/>
                    <a:pt x="4356505" y="1983222"/>
                    <a:pt x="4349214" y="1983222"/>
                  </a:cubicBezTo>
                  <a:lnTo>
                    <a:pt x="27487" y="1983222"/>
                  </a:lnTo>
                  <a:cubicBezTo>
                    <a:pt x="20197" y="1983222"/>
                    <a:pt x="13206" y="1980326"/>
                    <a:pt x="8051" y="1975171"/>
                  </a:cubicBezTo>
                  <a:cubicBezTo>
                    <a:pt x="2896" y="1970016"/>
                    <a:pt x="0" y="1963025"/>
                    <a:pt x="0" y="1955735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376701" cy="2078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282235" y="3514174"/>
            <a:ext cx="5047693" cy="5047693"/>
            <a:chOff x="0" y="0"/>
            <a:chExt cx="6730257" cy="673025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8367138" y="5143500"/>
            <a:ext cx="2394455" cy="1789041"/>
          </a:xfrm>
          <a:custGeom>
            <a:avLst/>
            <a:gdLst/>
            <a:ahLst/>
            <a:cxnLst/>
            <a:rect r="r" b="b" t="t" l="l"/>
            <a:pathLst>
              <a:path h="1789041" w="2394455">
                <a:moveTo>
                  <a:pt x="0" y="0"/>
                </a:moveTo>
                <a:lnTo>
                  <a:pt x="2394455" y="0"/>
                </a:lnTo>
                <a:lnTo>
                  <a:pt x="2394455" y="1789041"/>
                </a:lnTo>
                <a:lnTo>
                  <a:pt x="0" y="17890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479003" y="4551572"/>
            <a:ext cx="1065626" cy="941626"/>
            <a:chOff x="0" y="0"/>
            <a:chExt cx="1420835" cy="12555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20876" cy="1255522"/>
            </a:xfrm>
            <a:custGeom>
              <a:avLst/>
              <a:gdLst/>
              <a:ahLst/>
              <a:cxnLst/>
              <a:rect r="r" b="b" t="t" l="l"/>
              <a:pathLst>
                <a:path h="1255522" w="1420876">
                  <a:moveTo>
                    <a:pt x="0" y="0"/>
                  </a:moveTo>
                  <a:lnTo>
                    <a:pt x="1420876" y="0"/>
                  </a:lnTo>
                  <a:lnTo>
                    <a:pt x="1420876" y="1255522"/>
                  </a:lnTo>
                  <a:lnTo>
                    <a:pt x="0" y="1255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13" r="2" b="-212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433957" y="8522977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保留圖片原有特色</a:t>
            </a:r>
            <a:r>
              <a:rPr lang="en-US" b="true" sz="4299">
                <a:solidFill>
                  <a:srgbClr val="F4DB3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只作輕微調整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96165" y="8431415"/>
            <a:ext cx="5061473" cy="103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Vary Subtle</a:t>
            </a:r>
            <a:r>
              <a:rPr lang="en-US" b="true" sz="4820">
                <a:solidFill>
                  <a:srgbClr val="F4DB3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微調</a:t>
            </a: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62054" y="2123540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你能找到圖片有什麼不同嗎？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2321420" y="3514174"/>
            <a:ext cx="5047693" cy="5047693"/>
            <a:chOff x="0" y="0"/>
            <a:chExt cx="6730257" cy="673025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321420" y="333375"/>
            <a:ext cx="1645445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生成香港風景(Hong Kong Scenery) 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3539980" y="6285292"/>
            <a:ext cx="1065626" cy="941626"/>
            <a:chOff x="0" y="0"/>
            <a:chExt cx="1420835" cy="125550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420876" cy="1255522"/>
            </a:xfrm>
            <a:custGeom>
              <a:avLst/>
              <a:gdLst/>
              <a:ahLst/>
              <a:cxnLst/>
              <a:rect r="r" b="b" t="t" l="l"/>
              <a:pathLst>
                <a:path h="1255522" w="1420876">
                  <a:moveTo>
                    <a:pt x="0" y="0"/>
                  </a:moveTo>
                  <a:lnTo>
                    <a:pt x="1420876" y="0"/>
                  </a:lnTo>
                  <a:lnTo>
                    <a:pt x="1420876" y="1255522"/>
                  </a:lnTo>
                  <a:lnTo>
                    <a:pt x="0" y="1255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13" r="2" b="-212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5264302" y="6573720"/>
            <a:ext cx="1065626" cy="941626"/>
            <a:chOff x="0" y="0"/>
            <a:chExt cx="1420835" cy="125550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20876" cy="1255522"/>
            </a:xfrm>
            <a:custGeom>
              <a:avLst/>
              <a:gdLst/>
              <a:ahLst/>
              <a:cxnLst/>
              <a:rect r="r" b="b" t="t" l="l"/>
              <a:pathLst>
                <a:path h="1255522" w="1420876">
                  <a:moveTo>
                    <a:pt x="0" y="0"/>
                  </a:moveTo>
                  <a:lnTo>
                    <a:pt x="1420876" y="0"/>
                  </a:lnTo>
                  <a:lnTo>
                    <a:pt x="1420876" y="1255522"/>
                  </a:lnTo>
                  <a:lnTo>
                    <a:pt x="0" y="12555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13" r="2" b="-212"/>
              </a:stretch>
            </a:blipFill>
          </p:spPr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5471" y="2115160"/>
            <a:ext cx="16617788" cy="7530046"/>
            <a:chOff x="0" y="0"/>
            <a:chExt cx="4376701" cy="19832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76701" cy="1983222"/>
            </a:xfrm>
            <a:custGeom>
              <a:avLst/>
              <a:gdLst/>
              <a:ahLst/>
              <a:cxnLst/>
              <a:rect r="r" b="b" t="t" l="l"/>
              <a:pathLst>
                <a:path h="1983222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955735"/>
                  </a:lnTo>
                  <a:cubicBezTo>
                    <a:pt x="4376701" y="1963025"/>
                    <a:pt x="4373806" y="1970016"/>
                    <a:pt x="4368651" y="1975171"/>
                  </a:cubicBezTo>
                  <a:cubicBezTo>
                    <a:pt x="4363496" y="1980326"/>
                    <a:pt x="4356505" y="1983222"/>
                    <a:pt x="4349214" y="1983222"/>
                  </a:cubicBezTo>
                  <a:lnTo>
                    <a:pt x="27487" y="1983222"/>
                  </a:lnTo>
                  <a:cubicBezTo>
                    <a:pt x="20197" y="1983222"/>
                    <a:pt x="13206" y="1980326"/>
                    <a:pt x="8051" y="1975171"/>
                  </a:cubicBezTo>
                  <a:cubicBezTo>
                    <a:pt x="2896" y="1970016"/>
                    <a:pt x="0" y="1963025"/>
                    <a:pt x="0" y="1955735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376701" cy="2078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367138" y="5143500"/>
            <a:ext cx="2394455" cy="1789041"/>
          </a:xfrm>
          <a:custGeom>
            <a:avLst/>
            <a:gdLst/>
            <a:ahLst/>
            <a:cxnLst/>
            <a:rect r="r" b="b" t="t" l="l"/>
            <a:pathLst>
              <a:path h="1789041" w="2394455">
                <a:moveTo>
                  <a:pt x="0" y="0"/>
                </a:moveTo>
                <a:lnTo>
                  <a:pt x="2394455" y="0"/>
                </a:lnTo>
                <a:lnTo>
                  <a:pt x="2394455" y="1789041"/>
                </a:lnTo>
                <a:lnTo>
                  <a:pt x="0" y="17890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321420" y="3514174"/>
            <a:ext cx="5047693" cy="5047693"/>
            <a:chOff x="0" y="0"/>
            <a:chExt cx="6730257" cy="67302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588297" y="3514174"/>
            <a:ext cx="5047693" cy="5047693"/>
            <a:chOff x="0" y="0"/>
            <a:chExt cx="6730257" cy="673025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548649" y="8522977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為圖片作出明顯的修改風格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96165" y="8431415"/>
            <a:ext cx="5061473" cy="103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Vary Strong強化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862054" y="2123540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你能找到圖片有什麼不同嗎？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21420" y="333375"/>
            <a:ext cx="1645445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生成香港風景(Hong Kong Scenery) 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55471" y="2115160"/>
            <a:ext cx="16617788" cy="7530046"/>
            <a:chOff x="0" y="0"/>
            <a:chExt cx="4376701" cy="19832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76701" cy="1983222"/>
            </a:xfrm>
            <a:custGeom>
              <a:avLst/>
              <a:gdLst/>
              <a:ahLst/>
              <a:cxnLst/>
              <a:rect r="r" b="b" t="t" l="l"/>
              <a:pathLst>
                <a:path h="1983222" w="4376701">
                  <a:moveTo>
                    <a:pt x="27487" y="0"/>
                  </a:moveTo>
                  <a:lnTo>
                    <a:pt x="4349214" y="0"/>
                  </a:lnTo>
                  <a:cubicBezTo>
                    <a:pt x="4356505" y="0"/>
                    <a:pt x="4363496" y="2896"/>
                    <a:pt x="4368651" y="8051"/>
                  </a:cubicBezTo>
                  <a:cubicBezTo>
                    <a:pt x="4373806" y="13206"/>
                    <a:pt x="4376701" y="20197"/>
                    <a:pt x="4376701" y="27487"/>
                  </a:cubicBezTo>
                  <a:lnTo>
                    <a:pt x="4376701" y="1955735"/>
                  </a:lnTo>
                  <a:cubicBezTo>
                    <a:pt x="4376701" y="1963025"/>
                    <a:pt x="4373806" y="1970016"/>
                    <a:pt x="4368651" y="1975171"/>
                  </a:cubicBezTo>
                  <a:cubicBezTo>
                    <a:pt x="4363496" y="1980326"/>
                    <a:pt x="4356505" y="1983222"/>
                    <a:pt x="4349214" y="1983222"/>
                  </a:cubicBezTo>
                  <a:lnTo>
                    <a:pt x="27487" y="1983222"/>
                  </a:lnTo>
                  <a:cubicBezTo>
                    <a:pt x="20197" y="1983222"/>
                    <a:pt x="13206" y="1980326"/>
                    <a:pt x="8051" y="1975171"/>
                  </a:cubicBezTo>
                  <a:cubicBezTo>
                    <a:pt x="2896" y="1970016"/>
                    <a:pt x="0" y="1963025"/>
                    <a:pt x="0" y="1955735"/>
                  </a:cubicBezTo>
                  <a:lnTo>
                    <a:pt x="0" y="27487"/>
                  </a:lnTo>
                  <a:cubicBezTo>
                    <a:pt x="0" y="20197"/>
                    <a:pt x="2896" y="13206"/>
                    <a:pt x="8051" y="8051"/>
                  </a:cubicBezTo>
                  <a:cubicBezTo>
                    <a:pt x="13206" y="2896"/>
                    <a:pt x="20197" y="0"/>
                    <a:pt x="2748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4376701" cy="2078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367138" y="5143500"/>
            <a:ext cx="2394455" cy="1789041"/>
          </a:xfrm>
          <a:custGeom>
            <a:avLst/>
            <a:gdLst/>
            <a:ahLst/>
            <a:cxnLst/>
            <a:rect r="r" b="b" t="t" l="l"/>
            <a:pathLst>
              <a:path h="1789041" w="2394455">
                <a:moveTo>
                  <a:pt x="0" y="0"/>
                </a:moveTo>
                <a:lnTo>
                  <a:pt x="2394455" y="0"/>
                </a:lnTo>
                <a:lnTo>
                  <a:pt x="2394455" y="1789041"/>
                </a:lnTo>
                <a:lnTo>
                  <a:pt x="0" y="17890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79950" y="8583815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為圖片作出</a:t>
            </a:r>
            <a:r>
              <a:rPr lang="en-US" b="true" sz="4299">
                <a:solidFill>
                  <a:srgbClr val="A8DFF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明顯的修改風格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96165" y="8431415"/>
            <a:ext cx="5061473" cy="1030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7"/>
              </a:lnSpc>
            </a:pP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Vary Strong</a:t>
            </a:r>
            <a:r>
              <a:rPr lang="en-US" b="true" sz="4820">
                <a:solidFill>
                  <a:srgbClr val="A8DFF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強化</a:t>
            </a:r>
            <a:r>
              <a:rPr lang="en-US" b="true" sz="482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862054" y="2123540"/>
            <a:ext cx="8958584" cy="938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2"/>
              </a:lnSpc>
            </a:pPr>
            <a:r>
              <a:rPr lang="en-US" b="true" sz="42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你能找到圖片有什麼不同嗎？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321420" y="333375"/>
            <a:ext cx="1645445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生成香港風景(Hong Kong Scenery) 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321420" y="3514174"/>
            <a:ext cx="5047693" cy="5047693"/>
            <a:chOff x="0" y="0"/>
            <a:chExt cx="6730257" cy="673025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1588297" y="3514174"/>
            <a:ext cx="5047693" cy="5047693"/>
            <a:chOff x="0" y="0"/>
            <a:chExt cx="6730257" cy="673025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730238" cy="6730238"/>
            </a:xfrm>
            <a:custGeom>
              <a:avLst/>
              <a:gdLst/>
              <a:ahLst/>
              <a:cxnLst/>
              <a:rect r="r" b="b" t="t" l="l"/>
              <a:pathLst>
                <a:path h="6730238" w="6730238">
                  <a:moveTo>
                    <a:pt x="0" y="0"/>
                  </a:moveTo>
                  <a:lnTo>
                    <a:pt x="6730238" y="0"/>
                  </a:lnTo>
                  <a:lnTo>
                    <a:pt x="6730238" y="6730238"/>
                  </a:lnTo>
                  <a:lnTo>
                    <a:pt x="0" y="6730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4959242" y="7108636"/>
            <a:ext cx="1522421" cy="1345267"/>
            <a:chOff x="0" y="0"/>
            <a:chExt cx="2029895" cy="179368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29841" cy="1793748"/>
            </a:xfrm>
            <a:custGeom>
              <a:avLst/>
              <a:gdLst/>
              <a:ahLst/>
              <a:cxnLst/>
              <a:rect r="r" b="b" t="t" l="l"/>
              <a:pathLst>
                <a:path h="1793748" w="2029841">
                  <a:moveTo>
                    <a:pt x="0" y="0"/>
                  </a:moveTo>
                  <a:lnTo>
                    <a:pt x="2029841" y="0"/>
                  </a:lnTo>
                  <a:lnTo>
                    <a:pt x="2029841" y="1793748"/>
                  </a:lnTo>
                  <a:lnTo>
                    <a:pt x="0" y="1793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13" r="-2" b="-21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463294" y="3798233"/>
            <a:ext cx="1522421" cy="1345267"/>
            <a:chOff x="0" y="0"/>
            <a:chExt cx="2029895" cy="179368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29841" cy="1793748"/>
            </a:xfrm>
            <a:custGeom>
              <a:avLst/>
              <a:gdLst/>
              <a:ahLst/>
              <a:cxnLst/>
              <a:rect r="r" b="b" t="t" l="l"/>
              <a:pathLst>
                <a:path h="1793748" w="2029841">
                  <a:moveTo>
                    <a:pt x="0" y="0"/>
                  </a:moveTo>
                  <a:lnTo>
                    <a:pt x="2029841" y="0"/>
                  </a:lnTo>
                  <a:lnTo>
                    <a:pt x="2029841" y="1793748"/>
                  </a:lnTo>
                  <a:lnTo>
                    <a:pt x="0" y="1793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13" r="-2" b="-21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2323078" y="6563895"/>
            <a:ext cx="1522421" cy="1345267"/>
            <a:chOff x="0" y="0"/>
            <a:chExt cx="2029895" cy="179368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29841" cy="1793748"/>
            </a:xfrm>
            <a:custGeom>
              <a:avLst/>
              <a:gdLst/>
              <a:ahLst/>
              <a:cxnLst/>
              <a:rect r="r" b="b" t="t" l="l"/>
              <a:pathLst>
                <a:path h="1793748" w="2029841">
                  <a:moveTo>
                    <a:pt x="0" y="0"/>
                  </a:moveTo>
                  <a:lnTo>
                    <a:pt x="2029841" y="0"/>
                  </a:lnTo>
                  <a:lnTo>
                    <a:pt x="2029841" y="1793748"/>
                  </a:lnTo>
                  <a:lnTo>
                    <a:pt x="0" y="1793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13" r="-2" b="-21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690318" y="3514174"/>
            <a:ext cx="1941185" cy="1715302"/>
            <a:chOff x="0" y="0"/>
            <a:chExt cx="2588247" cy="228706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88260" cy="2287016"/>
            </a:xfrm>
            <a:custGeom>
              <a:avLst/>
              <a:gdLst/>
              <a:ahLst/>
              <a:cxnLst/>
              <a:rect r="r" b="b" t="t" l="l"/>
              <a:pathLst>
                <a:path h="2287016" w="2588260">
                  <a:moveTo>
                    <a:pt x="0" y="0"/>
                  </a:moveTo>
                  <a:lnTo>
                    <a:pt x="2588260" y="0"/>
                  </a:lnTo>
                  <a:lnTo>
                    <a:pt x="2588260" y="2287016"/>
                  </a:lnTo>
                  <a:lnTo>
                    <a:pt x="0" y="2287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213" r="0" b="-216"/>
              </a:stretch>
            </a:blipFill>
          </p:spPr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8010" y="1821179"/>
            <a:ext cx="5392630" cy="3930413"/>
            <a:chOff x="0" y="0"/>
            <a:chExt cx="7190173" cy="52405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3"/>
              <a:stretch>
                <a:fillRect l="-899" t="-20304" r="-900" b="-20302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658010" y="6027818"/>
            <a:ext cx="5392630" cy="3930413"/>
            <a:chOff x="0" y="0"/>
            <a:chExt cx="7190173" cy="524055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4"/>
              <a:stretch>
                <a:fillRect l="-899" t="-20304" r="-900" b="-20302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447685" y="1821179"/>
            <a:ext cx="5392630" cy="3930413"/>
            <a:chOff x="0" y="0"/>
            <a:chExt cx="7190173" cy="52405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5"/>
              <a:stretch>
                <a:fillRect l="-899" t="-20304" r="-900" b="-20302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lnTo>
                    <a:pt x="6975602" y="214630"/>
                  </a:lnTo>
                  <a:lnTo>
                    <a:pt x="7020560" y="169672"/>
                  </a:lnTo>
                  <a:cubicBezTo>
                    <a:pt x="7129145" y="278257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240365" y="1821179"/>
            <a:ext cx="5392630" cy="3930413"/>
            <a:chOff x="0" y="0"/>
            <a:chExt cx="7190173" cy="524055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6"/>
              <a:stretch>
                <a:fillRect l="-899" t="-20304" r="-900" b="-20302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447685" y="6027818"/>
            <a:ext cx="5392630" cy="3930413"/>
            <a:chOff x="0" y="0"/>
            <a:chExt cx="7190173" cy="524055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7"/>
              <a:stretch>
                <a:fillRect l="-899" t="-20304" r="-900" b="-20302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lnTo>
                    <a:pt x="6975602" y="214630"/>
                  </a:lnTo>
                  <a:lnTo>
                    <a:pt x="7020560" y="169672"/>
                  </a:lnTo>
                  <a:cubicBezTo>
                    <a:pt x="7129145" y="278257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240365" y="6027818"/>
            <a:ext cx="5392630" cy="3930413"/>
            <a:chOff x="0" y="0"/>
            <a:chExt cx="7190173" cy="524055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8"/>
              <a:stretch>
                <a:fillRect l="-899" t="-20304" r="-900" b="-20302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659029" y="408082"/>
            <a:ext cx="15770484" cy="108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en-US" b="true" sz="767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猜猜什麼指令可以生成這些風景?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8010" y="1821179"/>
            <a:ext cx="5392630" cy="3930413"/>
            <a:chOff x="0" y="0"/>
            <a:chExt cx="7190173" cy="52405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3"/>
              <a:stretch>
                <a:fillRect l="-899" t="-20304" r="-900" b="-20302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658010" y="6027818"/>
            <a:ext cx="5392630" cy="3930413"/>
            <a:chOff x="0" y="0"/>
            <a:chExt cx="7190173" cy="524055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4"/>
              <a:stretch>
                <a:fillRect l="-899" t="-20304" r="-900" b="-20302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447685" y="1821179"/>
            <a:ext cx="5392630" cy="3930413"/>
            <a:chOff x="0" y="0"/>
            <a:chExt cx="7190173" cy="52405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5"/>
              <a:stretch>
                <a:fillRect l="-899" t="-20304" r="-900" b="-20302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lnTo>
                    <a:pt x="6975602" y="214630"/>
                  </a:lnTo>
                  <a:lnTo>
                    <a:pt x="7020560" y="169672"/>
                  </a:lnTo>
                  <a:cubicBezTo>
                    <a:pt x="7129145" y="278257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2240365" y="1821179"/>
            <a:ext cx="5392630" cy="3930413"/>
            <a:chOff x="0" y="0"/>
            <a:chExt cx="7190173" cy="524055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6"/>
              <a:stretch>
                <a:fillRect l="-899" t="-20304" r="-900" b="-20302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447685" y="6027818"/>
            <a:ext cx="5392630" cy="3930413"/>
            <a:chOff x="0" y="0"/>
            <a:chExt cx="7190173" cy="524055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7"/>
              <a:stretch>
                <a:fillRect l="-899" t="-20304" r="-900" b="-20302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lnTo>
                    <a:pt x="6975602" y="214630"/>
                  </a:lnTo>
                  <a:lnTo>
                    <a:pt x="7020560" y="169672"/>
                  </a:lnTo>
                  <a:cubicBezTo>
                    <a:pt x="7129145" y="278257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2240365" y="6027818"/>
            <a:ext cx="5392630" cy="3930413"/>
            <a:chOff x="0" y="0"/>
            <a:chExt cx="7190173" cy="524055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63500" y="63500"/>
              <a:ext cx="7063105" cy="5113655"/>
            </a:xfrm>
            <a:custGeom>
              <a:avLst/>
              <a:gdLst/>
              <a:ahLst/>
              <a:cxnLst/>
              <a:rect r="r" b="b" t="t" l="l"/>
              <a:pathLst>
                <a:path h="5113655" w="7063105">
                  <a:moveTo>
                    <a:pt x="515747" y="0"/>
                  </a:moveTo>
                  <a:lnTo>
                    <a:pt x="6547485" y="0"/>
                  </a:lnTo>
                  <a:cubicBezTo>
                    <a:pt x="6684264" y="0"/>
                    <a:pt x="6815455" y="54356"/>
                    <a:pt x="6912102" y="151003"/>
                  </a:cubicBezTo>
                  <a:cubicBezTo>
                    <a:pt x="7008749" y="247650"/>
                    <a:pt x="7063105" y="378841"/>
                    <a:pt x="7063105" y="515620"/>
                  </a:cubicBezTo>
                  <a:lnTo>
                    <a:pt x="7063105" y="4597908"/>
                  </a:lnTo>
                  <a:cubicBezTo>
                    <a:pt x="7063105" y="4882769"/>
                    <a:pt x="6832219" y="5113655"/>
                    <a:pt x="6547358" y="5113655"/>
                  </a:cubicBezTo>
                  <a:lnTo>
                    <a:pt x="515747" y="5113655"/>
                  </a:lnTo>
                  <a:cubicBezTo>
                    <a:pt x="378968" y="5113655"/>
                    <a:pt x="247777" y="5059299"/>
                    <a:pt x="151130" y="4962652"/>
                  </a:cubicBezTo>
                  <a:cubicBezTo>
                    <a:pt x="54483" y="4866005"/>
                    <a:pt x="0" y="4734687"/>
                    <a:pt x="0" y="4597908"/>
                  </a:cubicBezTo>
                  <a:lnTo>
                    <a:pt x="0" y="515747"/>
                  </a:lnTo>
                  <a:cubicBezTo>
                    <a:pt x="0" y="230886"/>
                    <a:pt x="230886" y="0"/>
                    <a:pt x="515747" y="0"/>
                  </a:cubicBezTo>
                  <a:close/>
                </a:path>
              </a:pathLst>
            </a:custGeom>
            <a:blipFill>
              <a:blip r:embed="rId8"/>
              <a:stretch>
                <a:fillRect l="-899" t="-20304" r="-900" b="-20302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190232" cy="5240655"/>
            </a:xfrm>
            <a:custGeom>
              <a:avLst/>
              <a:gdLst/>
              <a:ahLst/>
              <a:cxnLst/>
              <a:rect r="r" b="b" t="t" l="l"/>
              <a:pathLst>
                <a:path h="5240655" w="7190232">
                  <a:moveTo>
                    <a:pt x="579247" y="0"/>
                  </a:moveTo>
                  <a:lnTo>
                    <a:pt x="6610985" y="0"/>
                  </a:lnTo>
                  <a:lnTo>
                    <a:pt x="6610985" y="63500"/>
                  </a:lnTo>
                  <a:lnTo>
                    <a:pt x="6610985" y="0"/>
                  </a:lnTo>
                  <a:cubicBezTo>
                    <a:pt x="6764655" y="0"/>
                    <a:pt x="6911975" y="60960"/>
                    <a:pt x="7020560" y="169672"/>
                  </a:cubicBezTo>
                  <a:cubicBezTo>
                    <a:pt x="7129145" y="278384"/>
                    <a:pt x="7190232" y="425577"/>
                    <a:pt x="7190232" y="579247"/>
                  </a:cubicBezTo>
                  <a:lnTo>
                    <a:pt x="7126732" y="579247"/>
                  </a:lnTo>
                  <a:lnTo>
                    <a:pt x="7190232" y="579247"/>
                  </a:lnTo>
                  <a:lnTo>
                    <a:pt x="7190232" y="4661408"/>
                  </a:lnTo>
                  <a:lnTo>
                    <a:pt x="7126732" y="4661408"/>
                  </a:lnTo>
                  <a:lnTo>
                    <a:pt x="7190232" y="4661408"/>
                  </a:lnTo>
                  <a:cubicBezTo>
                    <a:pt x="7190232" y="4981321"/>
                    <a:pt x="6930898" y="5240655"/>
                    <a:pt x="6610985" y="5240655"/>
                  </a:cubicBezTo>
                  <a:lnTo>
                    <a:pt x="6610985" y="5177155"/>
                  </a:lnTo>
                  <a:lnTo>
                    <a:pt x="6610985" y="5240655"/>
                  </a:lnTo>
                  <a:lnTo>
                    <a:pt x="579247" y="5240655"/>
                  </a:lnTo>
                  <a:lnTo>
                    <a:pt x="579247" y="5177155"/>
                  </a:lnTo>
                  <a:lnTo>
                    <a:pt x="579247" y="5240655"/>
                  </a:lnTo>
                  <a:cubicBezTo>
                    <a:pt x="425577" y="5240655"/>
                    <a:pt x="278257" y="5179695"/>
                    <a:pt x="169672" y="5070983"/>
                  </a:cubicBezTo>
                  <a:cubicBezTo>
                    <a:pt x="61087" y="4962271"/>
                    <a:pt x="0" y="4814951"/>
                    <a:pt x="0" y="4661408"/>
                  </a:cubicBezTo>
                  <a:lnTo>
                    <a:pt x="63500" y="4661408"/>
                  </a:lnTo>
                  <a:lnTo>
                    <a:pt x="0" y="4661408"/>
                  </a:lnTo>
                  <a:lnTo>
                    <a:pt x="0" y="579247"/>
                  </a:lnTo>
                  <a:lnTo>
                    <a:pt x="63500" y="579247"/>
                  </a:lnTo>
                  <a:lnTo>
                    <a:pt x="0" y="579247"/>
                  </a:lnTo>
                  <a:cubicBezTo>
                    <a:pt x="0" y="259334"/>
                    <a:pt x="259334" y="0"/>
                    <a:pt x="579247" y="0"/>
                  </a:cubicBezTo>
                  <a:lnTo>
                    <a:pt x="579247" y="63500"/>
                  </a:lnTo>
                  <a:lnTo>
                    <a:pt x="579247" y="0"/>
                  </a:lnTo>
                  <a:moveTo>
                    <a:pt x="579247" y="127000"/>
                  </a:moveTo>
                  <a:cubicBezTo>
                    <a:pt x="329438" y="127000"/>
                    <a:pt x="127000" y="329438"/>
                    <a:pt x="127000" y="579247"/>
                  </a:cubicBezTo>
                  <a:lnTo>
                    <a:pt x="127000" y="4661408"/>
                  </a:lnTo>
                  <a:cubicBezTo>
                    <a:pt x="127000" y="4781296"/>
                    <a:pt x="174625" y="4896358"/>
                    <a:pt x="259461" y="4981194"/>
                  </a:cubicBezTo>
                  <a:lnTo>
                    <a:pt x="214503" y="5026152"/>
                  </a:lnTo>
                  <a:lnTo>
                    <a:pt x="259461" y="4981194"/>
                  </a:lnTo>
                  <a:cubicBezTo>
                    <a:pt x="344297" y="5066030"/>
                    <a:pt x="459232" y="5113655"/>
                    <a:pt x="579247" y="5113655"/>
                  </a:cubicBezTo>
                  <a:lnTo>
                    <a:pt x="6610985" y="5113655"/>
                  </a:lnTo>
                  <a:cubicBezTo>
                    <a:pt x="6860667" y="5113655"/>
                    <a:pt x="7063232" y="4911217"/>
                    <a:pt x="7063232" y="4661408"/>
                  </a:cubicBezTo>
                  <a:lnTo>
                    <a:pt x="7063232" y="579247"/>
                  </a:lnTo>
                  <a:cubicBezTo>
                    <a:pt x="7063232" y="459359"/>
                    <a:pt x="7015607" y="344297"/>
                    <a:pt x="6930771" y="259461"/>
                  </a:cubicBezTo>
                  <a:lnTo>
                    <a:pt x="6975728" y="214503"/>
                  </a:lnTo>
                  <a:lnTo>
                    <a:pt x="6930771" y="259461"/>
                  </a:lnTo>
                  <a:cubicBezTo>
                    <a:pt x="6845935" y="174625"/>
                    <a:pt x="6730873" y="127000"/>
                    <a:pt x="6610985" y="127000"/>
                  </a:cubicBezTo>
                  <a:lnTo>
                    <a:pt x="579247" y="1270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659029" y="408082"/>
            <a:ext cx="15770484" cy="108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en-US" b="true" sz="767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猜猜什麼指令可以生成這些風景?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415276" y="2749808"/>
            <a:ext cx="1870234" cy="140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像素風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208883" y="2749808"/>
            <a:ext cx="1870234" cy="140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油畫風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373227" y="2749808"/>
            <a:ext cx="1870234" cy="140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素描風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419208" y="6956447"/>
            <a:ext cx="1870234" cy="140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漫畫風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396217" y="6951743"/>
            <a:ext cx="1870234" cy="140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寫實風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373227" y="7131113"/>
            <a:ext cx="1870234" cy="1406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日本風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2517398"/>
            <a:ext cx="16730265" cy="7267117"/>
            <a:chOff x="0" y="0"/>
            <a:chExt cx="4406325" cy="191397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06325" cy="1913973"/>
            </a:xfrm>
            <a:custGeom>
              <a:avLst/>
              <a:gdLst/>
              <a:ahLst/>
              <a:cxnLst/>
              <a:rect r="r" b="b" t="t" l="l"/>
              <a:pathLst>
                <a:path h="1913973" w="4406325">
                  <a:moveTo>
                    <a:pt x="27302" y="0"/>
                  </a:moveTo>
                  <a:lnTo>
                    <a:pt x="4379023" y="0"/>
                  </a:lnTo>
                  <a:cubicBezTo>
                    <a:pt x="4394101" y="0"/>
                    <a:pt x="4406325" y="12224"/>
                    <a:pt x="4406325" y="27302"/>
                  </a:cubicBezTo>
                  <a:lnTo>
                    <a:pt x="4406325" y="1886671"/>
                  </a:lnTo>
                  <a:cubicBezTo>
                    <a:pt x="4406325" y="1901750"/>
                    <a:pt x="4394101" y="1913973"/>
                    <a:pt x="4379023" y="1913973"/>
                  </a:cubicBezTo>
                  <a:lnTo>
                    <a:pt x="27302" y="1913973"/>
                  </a:lnTo>
                  <a:cubicBezTo>
                    <a:pt x="12224" y="1913973"/>
                    <a:pt x="0" y="1901750"/>
                    <a:pt x="0" y="1886671"/>
                  </a:cubicBezTo>
                  <a:lnTo>
                    <a:pt x="0" y="27302"/>
                  </a:lnTo>
                  <a:cubicBezTo>
                    <a:pt x="0" y="12224"/>
                    <a:pt x="12224" y="0"/>
                    <a:pt x="2730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4406325" cy="20092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6632896" y="2424530"/>
            <a:ext cx="6205608" cy="7359985"/>
          </a:xfrm>
          <a:custGeom>
            <a:avLst/>
            <a:gdLst/>
            <a:ahLst/>
            <a:cxnLst/>
            <a:rect r="r" b="b" t="t" l="l"/>
            <a:pathLst>
              <a:path h="7359985" w="6205608">
                <a:moveTo>
                  <a:pt x="0" y="0"/>
                </a:moveTo>
                <a:lnTo>
                  <a:pt x="6205608" y="0"/>
                </a:lnTo>
                <a:lnTo>
                  <a:pt x="6205608" y="7359985"/>
                </a:lnTo>
                <a:lnTo>
                  <a:pt x="0" y="73599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838504" y="3676466"/>
            <a:ext cx="5650800" cy="5988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5647" indent="-281882" lvl="2">
              <a:lnSpc>
                <a:spcPts val="6658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Raining 下雨</a:t>
            </a:r>
          </a:p>
          <a:p>
            <a:pPr algn="l" marL="845647" indent="-281882" lvl="2">
              <a:lnSpc>
                <a:spcPts val="6658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Snowing 下雪</a:t>
            </a:r>
          </a:p>
          <a:p>
            <a:pPr algn="l" marL="845647" indent="-281882" lvl="2">
              <a:lnSpc>
                <a:spcPts val="6658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Foggy 濃霧</a:t>
            </a:r>
          </a:p>
          <a:p>
            <a:pPr algn="l" marL="868506" indent="-289502" lvl="2">
              <a:lnSpc>
                <a:spcPts val="6838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Sunny 陽光普照</a:t>
            </a:r>
          </a:p>
          <a:p>
            <a:pPr algn="l" marL="868506" indent="-289502" lvl="2">
              <a:lnSpc>
                <a:spcPts val="6838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Windy 大風</a:t>
            </a:r>
          </a:p>
          <a:p>
            <a:pPr algn="l" marL="868506" indent="-289502" lvl="2">
              <a:lnSpc>
                <a:spcPts val="6838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Cloudy 多雲</a:t>
            </a:r>
          </a:p>
          <a:p>
            <a:pPr algn="l" marL="320060" indent="-106687" lvl="2">
              <a:lnSpc>
                <a:spcPts val="252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6709096" y="3800291"/>
            <a:ext cx="5981400" cy="5151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5647" indent="-281882" lvl="2">
              <a:lnSpc>
                <a:spcPts val="5326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Trams 電車</a:t>
            </a:r>
          </a:p>
          <a:p>
            <a:pPr algn="l" marL="845647" indent="-281882" lvl="2">
              <a:lnSpc>
                <a:spcPts val="5326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Skylines 天際線</a:t>
            </a:r>
          </a:p>
          <a:p>
            <a:pPr algn="l" marL="845647" indent="-281882" lvl="2">
              <a:lnSpc>
                <a:spcPts val="5326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Star Ferry 天星小輪</a:t>
            </a:r>
          </a:p>
          <a:p>
            <a:pPr algn="l" marL="845647" indent="-281882" lvl="2">
              <a:lnSpc>
                <a:spcPts val="6658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Symphony of Lights </a:t>
            </a:r>
          </a:p>
          <a:p>
            <a:pPr algn="l" marL="845647" indent="-281882" lvl="2">
              <a:lnSpc>
                <a:spcPts val="5326"/>
              </a:lnSpc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  幻彩詠香江</a:t>
            </a:r>
          </a:p>
          <a:p>
            <a:pPr algn="l" marL="845647" indent="-281882" lvl="2">
              <a:lnSpc>
                <a:spcPts val="5326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Neon Signs 霓虹燈牌</a:t>
            </a:r>
          </a:p>
          <a:p>
            <a:pPr algn="l" marL="845647" indent="-281882" lvl="2">
              <a:lnSpc>
                <a:spcPts val="5326"/>
              </a:lnSpc>
              <a:buFont typeface="Arial"/>
              <a:buChar char="⚬"/>
            </a:pPr>
            <a:r>
              <a:rPr lang="en-US" b="true" sz="36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Big Buddha 天壇大佛</a:t>
            </a:r>
          </a:p>
          <a:p>
            <a:pPr algn="l" marL="320061" indent="-106687" lvl="2">
              <a:lnSpc>
                <a:spcPts val="2016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262801"/>
            <a:ext cx="6468313" cy="6302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l" marL="834218" indent="-278073" lvl="2">
              <a:lnSpc>
                <a:spcPts val="6298"/>
              </a:lnSpc>
              <a:buFont typeface="Arial"/>
              <a:buChar char="⚬"/>
            </a:pPr>
            <a:r>
              <a:rPr lang="en-US" b="true" sz="34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Vincent van Gog 梵高 </a:t>
            </a:r>
          </a:p>
          <a:p>
            <a:pPr algn="l" marL="834218" indent="-278073" lvl="2">
              <a:lnSpc>
                <a:spcPts val="6298"/>
              </a:lnSpc>
              <a:buFont typeface="Arial"/>
              <a:buChar char="⚬"/>
            </a:pPr>
            <a:r>
              <a:rPr lang="en-US" b="true" sz="34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Pablo Picasso畢卡索</a:t>
            </a:r>
          </a:p>
          <a:p>
            <a:pPr algn="l" marL="857076" indent="-285692" lvl="2">
              <a:lnSpc>
                <a:spcPts val="6478"/>
              </a:lnSpc>
              <a:buFont typeface="Arial"/>
              <a:buChar char="⚬"/>
            </a:pPr>
            <a:r>
              <a:rPr lang="en-US" b="true" sz="35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Ukiyo-e 浮世繪</a:t>
            </a:r>
          </a:p>
          <a:p>
            <a:pPr algn="l" marL="857076" indent="-285692" lvl="2">
              <a:lnSpc>
                <a:spcPts val="6478"/>
              </a:lnSpc>
              <a:buFont typeface="Arial"/>
              <a:buChar char="⚬"/>
            </a:pPr>
            <a:r>
              <a:rPr lang="en-US" b="true" sz="35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Comics 漫畫</a:t>
            </a:r>
          </a:p>
          <a:p>
            <a:pPr algn="l" marL="857076" indent="-285692" lvl="2">
              <a:lnSpc>
                <a:spcPts val="6478"/>
              </a:lnSpc>
              <a:buFont typeface="Arial"/>
              <a:buChar char="⚬"/>
            </a:pPr>
            <a:r>
              <a:rPr lang="en-US" b="true" sz="359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Sketch 素描</a:t>
            </a:r>
          </a:p>
          <a:p>
            <a:pPr algn="l" marL="868506" indent="-289502" lvl="2">
              <a:lnSpc>
                <a:spcPts val="6838"/>
              </a:lnSpc>
              <a:buFont typeface="Arial"/>
              <a:buChar char="⚬"/>
            </a:pPr>
            <a:r>
              <a:rPr lang="en-US" b="true" sz="379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Pixel  像素</a:t>
            </a:r>
          </a:p>
          <a:p>
            <a:pPr algn="l" marL="320060" indent="-106687" lvl="2">
              <a:lnSpc>
                <a:spcPts val="2520"/>
              </a:lnSpc>
            </a:pPr>
          </a:p>
          <a:p>
            <a:pPr algn="l" marL="320060" indent="-106687" lvl="2">
              <a:lnSpc>
                <a:spcPts val="2453"/>
              </a:lnSpc>
            </a:pPr>
          </a:p>
          <a:p>
            <a:pPr algn="l" marL="320060" indent="-106687" lvl="2">
              <a:lnSpc>
                <a:spcPts val="2453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013236" y="333375"/>
            <a:ext cx="500441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b="true" sz="7000">
                <a:solidFill>
                  <a:srgbClr val="92F3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英文詞語庫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656914" y="1661309"/>
            <a:ext cx="14085764" cy="763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b="true" sz="4333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主題：Hong Kong (香港)      Scenery(風景)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88827" y="2683876"/>
            <a:ext cx="5320269" cy="878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8"/>
              </a:lnSpc>
            </a:pPr>
            <a:r>
              <a:rPr lang="en-US" b="true" sz="3699">
                <a:solidFill>
                  <a:srgbClr val="F4DB3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藝術家及畫風 Art Style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09096" y="2807701"/>
            <a:ext cx="6422400" cy="655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6"/>
              </a:lnSpc>
            </a:pPr>
            <a:r>
              <a:rPr lang="en-US" b="true" sz="3699">
                <a:solidFill>
                  <a:srgbClr val="F4DB3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都市特色 Urban Features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017652" y="2807701"/>
            <a:ext cx="6422400" cy="655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6"/>
              </a:lnSpc>
            </a:pPr>
            <a:r>
              <a:rPr lang="en-US" b="true" sz="3699">
                <a:solidFill>
                  <a:srgbClr val="F4DB3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天氣 Weather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4611" y="-19914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250186" y="202885"/>
            <a:ext cx="7300314" cy="2276066"/>
            <a:chOff x="0" y="0"/>
            <a:chExt cx="9733752" cy="303475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01600" y="101600"/>
              <a:ext cx="9530588" cy="2831592"/>
            </a:xfrm>
            <a:custGeom>
              <a:avLst/>
              <a:gdLst/>
              <a:ahLst/>
              <a:cxnLst/>
              <a:rect r="r" b="b" t="t" l="l"/>
              <a:pathLst>
                <a:path h="2831592" w="9530588">
                  <a:moveTo>
                    <a:pt x="0" y="1415796"/>
                  </a:moveTo>
                  <a:cubicBezTo>
                    <a:pt x="0" y="634238"/>
                    <a:pt x="853948" y="0"/>
                    <a:pt x="1906143" y="0"/>
                  </a:cubicBezTo>
                  <a:lnTo>
                    <a:pt x="7624445" y="0"/>
                  </a:lnTo>
                  <a:cubicBezTo>
                    <a:pt x="8676640" y="0"/>
                    <a:pt x="9530588" y="634238"/>
                    <a:pt x="9530588" y="1415796"/>
                  </a:cubicBezTo>
                  <a:cubicBezTo>
                    <a:pt x="9530588" y="2197354"/>
                    <a:pt x="8676640" y="2831592"/>
                    <a:pt x="7624445" y="2831592"/>
                  </a:cubicBezTo>
                  <a:lnTo>
                    <a:pt x="1906143" y="2831592"/>
                  </a:lnTo>
                  <a:cubicBezTo>
                    <a:pt x="853948" y="2831592"/>
                    <a:pt x="0" y="2197227"/>
                    <a:pt x="0" y="1415796"/>
                  </a:cubicBezTo>
                  <a:close/>
                </a:path>
              </a:pathLst>
            </a:custGeom>
            <a:blipFill>
              <a:blip r:embed="rId4"/>
              <a:stretch>
                <a:fillRect l="-1066" t="-46781" r="-1065" b="-46779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733788" cy="3034792"/>
            </a:xfrm>
            <a:custGeom>
              <a:avLst/>
              <a:gdLst/>
              <a:ahLst/>
              <a:cxnLst/>
              <a:rect r="r" b="b" t="t" l="l"/>
              <a:pathLst>
                <a:path h="3034792" w="9733788">
                  <a:moveTo>
                    <a:pt x="0" y="1517396"/>
                  </a:moveTo>
                  <a:cubicBezTo>
                    <a:pt x="0" y="653796"/>
                    <a:pt x="929513" y="0"/>
                    <a:pt x="2007743" y="0"/>
                  </a:cubicBezTo>
                  <a:lnTo>
                    <a:pt x="2007743" y="101600"/>
                  </a:lnTo>
                  <a:lnTo>
                    <a:pt x="2007743" y="0"/>
                  </a:lnTo>
                  <a:lnTo>
                    <a:pt x="7726045" y="0"/>
                  </a:lnTo>
                  <a:lnTo>
                    <a:pt x="7726045" y="101600"/>
                  </a:lnTo>
                  <a:lnTo>
                    <a:pt x="7726045" y="0"/>
                  </a:lnTo>
                  <a:cubicBezTo>
                    <a:pt x="8804275" y="0"/>
                    <a:pt x="9733788" y="653796"/>
                    <a:pt x="9733788" y="1517396"/>
                  </a:cubicBezTo>
                  <a:lnTo>
                    <a:pt x="9632188" y="1517396"/>
                  </a:lnTo>
                  <a:lnTo>
                    <a:pt x="9733788" y="1517396"/>
                  </a:lnTo>
                  <a:cubicBezTo>
                    <a:pt x="9733788" y="2380996"/>
                    <a:pt x="8804275" y="3034792"/>
                    <a:pt x="7726045" y="3034792"/>
                  </a:cubicBezTo>
                  <a:lnTo>
                    <a:pt x="7726045" y="2933192"/>
                  </a:lnTo>
                  <a:lnTo>
                    <a:pt x="7726045" y="3034792"/>
                  </a:lnTo>
                  <a:lnTo>
                    <a:pt x="2007743" y="3034792"/>
                  </a:lnTo>
                  <a:lnTo>
                    <a:pt x="2007743" y="2933192"/>
                  </a:lnTo>
                  <a:lnTo>
                    <a:pt x="2007743" y="3034792"/>
                  </a:lnTo>
                  <a:cubicBezTo>
                    <a:pt x="929513" y="3034792"/>
                    <a:pt x="0" y="2380869"/>
                    <a:pt x="0" y="1517396"/>
                  </a:cubicBezTo>
                  <a:cubicBezTo>
                    <a:pt x="0" y="1461262"/>
                    <a:pt x="45466" y="1415796"/>
                    <a:pt x="101600" y="1415796"/>
                  </a:cubicBezTo>
                  <a:lnTo>
                    <a:pt x="101600" y="1517396"/>
                  </a:lnTo>
                  <a:lnTo>
                    <a:pt x="0" y="1517396"/>
                  </a:lnTo>
                  <a:moveTo>
                    <a:pt x="203200" y="1517396"/>
                  </a:moveTo>
                  <a:cubicBezTo>
                    <a:pt x="203200" y="1573530"/>
                    <a:pt x="157734" y="1618996"/>
                    <a:pt x="101600" y="1618996"/>
                  </a:cubicBezTo>
                  <a:lnTo>
                    <a:pt x="101600" y="1517396"/>
                  </a:lnTo>
                  <a:lnTo>
                    <a:pt x="203200" y="1517396"/>
                  </a:lnTo>
                  <a:cubicBezTo>
                    <a:pt x="203200" y="2216912"/>
                    <a:pt x="981583" y="2831592"/>
                    <a:pt x="2007743" y="2831592"/>
                  </a:cubicBezTo>
                  <a:lnTo>
                    <a:pt x="7726045" y="2831592"/>
                  </a:lnTo>
                  <a:cubicBezTo>
                    <a:pt x="8752077" y="2831592"/>
                    <a:pt x="9530588" y="2216912"/>
                    <a:pt x="9530588" y="1517396"/>
                  </a:cubicBezTo>
                  <a:cubicBezTo>
                    <a:pt x="9530588" y="817880"/>
                    <a:pt x="8752078" y="203200"/>
                    <a:pt x="7726045" y="203200"/>
                  </a:cubicBezTo>
                  <a:lnTo>
                    <a:pt x="2007743" y="203200"/>
                  </a:lnTo>
                  <a:cubicBezTo>
                    <a:pt x="981583" y="203200"/>
                    <a:pt x="203200" y="817880"/>
                    <a:pt x="203200" y="151739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4906098" y="5818130"/>
            <a:ext cx="2722483" cy="3524250"/>
            <a:chOff x="0" y="0"/>
            <a:chExt cx="3629977" cy="4699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29914" cy="4699000"/>
            </a:xfrm>
            <a:custGeom>
              <a:avLst/>
              <a:gdLst/>
              <a:ahLst/>
              <a:cxnLst/>
              <a:rect r="r" b="b" t="t" l="l"/>
              <a:pathLst>
                <a:path h="4699000" w="3629914">
                  <a:moveTo>
                    <a:pt x="0" y="0"/>
                  </a:moveTo>
                  <a:lnTo>
                    <a:pt x="3629914" y="0"/>
                  </a:lnTo>
                  <a:lnTo>
                    <a:pt x="3629914" y="4699000"/>
                  </a:lnTo>
                  <a:lnTo>
                    <a:pt x="0" y="469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7" r="-1" b="-47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028700" y="2421428"/>
            <a:ext cx="12602013" cy="357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1.你知道你生成的圖片版權屬誰嗎?</a:t>
            </a:r>
          </a:p>
          <a:p>
            <a:pPr algn="l">
              <a:lnSpc>
                <a:spcPts val="2922"/>
              </a:lnSpc>
            </a:pP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973412" y="-208780"/>
            <a:ext cx="11853861" cy="2394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33"/>
              </a:lnSpc>
            </a:pPr>
            <a:r>
              <a:rPr lang="en-US" b="true" sz="8302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Q  &amp;  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4856390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2.你有沒有上載自己或你朋友的照片？</a:t>
            </a: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7171162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3.我們應該如何正確使用AI圖片生成平台?</a:t>
            </a:r>
          </a:p>
          <a:p>
            <a:pPr algn="l">
              <a:lnSpc>
                <a:spcPts val="2922"/>
              </a:lnSpc>
            </a:pP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9914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06098" y="5818130"/>
            <a:ext cx="2722483" cy="3524250"/>
            <a:chOff x="0" y="0"/>
            <a:chExt cx="3629977" cy="4699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29914" cy="4699000"/>
            </a:xfrm>
            <a:custGeom>
              <a:avLst/>
              <a:gdLst/>
              <a:ahLst/>
              <a:cxnLst/>
              <a:rect r="r" b="b" t="t" l="l"/>
              <a:pathLst>
                <a:path h="4699000" w="3629914">
                  <a:moveTo>
                    <a:pt x="0" y="0"/>
                  </a:moveTo>
                  <a:lnTo>
                    <a:pt x="3629914" y="0"/>
                  </a:lnTo>
                  <a:lnTo>
                    <a:pt x="3629914" y="4699000"/>
                  </a:lnTo>
                  <a:lnTo>
                    <a:pt x="0" y="469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7" r="-1" b="-4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2251114"/>
            <a:ext cx="12602013" cy="357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1.你知道你生成的圖片版權屬誰嗎?</a:t>
            </a:r>
          </a:p>
          <a:p>
            <a:pPr algn="l">
              <a:lnSpc>
                <a:spcPts val="2922"/>
              </a:lnSpc>
            </a:pP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607941" y="3074320"/>
            <a:ext cx="12617191" cy="2107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325AD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在美國版權法下，Ａ.I.生成的圖片沒有版權，</a:t>
            </a:r>
          </a:p>
          <a:p>
            <a:pPr algn="l">
              <a:lnSpc>
                <a:spcPts val="3003"/>
              </a:lnSpc>
            </a:pPr>
            <a:r>
              <a:rPr lang="en-US" b="true" sz="4909">
                <a:solidFill>
                  <a:srgbClr val="325AD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圖片版權屬於公眾（不屬於任何人）。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762500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2.你有沒有上載自己或你朋友的照片？</a:t>
            </a: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193818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3.我們應該如何正確使用AI圖片生成平台?</a:t>
            </a:r>
          </a:p>
          <a:p>
            <a:pPr algn="l">
              <a:lnSpc>
                <a:spcPts val="2922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5250186" y="202885"/>
            <a:ext cx="7300314" cy="2276066"/>
            <a:chOff x="0" y="0"/>
            <a:chExt cx="9733752" cy="303475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01600" y="101600"/>
              <a:ext cx="9530588" cy="2831592"/>
            </a:xfrm>
            <a:custGeom>
              <a:avLst/>
              <a:gdLst/>
              <a:ahLst/>
              <a:cxnLst/>
              <a:rect r="r" b="b" t="t" l="l"/>
              <a:pathLst>
                <a:path h="2831592" w="9530588">
                  <a:moveTo>
                    <a:pt x="0" y="1415796"/>
                  </a:moveTo>
                  <a:cubicBezTo>
                    <a:pt x="0" y="634238"/>
                    <a:pt x="853948" y="0"/>
                    <a:pt x="1906143" y="0"/>
                  </a:cubicBezTo>
                  <a:lnTo>
                    <a:pt x="7624445" y="0"/>
                  </a:lnTo>
                  <a:cubicBezTo>
                    <a:pt x="8676640" y="0"/>
                    <a:pt x="9530588" y="634238"/>
                    <a:pt x="9530588" y="1415796"/>
                  </a:cubicBezTo>
                  <a:cubicBezTo>
                    <a:pt x="9530588" y="2197354"/>
                    <a:pt x="8676640" y="2831592"/>
                    <a:pt x="7624445" y="2831592"/>
                  </a:cubicBezTo>
                  <a:lnTo>
                    <a:pt x="1906143" y="2831592"/>
                  </a:lnTo>
                  <a:cubicBezTo>
                    <a:pt x="853948" y="2831592"/>
                    <a:pt x="0" y="2197227"/>
                    <a:pt x="0" y="1415796"/>
                  </a:cubicBezTo>
                  <a:close/>
                </a:path>
              </a:pathLst>
            </a:custGeom>
            <a:blipFill>
              <a:blip r:embed="rId5"/>
              <a:stretch>
                <a:fillRect l="-1066" t="-46781" r="-1065" b="-46779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733788" cy="3034792"/>
            </a:xfrm>
            <a:custGeom>
              <a:avLst/>
              <a:gdLst/>
              <a:ahLst/>
              <a:cxnLst/>
              <a:rect r="r" b="b" t="t" l="l"/>
              <a:pathLst>
                <a:path h="3034792" w="9733788">
                  <a:moveTo>
                    <a:pt x="0" y="1517396"/>
                  </a:moveTo>
                  <a:cubicBezTo>
                    <a:pt x="0" y="653796"/>
                    <a:pt x="929513" y="0"/>
                    <a:pt x="2007743" y="0"/>
                  </a:cubicBezTo>
                  <a:lnTo>
                    <a:pt x="2007743" y="101600"/>
                  </a:lnTo>
                  <a:lnTo>
                    <a:pt x="2007743" y="0"/>
                  </a:lnTo>
                  <a:lnTo>
                    <a:pt x="7726045" y="0"/>
                  </a:lnTo>
                  <a:lnTo>
                    <a:pt x="7726045" y="101600"/>
                  </a:lnTo>
                  <a:lnTo>
                    <a:pt x="7726045" y="0"/>
                  </a:lnTo>
                  <a:cubicBezTo>
                    <a:pt x="8804275" y="0"/>
                    <a:pt x="9733788" y="653796"/>
                    <a:pt x="9733788" y="1517396"/>
                  </a:cubicBezTo>
                  <a:lnTo>
                    <a:pt x="9632188" y="1517396"/>
                  </a:lnTo>
                  <a:lnTo>
                    <a:pt x="9733788" y="1517396"/>
                  </a:lnTo>
                  <a:cubicBezTo>
                    <a:pt x="9733788" y="2380996"/>
                    <a:pt x="8804275" y="3034792"/>
                    <a:pt x="7726045" y="3034792"/>
                  </a:cubicBezTo>
                  <a:lnTo>
                    <a:pt x="7726045" y="2933192"/>
                  </a:lnTo>
                  <a:lnTo>
                    <a:pt x="7726045" y="3034792"/>
                  </a:lnTo>
                  <a:lnTo>
                    <a:pt x="2007743" y="3034792"/>
                  </a:lnTo>
                  <a:lnTo>
                    <a:pt x="2007743" y="2933192"/>
                  </a:lnTo>
                  <a:lnTo>
                    <a:pt x="2007743" y="3034792"/>
                  </a:lnTo>
                  <a:cubicBezTo>
                    <a:pt x="929513" y="3034792"/>
                    <a:pt x="0" y="2380869"/>
                    <a:pt x="0" y="1517396"/>
                  </a:cubicBezTo>
                  <a:cubicBezTo>
                    <a:pt x="0" y="1461262"/>
                    <a:pt x="45466" y="1415796"/>
                    <a:pt x="101600" y="1415796"/>
                  </a:cubicBezTo>
                  <a:lnTo>
                    <a:pt x="101600" y="1517396"/>
                  </a:lnTo>
                  <a:lnTo>
                    <a:pt x="0" y="1517396"/>
                  </a:lnTo>
                  <a:moveTo>
                    <a:pt x="203200" y="1517396"/>
                  </a:moveTo>
                  <a:cubicBezTo>
                    <a:pt x="203200" y="1573530"/>
                    <a:pt x="157734" y="1618996"/>
                    <a:pt x="101600" y="1618996"/>
                  </a:cubicBezTo>
                  <a:lnTo>
                    <a:pt x="101600" y="1517396"/>
                  </a:lnTo>
                  <a:lnTo>
                    <a:pt x="203200" y="1517396"/>
                  </a:lnTo>
                  <a:cubicBezTo>
                    <a:pt x="203200" y="2216912"/>
                    <a:pt x="981583" y="2831592"/>
                    <a:pt x="2007743" y="2831592"/>
                  </a:cubicBezTo>
                  <a:lnTo>
                    <a:pt x="7726045" y="2831592"/>
                  </a:lnTo>
                  <a:cubicBezTo>
                    <a:pt x="8752077" y="2831592"/>
                    <a:pt x="9530588" y="2216912"/>
                    <a:pt x="9530588" y="1517396"/>
                  </a:cubicBezTo>
                  <a:cubicBezTo>
                    <a:pt x="9530588" y="817880"/>
                    <a:pt x="8752078" y="203200"/>
                    <a:pt x="7726045" y="203200"/>
                  </a:cubicBezTo>
                  <a:lnTo>
                    <a:pt x="2007743" y="203200"/>
                  </a:lnTo>
                  <a:cubicBezTo>
                    <a:pt x="981583" y="203200"/>
                    <a:pt x="203200" y="817880"/>
                    <a:pt x="203200" y="151739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2973412" y="-208780"/>
            <a:ext cx="11853861" cy="1968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33"/>
              </a:lnSpc>
            </a:pPr>
            <a:r>
              <a:rPr lang="en-US" b="true" sz="8302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Q  &amp;  A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4" y="-995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06098" y="5818130"/>
            <a:ext cx="2722483" cy="3524250"/>
            <a:chOff x="0" y="0"/>
            <a:chExt cx="3629977" cy="4699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29914" cy="4699000"/>
            </a:xfrm>
            <a:custGeom>
              <a:avLst/>
              <a:gdLst/>
              <a:ahLst/>
              <a:cxnLst/>
              <a:rect r="r" b="b" t="t" l="l"/>
              <a:pathLst>
                <a:path h="4699000" w="3629914">
                  <a:moveTo>
                    <a:pt x="0" y="0"/>
                  </a:moveTo>
                  <a:lnTo>
                    <a:pt x="3629914" y="0"/>
                  </a:lnTo>
                  <a:lnTo>
                    <a:pt x="3629914" y="4699000"/>
                  </a:lnTo>
                  <a:lnTo>
                    <a:pt x="0" y="469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7" r="-1" b="-4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2295576"/>
            <a:ext cx="12602013" cy="357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1.你知道你生成的圖片版權屬誰嗎?</a:t>
            </a:r>
          </a:p>
          <a:p>
            <a:pPr algn="l">
              <a:lnSpc>
                <a:spcPts val="2922"/>
              </a:lnSpc>
            </a:pP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319555" y="3194636"/>
            <a:ext cx="12617191" cy="21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在美國版權法下，Ａ.I.生成的圖片沒有版權，</a:t>
            </a:r>
          </a:p>
          <a:p>
            <a:pPr algn="l">
              <a:lnSpc>
                <a:spcPts val="3003"/>
              </a:lnSpc>
            </a:pPr>
            <a:r>
              <a:rPr lang="en-US" b="true" sz="4909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圖片版權屬於公眾（不屬於任何人）。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35857" y="4952154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2.你有沒有上載自己或你朋友的照片？</a:t>
            </a: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649823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3.我們應該如何正確使用AI圖片生成平台?</a:t>
            </a:r>
          </a:p>
          <a:p>
            <a:pPr algn="l">
              <a:lnSpc>
                <a:spcPts val="2922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5250186" y="202885"/>
            <a:ext cx="7300314" cy="2276066"/>
            <a:chOff x="0" y="0"/>
            <a:chExt cx="9733752" cy="303475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01600" y="101600"/>
              <a:ext cx="9530588" cy="2831592"/>
            </a:xfrm>
            <a:custGeom>
              <a:avLst/>
              <a:gdLst/>
              <a:ahLst/>
              <a:cxnLst/>
              <a:rect r="r" b="b" t="t" l="l"/>
              <a:pathLst>
                <a:path h="2831592" w="9530588">
                  <a:moveTo>
                    <a:pt x="0" y="1415796"/>
                  </a:moveTo>
                  <a:cubicBezTo>
                    <a:pt x="0" y="634238"/>
                    <a:pt x="853948" y="0"/>
                    <a:pt x="1906143" y="0"/>
                  </a:cubicBezTo>
                  <a:lnTo>
                    <a:pt x="7624445" y="0"/>
                  </a:lnTo>
                  <a:cubicBezTo>
                    <a:pt x="8676640" y="0"/>
                    <a:pt x="9530588" y="634238"/>
                    <a:pt x="9530588" y="1415796"/>
                  </a:cubicBezTo>
                  <a:cubicBezTo>
                    <a:pt x="9530588" y="2197354"/>
                    <a:pt x="8676640" y="2831592"/>
                    <a:pt x="7624445" y="2831592"/>
                  </a:cubicBezTo>
                  <a:lnTo>
                    <a:pt x="1906143" y="2831592"/>
                  </a:lnTo>
                  <a:cubicBezTo>
                    <a:pt x="853948" y="2831592"/>
                    <a:pt x="0" y="2197227"/>
                    <a:pt x="0" y="1415796"/>
                  </a:cubicBezTo>
                  <a:close/>
                </a:path>
              </a:pathLst>
            </a:custGeom>
            <a:blipFill>
              <a:blip r:embed="rId5"/>
              <a:stretch>
                <a:fillRect l="-1066" t="-46781" r="-1065" b="-46779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733788" cy="3034792"/>
            </a:xfrm>
            <a:custGeom>
              <a:avLst/>
              <a:gdLst/>
              <a:ahLst/>
              <a:cxnLst/>
              <a:rect r="r" b="b" t="t" l="l"/>
              <a:pathLst>
                <a:path h="3034792" w="9733788">
                  <a:moveTo>
                    <a:pt x="0" y="1517396"/>
                  </a:moveTo>
                  <a:cubicBezTo>
                    <a:pt x="0" y="653796"/>
                    <a:pt x="929513" y="0"/>
                    <a:pt x="2007743" y="0"/>
                  </a:cubicBezTo>
                  <a:lnTo>
                    <a:pt x="2007743" y="101600"/>
                  </a:lnTo>
                  <a:lnTo>
                    <a:pt x="2007743" y="0"/>
                  </a:lnTo>
                  <a:lnTo>
                    <a:pt x="7726045" y="0"/>
                  </a:lnTo>
                  <a:lnTo>
                    <a:pt x="7726045" y="101600"/>
                  </a:lnTo>
                  <a:lnTo>
                    <a:pt x="7726045" y="0"/>
                  </a:lnTo>
                  <a:cubicBezTo>
                    <a:pt x="8804275" y="0"/>
                    <a:pt x="9733788" y="653796"/>
                    <a:pt x="9733788" y="1517396"/>
                  </a:cubicBezTo>
                  <a:lnTo>
                    <a:pt x="9632188" y="1517396"/>
                  </a:lnTo>
                  <a:lnTo>
                    <a:pt x="9733788" y="1517396"/>
                  </a:lnTo>
                  <a:cubicBezTo>
                    <a:pt x="9733788" y="2380996"/>
                    <a:pt x="8804275" y="3034792"/>
                    <a:pt x="7726045" y="3034792"/>
                  </a:cubicBezTo>
                  <a:lnTo>
                    <a:pt x="7726045" y="2933192"/>
                  </a:lnTo>
                  <a:lnTo>
                    <a:pt x="7726045" y="3034792"/>
                  </a:lnTo>
                  <a:lnTo>
                    <a:pt x="2007743" y="3034792"/>
                  </a:lnTo>
                  <a:lnTo>
                    <a:pt x="2007743" y="2933192"/>
                  </a:lnTo>
                  <a:lnTo>
                    <a:pt x="2007743" y="3034792"/>
                  </a:lnTo>
                  <a:cubicBezTo>
                    <a:pt x="929513" y="3034792"/>
                    <a:pt x="0" y="2380869"/>
                    <a:pt x="0" y="1517396"/>
                  </a:cubicBezTo>
                  <a:cubicBezTo>
                    <a:pt x="0" y="1461262"/>
                    <a:pt x="45466" y="1415796"/>
                    <a:pt x="101600" y="1415796"/>
                  </a:cubicBezTo>
                  <a:lnTo>
                    <a:pt x="101600" y="1517396"/>
                  </a:lnTo>
                  <a:lnTo>
                    <a:pt x="0" y="1517396"/>
                  </a:lnTo>
                  <a:moveTo>
                    <a:pt x="203200" y="1517396"/>
                  </a:moveTo>
                  <a:cubicBezTo>
                    <a:pt x="203200" y="1573530"/>
                    <a:pt x="157734" y="1618996"/>
                    <a:pt x="101600" y="1618996"/>
                  </a:cubicBezTo>
                  <a:lnTo>
                    <a:pt x="101600" y="1517396"/>
                  </a:lnTo>
                  <a:lnTo>
                    <a:pt x="203200" y="1517396"/>
                  </a:lnTo>
                  <a:cubicBezTo>
                    <a:pt x="203200" y="2216912"/>
                    <a:pt x="981583" y="2831592"/>
                    <a:pt x="2007743" y="2831592"/>
                  </a:cubicBezTo>
                  <a:lnTo>
                    <a:pt x="7726045" y="2831592"/>
                  </a:lnTo>
                  <a:cubicBezTo>
                    <a:pt x="8752077" y="2831592"/>
                    <a:pt x="9530588" y="2216912"/>
                    <a:pt x="9530588" y="1517396"/>
                  </a:cubicBezTo>
                  <a:cubicBezTo>
                    <a:pt x="9530588" y="817880"/>
                    <a:pt x="8752078" y="203200"/>
                    <a:pt x="7726045" y="203200"/>
                  </a:cubicBezTo>
                  <a:lnTo>
                    <a:pt x="2007743" y="203200"/>
                  </a:lnTo>
                  <a:cubicBezTo>
                    <a:pt x="981583" y="203200"/>
                    <a:pt x="203200" y="817880"/>
                    <a:pt x="203200" y="151739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2759098" y="-53403"/>
            <a:ext cx="11853861" cy="2394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33"/>
              </a:lnSpc>
            </a:pPr>
            <a:r>
              <a:rPr lang="en-US" b="true" sz="8302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Q  &amp;  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88257" y="6599010"/>
            <a:ext cx="13770241" cy="217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b="true" sz="4908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所有生成的圖片均預設成對外公開。建議</a:t>
            </a:r>
          </a:p>
          <a:p>
            <a:pPr algn="l">
              <a:lnSpc>
                <a:spcPts val="3338"/>
              </a:lnSpc>
            </a:pPr>
          </a:p>
          <a:p>
            <a:pPr algn="l">
              <a:lnSpc>
                <a:spcPts val="3338"/>
              </a:lnSpc>
            </a:pPr>
            <a:r>
              <a:rPr lang="en-US" b="true" sz="4908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避免上載自己及他人或資料，以保障私隱。</a:t>
            </a:r>
          </a:p>
          <a:p>
            <a:pPr algn="l">
              <a:lnSpc>
                <a:spcPts val="3338"/>
              </a:lnSpc>
            </a:pPr>
          </a:p>
          <a:p>
            <a:pPr algn="l">
              <a:lnSpc>
                <a:spcPts val="3338"/>
              </a:lnSpc>
            </a:pP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87314" y="-99570"/>
            <a:ext cx="18775315" cy="10486140"/>
            <a:chOff x="0" y="0"/>
            <a:chExt cx="25033753" cy="139815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033732" cy="13981557"/>
            </a:xfrm>
            <a:custGeom>
              <a:avLst/>
              <a:gdLst/>
              <a:ahLst/>
              <a:cxnLst/>
              <a:rect r="r" b="b" t="t" l="l"/>
              <a:pathLst>
                <a:path h="13981557" w="25033732">
                  <a:moveTo>
                    <a:pt x="0" y="0"/>
                  </a:moveTo>
                  <a:lnTo>
                    <a:pt x="25033732" y="0"/>
                  </a:lnTo>
                  <a:lnTo>
                    <a:pt x="25033732" y="13981557"/>
                  </a:lnTo>
                  <a:lnTo>
                    <a:pt x="0" y="13981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02" r="0" b="-40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906098" y="5818130"/>
            <a:ext cx="2722483" cy="3524250"/>
            <a:chOff x="0" y="0"/>
            <a:chExt cx="3629977" cy="4699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29914" cy="4699000"/>
            </a:xfrm>
            <a:custGeom>
              <a:avLst/>
              <a:gdLst/>
              <a:ahLst/>
              <a:cxnLst/>
              <a:rect r="r" b="b" t="t" l="l"/>
              <a:pathLst>
                <a:path h="4699000" w="3629914">
                  <a:moveTo>
                    <a:pt x="0" y="0"/>
                  </a:moveTo>
                  <a:lnTo>
                    <a:pt x="3629914" y="0"/>
                  </a:lnTo>
                  <a:lnTo>
                    <a:pt x="3629914" y="4699000"/>
                  </a:lnTo>
                  <a:lnTo>
                    <a:pt x="0" y="469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7" r="-1" b="-47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2295576"/>
            <a:ext cx="12602013" cy="357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1.你知道你生成的圖片版權屬誰嗎?</a:t>
            </a:r>
          </a:p>
          <a:p>
            <a:pPr algn="l">
              <a:lnSpc>
                <a:spcPts val="2922"/>
              </a:lnSpc>
            </a:pP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319555" y="3194636"/>
            <a:ext cx="12617191" cy="210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在美國版權法下，Ａ.I.生成的圖片沒有版權，</a:t>
            </a:r>
          </a:p>
          <a:p>
            <a:pPr algn="l">
              <a:lnSpc>
                <a:spcPts val="3003"/>
              </a:lnSpc>
            </a:pPr>
            <a:r>
              <a:rPr lang="en-US" b="true" sz="4909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圖片版權屬於公眾（不屬於任何人）。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35857" y="4952154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2.你有沒有上載自己或你朋友的照片？</a:t>
            </a:r>
          </a:p>
          <a:p>
            <a:pPr algn="l">
              <a:lnSpc>
                <a:spcPts val="2922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649823"/>
            <a:ext cx="12602013" cy="2494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b="true" sz="490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3.我們應該如何正確使用AI圖片生成平台?</a:t>
            </a:r>
          </a:p>
          <a:p>
            <a:pPr algn="l">
              <a:lnSpc>
                <a:spcPts val="2922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5250186" y="202885"/>
            <a:ext cx="7300314" cy="2276066"/>
            <a:chOff x="0" y="0"/>
            <a:chExt cx="9733752" cy="303475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01600" y="101600"/>
              <a:ext cx="9530588" cy="2831592"/>
            </a:xfrm>
            <a:custGeom>
              <a:avLst/>
              <a:gdLst/>
              <a:ahLst/>
              <a:cxnLst/>
              <a:rect r="r" b="b" t="t" l="l"/>
              <a:pathLst>
                <a:path h="2831592" w="9530588">
                  <a:moveTo>
                    <a:pt x="0" y="1415796"/>
                  </a:moveTo>
                  <a:cubicBezTo>
                    <a:pt x="0" y="634238"/>
                    <a:pt x="853948" y="0"/>
                    <a:pt x="1906143" y="0"/>
                  </a:cubicBezTo>
                  <a:lnTo>
                    <a:pt x="7624445" y="0"/>
                  </a:lnTo>
                  <a:cubicBezTo>
                    <a:pt x="8676640" y="0"/>
                    <a:pt x="9530588" y="634238"/>
                    <a:pt x="9530588" y="1415796"/>
                  </a:cubicBezTo>
                  <a:cubicBezTo>
                    <a:pt x="9530588" y="2197354"/>
                    <a:pt x="8676640" y="2831592"/>
                    <a:pt x="7624445" y="2831592"/>
                  </a:cubicBezTo>
                  <a:lnTo>
                    <a:pt x="1906143" y="2831592"/>
                  </a:lnTo>
                  <a:cubicBezTo>
                    <a:pt x="853948" y="2831592"/>
                    <a:pt x="0" y="2197227"/>
                    <a:pt x="0" y="1415796"/>
                  </a:cubicBezTo>
                  <a:close/>
                </a:path>
              </a:pathLst>
            </a:custGeom>
            <a:blipFill>
              <a:blip r:embed="rId5"/>
              <a:stretch>
                <a:fillRect l="-1066" t="-46781" r="-1065" b="-46779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733788" cy="3034792"/>
            </a:xfrm>
            <a:custGeom>
              <a:avLst/>
              <a:gdLst/>
              <a:ahLst/>
              <a:cxnLst/>
              <a:rect r="r" b="b" t="t" l="l"/>
              <a:pathLst>
                <a:path h="3034792" w="9733788">
                  <a:moveTo>
                    <a:pt x="0" y="1517396"/>
                  </a:moveTo>
                  <a:cubicBezTo>
                    <a:pt x="0" y="653796"/>
                    <a:pt x="929513" y="0"/>
                    <a:pt x="2007743" y="0"/>
                  </a:cubicBezTo>
                  <a:lnTo>
                    <a:pt x="2007743" y="101600"/>
                  </a:lnTo>
                  <a:lnTo>
                    <a:pt x="2007743" y="0"/>
                  </a:lnTo>
                  <a:lnTo>
                    <a:pt x="7726045" y="0"/>
                  </a:lnTo>
                  <a:lnTo>
                    <a:pt x="7726045" y="101600"/>
                  </a:lnTo>
                  <a:lnTo>
                    <a:pt x="7726045" y="0"/>
                  </a:lnTo>
                  <a:cubicBezTo>
                    <a:pt x="8804275" y="0"/>
                    <a:pt x="9733788" y="653796"/>
                    <a:pt x="9733788" y="1517396"/>
                  </a:cubicBezTo>
                  <a:lnTo>
                    <a:pt x="9632188" y="1517396"/>
                  </a:lnTo>
                  <a:lnTo>
                    <a:pt x="9733788" y="1517396"/>
                  </a:lnTo>
                  <a:cubicBezTo>
                    <a:pt x="9733788" y="2380996"/>
                    <a:pt x="8804275" y="3034792"/>
                    <a:pt x="7726045" y="3034792"/>
                  </a:cubicBezTo>
                  <a:lnTo>
                    <a:pt x="7726045" y="2933192"/>
                  </a:lnTo>
                  <a:lnTo>
                    <a:pt x="7726045" y="3034792"/>
                  </a:lnTo>
                  <a:lnTo>
                    <a:pt x="2007743" y="3034792"/>
                  </a:lnTo>
                  <a:lnTo>
                    <a:pt x="2007743" y="2933192"/>
                  </a:lnTo>
                  <a:lnTo>
                    <a:pt x="2007743" y="3034792"/>
                  </a:lnTo>
                  <a:cubicBezTo>
                    <a:pt x="929513" y="3034792"/>
                    <a:pt x="0" y="2380869"/>
                    <a:pt x="0" y="1517396"/>
                  </a:cubicBezTo>
                  <a:cubicBezTo>
                    <a:pt x="0" y="1461262"/>
                    <a:pt x="45466" y="1415796"/>
                    <a:pt x="101600" y="1415796"/>
                  </a:cubicBezTo>
                  <a:lnTo>
                    <a:pt x="101600" y="1517396"/>
                  </a:lnTo>
                  <a:lnTo>
                    <a:pt x="0" y="1517396"/>
                  </a:lnTo>
                  <a:moveTo>
                    <a:pt x="203200" y="1517396"/>
                  </a:moveTo>
                  <a:cubicBezTo>
                    <a:pt x="203200" y="1573530"/>
                    <a:pt x="157734" y="1618996"/>
                    <a:pt x="101600" y="1618996"/>
                  </a:cubicBezTo>
                  <a:lnTo>
                    <a:pt x="101600" y="1517396"/>
                  </a:lnTo>
                  <a:lnTo>
                    <a:pt x="203200" y="1517396"/>
                  </a:lnTo>
                  <a:cubicBezTo>
                    <a:pt x="203200" y="2216912"/>
                    <a:pt x="981583" y="2831592"/>
                    <a:pt x="2007743" y="2831592"/>
                  </a:cubicBezTo>
                  <a:lnTo>
                    <a:pt x="7726045" y="2831592"/>
                  </a:lnTo>
                  <a:cubicBezTo>
                    <a:pt x="8752077" y="2831592"/>
                    <a:pt x="9530588" y="2216912"/>
                    <a:pt x="9530588" y="1517396"/>
                  </a:cubicBezTo>
                  <a:cubicBezTo>
                    <a:pt x="9530588" y="817880"/>
                    <a:pt x="8752078" y="203200"/>
                    <a:pt x="7726045" y="203200"/>
                  </a:cubicBezTo>
                  <a:lnTo>
                    <a:pt x="2007743" y="203200"/>
                  </a:lnTo>
                  <a:cubicBezTo>
                    <a:pt x="981583" y="203200"/>
                    <a:pt x="203200" y="817880"/>
                    <a:pt x="203200" y="151739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2759098" y="-53403"/>
            <a:ext cx="11853861" cy="2394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33"/>
              </a:lnSpc>
            </a:pPr>
            <a:r>
              <a:rPr lang="en-US" b="true" sz="8302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Q  &amp;  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19555" y="6484346"/>
            <a:ext cx="13770241" cy="217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8"/>
              </a:lnSpc>
            </a:pPr>
            <a:r>
              <a:rPr lang="en-US" b="true" sz="4908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所有生成的圖片均預設成對外公開。建議</a:t>
            </a:r>
          </a:p>
          <a:p>
            <a:pPr algn="l">
              <a:lnSpc>
                <a:spcPts val="3338"/>
              </a:lnSpc>
            </a:pPr>
          </a:p>
          <a:p>
            <a:pPr algn="l">
              <a:lnSpc>
                <a:spcPts val="3338"/>
              </a:lnSpc>
            </a:pPr>
            <a:r>
              <a:rPr lang="en-US" b="true" sz="4908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避免上載自己及他人或資料，以保障私隱。</a:t>
            </a:r>
          </a:p>
          <a:p>
            <a:pPr algn="l">
              <a:lnSpc>
                <a:spcPts val="3338"/>
              </a:lnSpc>
            </a:pPr>
          </a:p>
          <a:p>
            <a:pPr algn="l">
              <a:lnSpc>
                <a:spcPts val="3338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319555" y="8952025"/>
            <a:ext cx="13612420" cy="148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12"/>
              </a:lnSpc>
            </a:pPr>
            <a:r>
              <a:rPr lang="en-US" b="true" sz="4909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在合理的範圍使用，分享時亦應該標明圖片</a:t>
            </a:r>
          </a:p>
          <a:p>
            <a:pPr algn="l">
              <a:lnSpc>
                <a:spcPts val="1343"/>
              </a:lnSpc>
            </a:pPr>
          </a:p>
          <a:p>
            <a:pPr algn="l">
              <a:lnSpc>
                <a:spcPts val="4712"/>
              </a:lnSpc>
            </a:pPr>
            <a:r>
              <a:rPr lang="en-US" b="true" sz="4909">
                <a:solidFill>
                  <a:srgbClr val="233D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是生成自人工智能工具或平台(如OPEN ART)。</a:t>
            </a:r>
          </a:p>
          <a:p>
            <a:pPr algn="l">
              <a:lnSpc>
                <a:spcPts val="1343"/>
              </a:lnSpc>
            </a:pP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719CF">
                <a:alpha val="100000"/>
              </a:srgbClr>
            </a:gs>
            <a:gs pos="100000">
              <a:srgbClr val="0DCF7E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714" y="5878599"/>
            <a:ext cx="7835573" cy="3848926"/>
            <a:chOff x="0" y="0"/>
            <a:chExt cx="2063690" cy="10137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63690" cy="1013709"/>
            </a:xfrm>
            <a:custGeom>
              <a:avLst/>
              <a:gdLst/>
              <a:ahLst/>
              <a:cxnLst/>
              <a:rect r="r" b="b" t="t" l="l"/>
              <a:pathLst>
                <a:path h="1013709" w="2063690">
                  <a:moveTo>
                    <a:pt x="58295" y="0"/>
                  </a:moveTo>
                  <a:lnTo>
                    <a:pt x="2005395" y="0"/>
                  </a:lnTo>
                  <a:cubicBezTo>
                    <a:pt x="2037591" y="0"/>
                    <a:pt x="2063690" y="26099"/>
                    <a:pt x="2063690" y="58295"/>
                  </a:cubicBezTo>
                  <a:lnTo>
                    <a:pt x="2063690" y="955414"/>
                  </a:lnTo>
                  <a:cubicBezTo>
                    <a:pt x="2063690" y="987609"/>
                    <a:pt x="2037591" y="1013709"/>
                    <a:pt x="2005395" y="1013709"/>
                  </a:cubicBezTo>
                  <a:lnTo>
                    <a:pt x="58295" y="1013709"/>
                  </a:lnTo>
                  <a:cubicBezTo>
                    <a:pt x="26099" y="1013709"/>
                    <a:pt x="0" y="987609"/>
                    <a:pt x="0" y="955414"/>
                  </a:cubicBezTo>
                  <a:lnTo>
                    <a:pt x="0" y="58295"/>
                  </a:lnTo>
                  <a:cubicBezTo>
                    <a:pt x="0" y="26099"/>
                    <a:pt x="26099" y="0"/>
                    <a:pt x="5829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95250"/>
              <a:ext cx="2063690" cy="1108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423727" y="5878599"/>
            <a:ext cx="7835573" cy="3848926"/>
            <a:chOff x="0" y="0"/>
            <a:chExt cx="2063690" cy="101370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63690" cy="1013709"/>
            </a:xfrm>
            <a:custGeom>
              <a:avLst/>
              <a:gdLst/>
              <a:ahLst/>
              <a:cxnLst/>
              <a:rect r="r" b="b" t="t" l="l"/>
              <a:pathLst>
                <a:path h="1013709" w="2063690">
                  <a:moveTo>
                    <a:pt x="58295" y="0"/>
                  </a:moveTo>
                  <a:lnTo>
                    <a:pt x="2005395" y="0"/>
                  </a:lnTo>
                  <a:cubicBezTo>
                    <a:pt x="2037591" y="0"/>
                    <a:pt x="2063690" y="26099"/>
                    <a:pt x="2063690" y="58295"/>
                  </a:cubicBezTo>
                  <a:lnTo>
                    <a:pt x="2063690" y="955414"/>
                  </a:lnTo>
                  <a:cubicBezTo>
                    <a:pt x="2063690" y="987609"/>
                    <a:pt x="2037591" y="1013709"/>
                    <a:pt x="2005395" y="1013709"/>
                  </a:cubicBezTo>
                  <a:lnTo>
                    <a:pt x="58295" y="1013709"/>
                  </a:lnTo>
                  <a:cubicBezTo>
                    <a:pt x="26099" y="1013709"/>
                    <a:pt x="0" y="987609"/>
                    <a:pt x="0" y="955414"/>
                  </a:cubicBezTo>
                  <a:lnTo>
                    <a:pt x="0" y="58295"/>
                  </a:lnTo>
                  <a:cubicBezTo>
                    <a:pt x="0" y="26099"/>
                    <a:pt x="26099" y="0"/>
                    <a:pt x="5829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95250"/>
              <a:ext cx="2063690" cy="1108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432781" y="1626174"/>
            <a:ext cx="7835573" cy="3848926"/>
            <a:chOff x="0" y="0"/>
            <a:chExt cx="2063690" cy="101370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063690" cy="1013709"/>
            </a:xfrm>
            <a:custGeom>
              <a:avLst/>
              <a:gdLst/>
              <a:ahLst/>
              <a:cxnLst/>
              <a:rect r="r" b="b" t="t" l="l"/>
              <a:pathLst>
                <a:path h="1013709" w="2063690">
                  <a:moveTo>
                    <a:pt x="58295" y="0"/>
                  </a:moveTo>
                  <a:lnTo>
                    <a:pt x="2005395" y="0"/>
                  </a:lnTo>
                  <a:cubicBezTo>
                    <a:pt x="2037591" y="0"/>
                    <a:pt x="2063690" y="26099"/>
                    <a:pt x="2063690" y="58295"/>
                  </a:cubicBezTo>
                  <a:lnTo>
                    <a:pt x="2063690" y="955414"/>
                  </a:lnTo>
                  <a:cubicBezTo>
                    <a:pt x="2063690" y="987609"/>
                    <a:pt x="2037591" y="1013709"/>
                    <a:pt x="2005395" y="1013709"/>
                  </a:cubicBezTo>
                  <a:lnTo>
                    <a:pt x="58295" y="1013709"/>
                  </a:lnTo>
                  <a:cubicBezTo>
                    <a:pt x="26099" y="1013709"/>
                    <a:pt x="0" y="987609"/>
                    <a:pt x="0" y="955414"/>
                  </a:cubicBezTo>
                  <a:lnTo>
                    <a:pt x="0" y="58295"/>
                  </a:lnTo>
                  <a:cubicBezTo>
                    <a:pt x="0" y="26099"/>
                    <a:pt x="26099" y="0"/>
                    <a:pt x="5829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0"/>
              <a:ext cx="2063690" cy="1108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957218" y="295300"/>
            <a:ext cx="12373565" cy="1057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31"/>
              </a:lnSpc>
            </a:pPr>
            <a:r>
              <a:rPr lang="en-US" b="true" sz="7404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更多不同的A.I.圖片生成平台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965951" y="6548028"/>
            <a:ext cx="1368798" cy="899777"/>
          </a:xfrm>
          <a:custGeom>
            <a:avLst/>
            <a:gdLst/>
            <a:ahLst/>
            <a:cxnLst/>
            <a:rect r="r" b="b" t="t" l="l"/>
            <a:pathLst>
              <a:path h="899777" w="1368798">
                <a:moveTo>
                  <a:pt x="0" y="0"/>
                </a:moveTo>
                <a:lnTo>
                  <a:pt x="1368798" y="0"/>
                </a:lnTo>
                <a:lnTo>
                  <a:pt x="1368798" y="899777"/>
                </a:lnTo>
                <a:lnTo>
                  <a:pt x="0" y="899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621927" y="6791244"/>
            <a:ext cx="4781702" cy="108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en-US" b="true" sz="767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FOTOR AI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522698" y="8356741"/>
            <a:ext cx="3880931" cy="73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77290" indent="-392430" lvl="2">
              <a:lnSpc>
                <a:spcPts val="6488"/>
              </a:lnSpc>
              <a:buFont typeface="Arial"/>
              <a:buChar char="⚬"/>
            </a:pPr>
            <a:r>
              <a:rPr lang="en-US" b="true" sz="514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輸出作品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14714" y="8403939"/>
            <a:ext cx="4085007" cy="73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77290" indent="-392430" lvl="2">
              <a:lnSpc>
                <a:spcPts val="6488"/>
              </a:lnSpc>
              <a:buFont typeface="Arial"/>
              <a:buChar char="⚬"/>
            </a:pPr>
            <a:r>
              <a:rPr lang="en-US" b="true" sz="514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高編輯性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865956" y="1581998"/>
            <a:ext cx="7835573" cy="3848926"/>
            <a:chOff x="0" y="0"/>
            <a:chExt cx="2063690" cy="101370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63690" cy="1013709"/>
            </a:xfrm>
            <a:custGeom>
              <a:avLst/>
              <a:gdLst/>
              <a:ahLst/>
              <a:cxnLst/>
              <a:rect r="r" b="b" t="t" l="l"/>
              <a:pathLst>
                <a:path h="1013709" w="2063690">
                  <a:moveTo>
                    <a:pt x="58295" y="0"/>
                  </a:moveTo>
                  <a:lnTo>
                    <a:pt x="2005395" y="0"/>
                  </a:lnTo>
                  <a:cubicBezTo>
                    <a:pt x="2037591" y="0"/>
                    <a:pt x="2063690" y="26099"/>
                    <a:pt x="2063690" y="58295"/>
                  </a:cubicBezTo>
                  <a:lnTo>
                    <a:pt x="2063690" y="955414"/>
                  </a:lnTo>
                  <a:cubicBezTo>
                    <a:pt x="2063690" y="987609"/>
                    <a:pt x="2037591" y="1013709"/>
                    <a:pt x="2005395" y="1013709"/>
                  </a:cubicBezTo>
                  <a:lnTo>
                    <a:pt x="58295" y="1013709"/>
                  </a:lnTo>
                  <a:cubicBezTo>
                    <a:pt x="26099" y="1013709"/>
                    <a:pt x="0" y="987609"/>
                    <a:pt x="0" y="955414"/>
                  </a:cubicBezTo>
                  <a:lnTo>
                    <a:pt x="0" y="58295"/>
                  </a:lnTo>
                  <a:cubicBezTo>
                    <a:pt x="0" y="26099"/>
                    <a:pt x="26099" y="0"/>
                    <a:pt x="5829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0"/>
              <a:ext cx="2063690" cy="11089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935071" y="2145474"/>
            <a:ext cx="1556527" cy="1556527"/>
            <a:chOff x="0" y="0"/>
            <a:chExt cx="2075369" cy="207536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075307" cy="2075307"/>
            </a:xfrm>
            <a:custGeom>
              <a:avLst/>
              <a:gdLst/>
              <a:ahLst/>
              <a:cxnLst/>
              <a:rect r="r" b="b" t="t" l="l"/>
              <a:pathLst>
                <a:path h="2075307" w="2075307">
                  <a:moveTo>
                    <a:pt x="0" y="0"/>
                  </a:moveTo>
                  <a:lnTo>
                    <a:pt x="2075307" y="0"/>
                  </a:lnTo>
                  <a:lnTo>
                    <a:pt x="2075307" y="2075307"/>
                  </a:lnTo>
                  <a:lnTo>
                    <a:pt x="0" y="2075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" b="-2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3994734" y="2388639"/>
            <a:ext cx="3732046" cy="1117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en-US" b="true" sz="767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DEEP AI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03923" y="4112812"/>
            <a:ext cx="3246615" cy="754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68879" indent="-389626" lvl="2">
              <a:lnSpc>
                <a:spcPts val="6442"/>
              </a:lnSpc>
              <a:buFont typeface="Arial"/>
              <a:buChar char="⚬"/>
            </a:pPr>
            <a:r>
              <a:rPr lang="en-US" b="true" sz="5113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免註冊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450538" y="4112812"/>
            <a:ext cx="3773722" cy="754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68879" indent="-389626" lvl="2">
              <a:lnSpc>
                <a:spcPts val="6442"/>
              </a:lnSpc>
              <a:buFont typeface="Arial"/>
              <a:buChar char="⚬"/>
            </a:pPr>
            <a:r>
              <a:rPr lang="en-US" b="true" sz="5113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介面簡單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872086" y="6400480"/>
            <a:ext cx="1556527" cy="1556527"/>
            <a:chOff x="0" y="0"/>
            <a:chExt cx="2075369" cy="207536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075307" cy="2075307"/>
            </a:xfrm>
            <a:custGeom>
              <a:avLst/>
              <a:gdLst/>
              <a:ahLst/>
              <a:cxnLst/>
              <a:rect r="r" b="b" t="t" l="l"/>
              <a:pathLst>
                <a:path h="2075307" w="2075307">
                  <a:moveTo>
                    <a:pt x="0" y="0"/>
                  </a:moveTo>
                  <a:lnTo>
                    <a:pt x="2075307" y="0"/>
                  </a:lnTo>
                  <a:lnTo>
                    <a:pt x="2075307" y="2075307"/>
                  </a:lnTo>
                  <a:lnTo>
                    <a:pt x="0" y="2075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3" b="-3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253829" y="6453539"/>
            <a:ext cx="1635412" cy="1635412"/>
            <a:chOff x="0" y="0"/>
            <a:chExt cx="2180549" cy="218054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80590" cy="2180590"/>
            </a:xfrm>
            <a:custGeom>
              <a:avLst/>
              <a:gdLst/>
              <a:ahLst/>
              <a:cxnLst/>
              <a:rect r="r" b="b" t="t" l="l"/>
              <a:pathLst>
                <a:path h="2180590" w="2180590">
                  <a:moveTo>
                    <a:pt x="0" y="0"/>
                  </a:moveTo>
                  <a:lnTo>
                    <a:pt x="2180590" y="0"/>
                  </a:lnTo>
                  <a:lnTo>
                    <a:pt x="2180590" y="2180590"/>
                  </a:lnTo>
                  <a:lnTo>
                    <a:pt x="0" y="218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1" b="1"/>
              </a:stretch>
            </a:blip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11634751" y="6510689"/>
            <a:ext cx="5468767" cy="1887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b="true" sz="60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LEONARDO</a:t>
            </a:r>
          </a:p>
          <a:p>
            <a:pPr algn="ctr">
              <a:lnSpc>
                <a:spcPts val="7559"/>
              </a:lnSpc>
            </a:pPr>
            <a:r>
              <a:rPr lang="en-US" b="true" sz="600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AI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15623" y="8517576"/>
            <a:ext cx="3880931" cy="73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77290" indent="-392430" lvl="2">
              <a:lnSpc>
                <a:spcPts val="6488"/>
              </a:lnSpc>
              <a:buFont typeface="Arial"/>
              <a:buChar char="⚬"/>
            </a:pPr>
            <a:r>
              <a:rPr lang="en-US" b="true" sz="514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每日使用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710290" y="7655242"/>
            <a:ext cx="3874836" cy="1603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</a:p>
          <a:p>
            <a:pPr algn="ctr" marL="1177290" indent="-392430" lvl="2">
              <a:lnSpc>
                <a:spcPts val="6488"/>
              </a:lnSpc>
              <a:buFont typeface="Arial"/>
              <a:buChar char="⚬"/>
            </a:pPr>
            <a:r>
              <a:rPr lang="en-US" b="true" sz="514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合適進階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0248027" y="2145473"/>
            <a:ext cx="1556527" cy="1556527"/>
            <a:chOff x="0" y="0"/>
            <a:chExt cx="2075369" cy="207536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075307" cy="2075307"/>
            </a:xfrm>
            <a:custGeom>
              <a:avLst/>
              <a:gdLst/>
              <a:ahLst/>
              <a:cxnLst/>
              <a:rect r="r" b="b" t="t" l="l"/>
              <a:pathLst>
                <a:path h="2075307" w="2075307">
                  <a:moveTo>
                    <a:pt x="0" y="0"/>
                  </a:moveTo>
                  <a:lnTo>
                    <a:pt x="2075307" y="0"/>
                  </a:lnTo>
                  <a:lnTo>
                    <a:pt x="2075307" y="2075307"/>
                  </a:lnTo>
                  <a:lnTo>
                    <a:pt x="0" y="2075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-3" b="-3"/>
              </a:stretch>
            </a:blip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12231150" y="2461389"/>
            <a:ext cx="4558687" cy="108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en-US" b="true" sz="767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CRAIYON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432781" y="4130625"/>
            <a:ext cx="3246615" cy="735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68879" indent="-389626" lvl="2">
              <a:lnSpc>
                <a:spcPts val="6442"/>
              </a:lnSpc>
              <a:buFont typeface="Arial"/>
              <a:buChar char="⚬"/>
            </a:pPr>
            <a:r>
              <a:rPr lang="en-US" b="true" sz="5113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免註冊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710290" y="4129929"/>
            <a:ext cx="3829160" cy="73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177290" indent="-392430" lvl="2">
              <a:lnSpc>
                <a:spcPts val="6488"/>
              </a:lnSpc>
              <a:buFont typeface="Arial"/>
              <a:buChar char="⚬"/>
            </a:pPr>
            <a:r>
              <a:rPr lang="en-US" b="true" sz="5149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量產圖片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3212331" y="1569817"/>
            <a:ext cx="13514904" cy="6680937"/>
            <a:chOff x="0" y="0"/>
            <a:chExt cx="3559481" cy="17595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559481" cy="1759588"/>
            </a:xfrm>
            <a:custGeom>
              <a:avLst/>
              <a:gdLst/>
              <a:ahLst/>
              <a:cxnLst/>
              <a:rect r="r" b="b" t="t" l="l"/>
              <a:pathLst>
                <a:path h="1759588" w="3559481">
                  <a:moveTo>
                    <a:pt x="33798" y="0"/>
                  </a:moveTo>
                  <a:lnTo>
                    <a:pt x="3525683" y="0"/>
                  </a:lnTo>
                  <a:cubicBezTo>
                    <a:pt x="3534647" y="0"/>
                    <a:pt x="3543243" y="3561"/>
                    <a:pt x="3549582" y="9899"/>
                  </a:cubicBezTo>
                  <a:cubicBezTo>
                    <a:pt x="3555920" y="16237"/>
                    <a:pt x="3559481" y="24834"/>
                    <a:pt x="3559481" y="33798"/>
                  </a:cubicBezTo>
                  <a:lnTo>
                    <a:pt x="3559481" y="1725791"/>
                  </a:lnTo>
                  <a:cubicBezTo>
                    <a:pt x="3559481" y="1734754"/>
                    <a:pt x="3555920" y="1743351"/>
                    <a:pt x="3549582" y="1749689"/>
                  </a:cubicBezTo>
                  <a:cubicBezTo>
                    <a:pt x="3543243" y="1756028"/>
                    <a:pt x="3534647" y="1759588"/>
                    <a:pt x="3525683" y="1759588"/>
                  </a:cubicBezTo>
                  <a:lnTo>
                    <a:pt x="33798" y="1759588"/>
                  </a:lnTo>
                  <a:cubicBezTo>
                    <a:pt x="24834" y="1759588"/>
                    <a:pt x="16237" y="1756028"/>
                    <a:pt x="9899" y="1749689"/>
                  </a:cubicBezTo>
                  <a:cubicBezTo>
                    <a:pt x="3561" y="1743351"/>
                    <a:pt x="0" y="1734754"/>
                    <a:pt x="0" y="1725791"/>
                  </a:cubicBezTo>
                  <a:lnTo>
                    <a:pt x="0" y="33798"/>
                  </a:lnTo>
                  <a:cubicBezTo>
                    <a:pt x="0" y="24834"/>
                    <a:pt x="3561" y="16237"/>
                    <a:pt x="9899" y="9899"/>
                  </a:cubicBezTo>
                  <a:cubicBezTo>
                    <a:pt x="16237" y="3561"/>
                    <a:pt x="24834" y="0"/>
                    <a:pt x="3379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1719CF">
                    <a:alpha val="100000"/>
                  </a:srgbClr>
                </a:gs>
                <a:gs pos="100000">
                  <a:srgbClr val="0DCF7E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w="857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0"/>
              <a:ext cx="3559481" cy="185483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7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3087319" y="2060770"/>
            <a:ext cx="12828888" cy="1089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en-US" b="true" sz="7678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總 結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38349" y="3652308"/>
            <a:ext cx="9744252" cy="2901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234310" indent="-411437" lvl="2">
              <a:lnSpc>
                <a:spcPts val="11857"/>
              </a:lnSpc>
              <a:buFont typeface="Arial"/>
              <a:buChar char="⚬"/>
            </a:pPr>
            <a:r>
              <a:rPr lang="en-US" sz="5398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善用人工智能進行創作活動</a:t>
            </a:r>
          </a:p>
          <a:p>
            <a:pPr algn="l" marL="1234310" indent="-411437" lvl="2">
              <a:lnSpc>
                <a:spcPts val="11857"/>
              </a:lnSpc>
              <a:buFont typeface="Arial"/>
              <a:buChar char="⚬"/>
            </a:pPr>
            <a:r>
              <a:rPr lang="en-US" sz="5398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反思創意的價值及版權問題</a:t>
            </a:r>
          </a:p>
        </p:txBody>
      </p:sp>
      <p:sp>
        <p:nvSpPr>
          <p:cNvPr name="AutoShape 9" id="9"/>
          <p:cNvSpPr/>
          <p:nvPr/>
        </p:nvSpPr>
        <p:spPr>
          <a:xfrm rot="27572">
            <a:off x="5459513" y="3483054"/>
            <a:ext cx="8313099" cy="0"/>
          </a:xfrm>
          <a:prstGeom prst="line">
            <a:avLst/>
          </a:prstGeom>
          <a:ln cap="rnd" w="47625">
            <a:solidFill>
              <a:srgbClr val="FFFFFF"/>
            </a:solidFill>
            <a:prstDash val="solid"/>
            <a:headEnd type="oval" len="lg" w="lg"/>
            <a:tailEnd type="oval" len="lg" w="lg"/>
          </a:ln>
        </p:spPr>
      </p:sp>
      <p:grpSp>
        <p:nvGrpSpPr>
          <p:cNvPr name="Group 10" id="10"/>
          <p:cNvGrpSpPr/>
          <p:nvPr/>
        </p:nvGrpSpPr>
        <p:grpSpPr>
          <a:xfrm rot="0">
            <a:off x="-507290" y="2826874"/>
            <a:ext cx="6000274" cy="8191500"/>
            <a:chOff x="0" y="0"/>
            <a:chExt cx="8000365" cy="10922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00365" cy="10922000"/>
            </a:xfrm>
            <a:custGeom>
              <a:avLst/>
              <a:gdLst/>
              <a:ahLst/>
              <a:cxnLst/>
              <a:rect r="r" b="b" t="t" l="l"/>
              <a:pathLst>
                <a:path h="10922000" w="8000365">
                  <a:moveTo>
                    <a:pt x="0" y="0"/>
                  </a:moveTo>
                  <a:lnTo>
                    <a:pt x="8000365" y="0"/>
                  </a:lnTo>
                  <a:lnTo>
                    <a:pt x="80003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" t="0" r="-8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4230070" y="6789986"/>
            <a:ext cx="3372273" cy="3241597"/>
            <a:chOff x="0" y="0"/>
            <a:chExt cx="4496364" cy="43221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496308" cy="4322191"/>
            </a:xfrm>
            <a:custGeom>
              <a:avLst/>
              <a:gdLst/>
              <a:ahLst/>
              <a:cxnLst/>
              <a:rect r="r" b="b" t="t" l="l"/>
              <a:pathLst>
                <a:path h="4322191" w="4496308">
                  <a:moveTo>
                    <a:pt x="0" y="0"/>
                  </a:moveTo>
                  <a:lnTo>
                    <a:pt x="4496308" y="0"/>
                  </a:lnTo>
                  <a:lnTo>
                    <a:pt x="4496308" y="4322191"/>
                  </a:lnTo>
                  <a:lnTo>
                    <a:pt x="0" y="43221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5" r="-1" b="-3"/>
              </a:stretch>
            </a:blipFill>
          </p:spPr>
        </p:sp>
      </p:grp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4881553" y="5915050"/>
            <a:ext cx="10551506" cy="10551506"/>
            <a:chOff x="0" y="0"/>
            <a:chExt cx="14068675" cy="140686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68679" cy="14068679"/>
            </a:xfrm>
            <a:custGeom>
              <a:avLst/>
              <a:gdLst/>
              <a:ahLst/>
              <a:cxnLst/>
              <a:rect r="r" b="b" t="t" l="l"/>
              <a:pathLst>
                <a:path h="14068679" w="14068679">
                  <a:moveTo>
                    <a:pt x="0" y="0"/>
                  </a:moveTo>
                  <a:lnTo>
                    <a:pt x="14068679" y="0"/>
                  </a:lnTo>
                  <a:lnTo>
                    <a:pt x="14068679" y="14068679"/>
                  </a:lnTo>
                  <a:lnTo>
                    <a:pt x="0" y="14068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3684656" y="-4177644"/>
            <a:ext cx="8355287" cy="8355287"/>
            <a:chOff x="0" y="0"/>
            <a:chExt cx="11140383" cy="111403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40440" cy="11140440"/>
            </a:xfrm>
            <a:custGeom>
              <a:avLst/>
              <a:gdLst/>
              <a:ahLst/>
              <a:cxnLst/>
              <a:rect r="r" b="b" t="t" l="l"/>
              <a:pathLst>
                <a:path h="11140440" w="11140440">
                  <a:moveTo>
                    <a:pt x="0" y="0"/>
                  </a:moveTo>
                  <a:lnTo>
                    <a:pt x="11140440" y="0"/>
                  </a:lnTo>
                  <a:lnTo>
                    <a:pt x="11140440" y="11140440"/>
                  </a:lnTo>
                  <a:lnTo>
                    <a:pt x="0" y="11140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50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261850" y="6686550"/>
            <a:ext cx="7200900" cy="7200900"/>
            <a:chOff x="0" y="0"/>
            <a:chExt cx="9601200" cy="9601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601200" cy="9601200"/>
            </a:xfrm>
            <a:custGeom>
              <a:avLst/>
              <a:gdLst/>
              <a:ahLst/>
              <a:cxnLst/>
              <a:rect r="r" b="b" t="t" l="l"/>
              <a:pathLst>
                <a:path h="9601200" w="9601200">
                  <a:moveTo>
                    <a:pt x="0" y="0"/>
                  </a:moveTo>
                  <a:lnTo>
                    <a:pt x="9601200" y="0"/>
                  </a:lnTo>
                  <a:lnTo>
                    <a:pt x="9601200" y="9601200"/>
                  </a:lnTo>
                  <a:lnTo>
                    <a:pt x="0" y="9601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0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2775186" y="6362229"/>
            <a:ext cx="15598330" cy="368687"/>
            <a:chOff x="0" y="0"/>
            <a:chExt cx="18023323" cy="42600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23332" cy="425958"/>
            </a:xfrm>
            <a:custGeom>
              <a:avLst/>
              <a:gdLst/>
              <a:ahLst/>
              <a:cxnLst/>
              <a:rect r="r" b="b" t="t" l="l"/>
              <a:pathLst>
                <a:path h="425958" w="18023332">
                  <a:moveTo>
                    <a:pt x="0" y="0"/>
                  </a:moveTo>
                  <a:lnTo>
                    <a:pt x="18023332" y="0"/>
                  </a:lnTo>
                  <a:lnTo>
                    <a:pt x="18023332" y="425958"/>
                  </a:lnTo>
                  <a:lnTo>
                    <a:pt x="0" y="425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212" t="0" r="-1212" b="-11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-2630935" y="6486672"/>
            <a:ext cx="15454078" cy="3450690"/>
          </a:xfrm>
          <a:custGeom>
            <a:avLst/>
            <a:gdLst/>
            <a:ahLst/>
            <a:cxnLst/>
            <a:rect r="r" b="b" t="t" l="l"/>
            <a:pathLst>
              <a:path h="3450690" w="15454078">
                <a:moveTo>
                  <a:pt x="0" y="0"/>
                </a:moveTo>
                <a:lnTo>
                  <a:pt x="15454078" y="0"/>
                </a:lnTo>
                <a:lnTo>
                  <a:pt x="15454078" y="3450690"/>
                </a:lnTo>
                <a:lnTo>
                  <a:pt x="0" y="34506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070390" y="6918925"/>
            <a:ext cx="625060" cy="625060"/>
            <a:chOff x="0" y="0"/>
            <a:chExt cx="833413" cy="83341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33374" cy="833374"/>
            </a:xfrm>
            <a:custGeom>
              <a:avLst/>
              <a:gdLst/>
              <a:ahLst/>
              <a:cxnLst/>
              <a:rect r="r" b="b" t="t" l="l"/>
              <a:pathLst>
                <a:path h="833374" w="833374">
                  <a:moveTo>
                    <a:pt x="0" y="0"/>
                  </a:moveTo>
                  <a:lnTo>
                    <a:pt x="833374" y="0"/>
                  </a:lnTo>
                  <a:lnTo>
                    <a:pt x="833374" y="833374"/>
                  </a:lnTo>
                  <a:lnTo>
                    <a:pt x="0" y="833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-4" b="-4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070390" y="8760467"/>
            <a:ext cx="625060" cy="625060"/>
            <a:chOff x="0" y="0"/>
            <a:chExt cx="833413" cy="8334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33374" cy="833374"/>
            </a:xfrm>
            <a:custGeom>
              <a:avLst/>
              <a:gdLst/>
              <a:ahLst/>
              <a:cxnLst/>
              <a:rect r="r" b="b" t="t" l="l"/>
              <a:pathLst>
                <a:path h="833374" w="833374">
                  <a:moveTo>
                    <a:pt x="0" y="0"/>
                  </a:moveTo>
                  <a:lnTo>
                    <a:pt x="833374" y="0"/>
                  </a:lnTo>
                  <a:lnTo>
                    <a:pt x="833374" y="833374"/>
                  </a:lnTo>
                  <a:lnTo>
                    <a:pt x="0" y="833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-4" b="-4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70390" y="7840131"/>
            <a:ext cx="625060" cy="625060"/>
            <a:chOff x="0" y="0"/>
            <a:chExt cx="833413" cy="83341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33374" cy="833374"/>
            </a:xfrm>
            <a:custGeom>
              <a:avLst/>
              <a:gdLst/>
              <a:ahLst/>
              <a:cxnLst/>
              <a:rect r="r" b="b" t="t" l="l"/>
              <a:pathLst>
                <a:path h="833374" w="833374">
                  <a:moveTo>
                    <a:pt x="0" y="0"/>
                  </a:moveTo>
                  <a:lnTo>
                    <a:pt x="833374" y="0"/>
                  </a:lnTo>
                  <a:lnTo>
                    <a:pt x="833374" y="833374"/>
                  </a:lnTo>
                  <a:lnTo>
                    <a:pt x="0" y="833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-4" b="-4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1641658" y="1910818"/>
            <a:ext cx="5915882" cy="7658100"/>
            <a:chOff x="0" y="0"/>
            <a:chExt cx="7887843" cy="10210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887843" cy="10210800"/>
            </a:xfrm>
            <a:custGeom>
              <a:avLst/>
              <a:gdLst/>
              <a:ahLst/>
              <a:cxnLst/>
              <a:rect r="r" b="b" t="t" l="l"/>
              <a:pathLst>
                <a:path h="10210800" w="7887843">
                  <a:moveTo>
                    <a:pt x="0" y="0"/>
                  </a:moveTo>
                  <a:lnTo>
                    <a:pt x="7887843" y="0"/>
                  </a:lnTo>
                  <a:lnTo>
                    <a:pt x="7887843" y="10210800"/>
                  </a:lnTo>
                  <a:lnTo>
                    <a:pt x="0" y="1021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-47" r="0" b="-47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266577" y="-478902"/>
            <a:ext cx="9155881" cy="6489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823"/>
              </a:lnSpc>
            </a:pPr>
            <a:r>
              <a:rPr lang="en-US" sz="13042">
                <a:solidFill>
                  <a:srgbClr val="FFFFFF"/>
                </a:solidFill>
                <a:latin typeface="Arial MT Pro"/>
                <a:ea typeface="Arial MT Pro"/>
                <a:cs typeface="Arial MT Pro"/>
                <a:sym typeface="Arial MT Pro"/>
              </a:rPr>
              <a:t>THANK</a:t>
            </a:r>
          </a:p>
          <a:p>
            <a:pPr algn="ctr">
              <a:lnSpc>
                <a:spcPts val="25823"/>
              </a:lnSpc>
            </a:pPr>
            <a:r>
              <a:rPr lang="en-US" sz="13042">
                <a:solidFill>
                  <a:srgbClr val="FFFFFF"/>
                </a:solidFill>
                <a:latin typeface="Arial MT Pro"/>
                <a:ea typeface="Arial MT Pro"/>
                <a:cs typeface="Arial MT Pro"/>
                <a:sym typeface="Arial MT Pro"/>
              </a:rPr>
              <a:t>YOU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4"/>
          <a:srcRect l="0" t="0" r="0" b="111"/>
          <a:stretch>
            <a:fillRect/>
          </a:stretch>
        </p:blipFill>
        <p:spPr>
          <a:xfrm flipH="false" flipV="false" rot="0">
            <a:off x="11155883" y="8609513"/>
            <a:ext cx="1150673" cy="1035605"/>
          </a:xfrm>
          <a:prstGeom prst="rect">
            <a:avLst/>
          </a:prstGeom>
        </p:spPr>
      </p:pic>
      <p:sp>
        <p:nvSpPr>
          <p:cNvPr name="TextBox 23" id="23"/>
          <p:cNvSpPr txBox="true"/>
          <p:nvPr/>
        </p:nvSpPr>
        <p:spPr>
          <a:xfrm rot="0">
            <a:off x="2267421" y="6891730"/>
            <a:ext cx="2697639" cy="51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8"/>
              </a:lnSpc>
            </a:pPr>
            <a:r>
              <a:rPr lang="en-US" b="true" sz="24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3422 3161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67421" y="7808702"/>
            <a:ext cx="4309805" cy="51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8"/>
              </a:lnSpc>
            </a:pPr>
            <a:r>
              <a:rPr lang="en-US" b="true" sz="24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medialiteray.hk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267421" y="8726277"/>
            <a:ext cx="4309805" cy="51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8"/>
              </a:lnSpc>
            </a:pPr>
            <a:r>
              <a:rPr lang="en-US" b="true" sz="249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wmc@hkfyg.org.hk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148726" y="6790870"/>
            <a:ext cx="1828867" cy="257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00"/>
              </a:lnSpc>
            </a:pPr>
            <a:r>
              <a:rPr lang="en-US" b="true" sz="4167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</a:t>
            </a:r>
          </a:p>
          <a:p>
            <a:pPr algn="l">
              <a:lnSpc>
                <a:spcPts val="5900"/>
              </a:lnSpc>
            </a:pPr>
            <a:r>
              <a:rPr lang="en-US" b="true" sz="4167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後</a:t>
            </a:r>
          </a:p>
          <a:p>
            <a:pPr algn="l">
              <a:lnSpc>
                <a:spcPts val="5900"/>
              </a:lnSpc>
            </a:pPr>
            <a:r>
              <a:rPr lang="en-US" b="true" sz="4167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問</a:t>
            </a:r>
          </a:p>
          <a:p>
            <a:pPr algn="l">
              <a:lnSpc>
                <a:spcPts val="5900"/>
              </a:lnSpc>
            </a:pPr>
            <a:r>
              <a:rPr lang="en-US" b="true" sz="4167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卷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8262269" y="6560567"/>
            <a:ext cx="3156668" cy="3156668"/>
          </a:xfrm>
          <a:custGeom>
            <a:avLst/>
            <a:gdLst/>
            <a:ahLst/>
            <a:cxnLst/>
            <a:rect r="r" b="b" t="t" l="l"/>
            <a:pathLst>
              <a:path h="3156668" w="3156668">
                <a:moveTo>
                  <a:pt x="0" y="0"/>
                </a:moveTo>
                <a:lnTo>
                  <a:pt x="3156668" y="0"/>
                </a:lnTo>
                <a:lnTo>
                  <a:pt x="3156668" y="3156668"/>
                </a:lnTo>
                <a:lnTo>
                  <a:pt x="0" y="315666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AutoShape 28" id="28"/>
          <p:cNvSpPr/>
          <p:nvPr/>
        </p:nvSpPr>
        <p:spPr>
          <a:xfrm>
            <a:off x="6558176" y="7001441"/>
            <a:ext cx="0" cy="277749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9" id="29"/>
          <p:cNvSpPr txBox="true"/>
          <p:nvPr/>
        </p:nvSpPr>
        <p:spPr>
          <a:xfrm rot="0">
            <a:off x="7884910" y="9585289"/>
            <a:ext cx="3911386" cy="254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6"/>
              </a:lnSpc>
              <a:spcBef>
                <a:spcPct val="0"/>
              </a:spcBef>
            </a:pPr>
            <a:r>
              <a:rPr lang="en-US" b="true" sz="1616" u="sng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  <a:hlinkClick r:id="rId16" tooltip="https://forms.gle/JmcK5kF8cuExdEYC7"/>
              </a:rPr>
              <a:t>https://forms.gle/JmcK5kF8cuExdEYC7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4000500" y="-4000500"/>
            <a:ext cx="10287000" cy="18288000"/>
            <a:chOff x="0" y="0"/>
            <a:chExt cx="13716000" cy="24384000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13716000" cy="24384000"/>
            </a:xfrm>
            <a:custGeom>
              <a:avLst/>
              <a:gdLst/>
              <a:ahLst/>
              <a:cxnLst/>
              <a:rect r="r" b="b" t="t" l="l"/>
              <a:pathLst>
                <a:path h="24384000" w="13716000">
                  <a:moveTo>
                    <a:pt x="13716000" y="24384000"/>
                  </a:moveTo>
                  <a:lnTo>
                    <a:pt x="13716000" y="0"/>
                  </a:lnTo>
                  <a:lnTo>
                    <a:pt x="0" y="0"/>
                  </a:lnTo>
                  <a:lnTo>
                    <a:pt x="0" y="24384000"/>
                  </a:lnTo>
                  <a:lnTo>
                    <a:pt x="13716000" y="24384000"/>
                  </a:lnTo>
                  <a:close/>
                </a:path>
              </a:pathLst>
            </a:custGeom>
            <a:blipFill>
              <a:blip r:embed="rId3"/>
              <a:stretch>
                <a:fillRect l="-12826" t="0" r="-12826" b="0"/>
              </a:stretch>
            </a:blipFill>
          </p:spPr>
        </p:sp>
      </p:grpSp>
      <p:sp>
        <p:nvSpPr>
          <p:cNvPr name="AutoShape 4" id="4"/>
          <p:cNvSpPr/>
          <p:nvPr/>
        </p:nvSpPr>
        <p:spPr>
          <a:xfrm rot="24451">
            <a:off x="4182455" y="1625729"/>
            <a:ext cx="10713184" cy="0"/>
          </a:xfrm>
          <a:prstGeom prst="line">
            <a:avLst/>
          </a:prstGeom>
          <a:ln cap="rnd" w="57150">
            <a:solidFill>
              <a:srgbClr val="FFFFFF"/>
            </a:solidFill>
            <a:prstDash val="solid"/>
            <a:headEnd type="oval" len="lg" w="lg"/>
            <a:tailEnd type="oval" len="lg" w="lg"/>
          </a:ln>
        </p:spPr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4220690" y="2128881"/>
          <a:ext cx="10236200" cy="7518400"/>
        </p:xfrm>
        <a:graphic>
          <a:graphicData uri="http://schemas.openxmlformats.org/drawingml/2006/table">
            <a:tbl>
              <a:tblPr/>
              <a:tblGrid>
                <a:gridCol w="3541529"/>
                <a:gridCol w="2874941"/>
                <a:gridCol w="3819730"/>
              </a:tblGrid>
              <a:tr h="11979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環節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30-40分鐘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b="true" sz="1999">
                          <a:solidFill>
                            <a:srgbClr val="FFFFFF"/>
                          </a:solidFill>
                          <a:latin typeface="Noto Sans Bold"/>
                          <a:ea typeface="Noto Sans Bold"/>
                          <a:cs typeface="Noto Sans Bold"/>
                          <a:sym typeface="Noto Sans Bold"/>
                        </a:rPr>
                        <a:t>40分鐘</a:t>
                      </a:r>
                      <a:r>
                        <a:rPr lang="en-US" b="true" sz="1999">
                          <a:solidFill>
                            <a:srgbClr val="3A95DB"/>
                          </a:solidFill>
                          <a:latin typeface="Noto Sans Bold"/>
                          <a:ea typeface="Noto Sans Bold"/>
                          <a:cs typeface="Noto Sans Bold"/>
                          <a:sym typeface="Noto Sans Bold"/>
                        </a:rPr>
                        <a:t>以上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78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Open Art的教學流程</a:t>
                      </a:r>
                      <a:endParaRPr lang="en-US" sz="1100"/>
                    </a:p>
                    <a:p>
                      <a:pPr algn="ctr">
                        <a:lnSpc>
                          <a:spcPts val="3358"/>
                        </a:lnSpc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(P.１-18)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10分鐘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F9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10分鐘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BCF"/>
                    </a:solidFill>
                  </a:tcPr>
                </a:tc>
              </a:tr>
              <a:tr h="11979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練習一-超級英雄(P.19-25)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F9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BCF"/>
                    </a:solidFill>
                  </a:tcPr>
                </a:tc>
              </a:tr>
              <a:tr h="11979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練習二-香港風景(P.26-36)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視乎課堂情況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F9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10分鐘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BCF"/>
                    </a:solidFill>
                  </a:tcPr>
                </a:tc>
              </a:tr>
              <a:tr h="11979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Q &amp; A (P.37-41)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視乎課堂情況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F9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10分鐘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BCF"/>
                    </a:solidFill>
                  </a:tcPr>
                </a:tc>
              </a:tr>
              <a:tr h="119792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總結及問卷(P.42-43)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7F95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358"/>
                        </a:lnSpc>
                        <a:defRPr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5分鐘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6BCF"/>
                    </a:solidFill>
                  </a:tcPr>
                </a:tc>
              </a:tr>
            </a:tbl>
          </a:graphicData>
        </a:graphic>
      </p:graphicFrame>
      <p:sp>
        <p:nvSpPr>
          <p:cNvPr name="TextBox 6" id="6"/>
          <p:cNvSpPr txBox="true"/>
          <p:nvPr/>
        </p:nvSpPr>
        <p:spPr>
          <a:xfrm rot="0">
            <a:off x="4386611" y="408341"/>
            <a:ext cx="10470792" cy="894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95"/>
              </a:lnSpc>
            </a:pPr>
            <a:r>
              <a:rPr lang="en-US" b="true" sz="6266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課堂時間分配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263397" y="6156237"/>
            <a:ext cx="2858682" cy="3902638"/>
            <a:chOff x="0" y="0"/>
            <a:chExt cx="3811576" cy="5203517"/>
          </a:xfrm>
        </p:grpSpPr>
        <p:sp>
          <p:nvSpPr>
            <p:cNvPr name="Freeform 8" id="8"/>
            <p:cNvSpPr/>
            <p:nvPr/>
          </p:nvSpPr>
          <p:spPr>
            <a:xfrm flipH="true" flipV="false" rot="0">
              <a:off x="0" y="0"/>
              <a:ext cx="3811524" cy="5203571"/>
            </a:xfrm>
            <a:custGeom>
              <a:avLst/>
              <a:gdLst/>
              <a:ahLst/>
              <a:cxnLst/>
              <a:rect r="r" b="b" t="t" l="l"/>
              <a:pathLst>
                <a:path h="5203571" w="3811524">
                  <a:moveTo>
                    <a:pt x="3811524" y="0"/>
                  </a:moveTo>
                  <a:lnTo>
                    <a:pt x="0" y="0"/>
                  </a:lnTo>
                  <a:lnTo>
                    <a:pt x="0" y="5203571"/>
                  </a:lnTo>
                  <a:lnTo>
                    <a:pt x="3811524" y="5203571"/>
                  </a:lnTo>
                  <a:lnTo>
                    <a:pt x="3811524" y="0"/>
                  </a:lnTo>
                  <a:close/>
                </a:path>
              </a:pathLst>
            </a:custGeom>
            <a:blipFill>
              <a:blip r:embed="rId4"/>
              <a:stretch>
                <a:fillRect l="-8" t="0" r="-10" b="1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DAGosrxfv1w</dc:identifier>
  <dcterms:modified xsi:type="dcterms:W3CDTF">2011-08-01T06:04:30Z</dcterms:modified>
  <cp:revision>1</cp:revision>
  <dc:title>初中 人工智能 實踐課一 圖像生成(Open Art) </dc:title>
</cp:coreProperties>
</file>