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10287000" cx="18288000"/>
  <p:notesSz cx="6858000" cy="9144000"/>
  <p:embeddedFontLst>
    <p:embeddedFont>
      <p:font typeface="Anton"/>
      <p:regular r:id="rId35"/>
    </p:embeddedFont>
    <p:embeddedFont>
      <p:font typeface="Roboto"/>
      <p:regular r:id="rId36"/>
      <p:bold r:id="rId37"/>
      <p:italic r:id="rId38"/>
      <p:boldItalic r:id="rId39"/>
    </p:embeddedFont>
    <p:embeddedFont>
      <p:font typeface="Montserrat"/>
      <p:bold r:id="rId40"/>
      <p:boldItalic r:id="rId41"/>
    </p:embeddedFont>
    <p:embeddedFont>
      <p:font typeface="Roboto Condensed"/>
      <p:regular r:id="rId42"/>
      <p:bold r:id="rId43"/>
      <p:italic r:id="rId44"/>
      <p:boldItalic r:id="rId45"/>
    </p:embeddedFont>
    <p:embeddedFont>
      <p:font typeface="Noto Sans TC"/>
      <p:regular r:id="rId46"/>
      <p:bold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48" roundtripDataSignature="AMtx7mhYZcxK4EvWKWHCTtHYltTLjrbl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.fntdata"/><Relationship Id="rId20" Type="http://schemas.openxmlformats.org/officeDocument/2006/relationships/slide" Target="slides/slide15.xml"/><Relationship Id="rId42" Type="http://schemas.openxmlformats.org/officeDocument/2006/relationships/font" Target="fonts/RobotoCondensed-regular.fntdata"/><Relationship Id="rId41" Type="http://schemas.openxmlformats.org/officeDocument/2006/relationships/font" Target="fonts/Montserrat-boldItalic.fntdata"/><Relationship Id="rId22" Type="http://schemas.openxmlformats.org/officeDocument/2006/relationships/slide" Target="slides/slide17.xml"/><Relationship Id="rId44" Type="http://schemas.openxmlformats.org/officeDocument/2006/relationships/font" Target="fonts/RobotoCondensed-italic.fntdata"/><Relationship Id="rId21" Type="http://schemas.openxmlformats.org/officeDocument/2006/relationships/slide" Target="slides/slide16.xml"/><Relationship Id="rId43" Type="http://schemas.openxmlformats.org/officeDocument/2006/relationships/font" Target="fonts/RobotoCondensed-bold.fntdata"/><Relationship Id="rId24" Type="http://schemas.openxmlformats.org/officeDocument/2006/relationships/slide" Target="slides/slide19.xml"/><Relationship Id="rId46" Type="http://schemas.openxmlformats.org/officeDocument/2006/relationships/font" Target="fonts/NotoSansTC-regular.fntdata"/><Relationship Id="rId23" Type="http://schemas.openxmlformats.org/officeDocument/2006/relationships/slide" Target="slides/slide18.xml"/><Relationship Id="rId45" Type="http://schemas.openxmlformats.org/officeDocument/2006/relationships/font" Target="fonts/RobotoCondensed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customschemas.google.com/relationships/presentationmetadata" Target="metadata"/><Relationship Id="rId25" Type="http://schemas.openxmlformats.org/officeDocument/2006/relationships/slide" Target="slides/slide20.xml"/><Relationship Id="rId47" Type="http://schemas.openxmlformats.org/officeDocument/2006/relationships/font" Target="fonts/NotoSansTC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Anton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oboto-bold.fntdata"/><Relationship Id="rId14" Type="http://schemas.openxmlformats.org/officeDocument/2006/relationships/slide" Target="slides/slide9.xml"/><Relationship Id="rId36" Type="http://schemas.openxmlformats.org/officeDocument/2006/relationships/font" Target="fonts/Roboto-regular.fntdata"/><Relationship Id="rId17" Type="http://schemas.openxmlformats.org/officeDocument/2006/relationships/slide" Target="slides/slide12.xml"/><Relationship Id="rId39" Type="http://schemas.openxmlformats.org/officeDocument/2006/relationships/font" Target="fonts/Roboto-boldItalic.fntdata"/><Relationship Id="rId16" Type="http://schemas.openxmlformats.org/officeDocument/2006/relationships/slide" Target="slides/slide11.xml"/><Relationship Id="rId38" Type="http://schemas.openxmlformats.org/officeDocument/2006/relationships/font" Target="fonts/Robot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11" name="Google Shape;311;p1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12" name="Google Shape;312;p1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https://youtu.be/15BrRvuXTEE?si=YJ3JBe1DApcaNbst</a:t>
            </a:r>
            <a:endParaRPr/>
          </a:p>
        </p:txBody>
      </p:sp>
      <p:sp>
        <p:nvSpPr>
          <p:cNvPr id="314" name="Google Shape;314;p1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15" name="Google Shape;315;p1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1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1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62" name="Google Shape;462;p1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63" name="Google Shape;463;p1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4" name="Google Shape;464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https://www.youtube.com/watch?v=jjO9DF57_vE (0:30-2:00)</a:t>
            </a:r>
            <a:endParaRPr/>
          </a:p>
        </p:txBody>
      </p:sp>
      <p:sp>
        <p:nvSpPr>
          <p:cNvPr id="465" name="Google Shape;465;p1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66" name="Google Shape;466;p1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2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2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2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2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2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2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2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2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2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3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3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3.png"/><Relationship Id="rId7" Type="http://schemas.openxmlformats.org/officeDocument/2006/relationships/image" Target="../media/image8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16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11" Type="http://schemas.openxmlformats.org/officeDocument/2006/relationships/image" Target="../media/image18.png"/><Relationship Id="rId10" Type="http://schemas.openxmlformats.org/officeDocument/2006/relationships/image" Target="../media/image19.png"/><Relationship Id="rId9" Type="http://schemas.openxmlformats.org/officeDocument/2006/relationships/image" Target="../media/image26.png"/><Relationship Id="rId5" Type="http://schemas.openxmlformats.org/officeDocument/2006/relationships/image" Target="../media/image15.png"/><Relationship Id="rId6" Type="http://schemas.openxmlformats.org/officeDocument/2006/relationships/image" Target="../media/image2.png"/><Relationship Id="rId7" Type="http://schemas.openxmlformats.org/officeDocument/2006/relationships/image" Target="../media/image13.png"/><Relationship Id="rId8" Type="http://schemas.openxmlformats.org/officeDocument/2006/relationships/image" Target="../media/image2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4.png"/><Relationship Id="rId4" Type="http://schemas.openxmlformats.org/officeDocument/2006/relationships/image" Target="../media/image23.png"/><Relationship Id="rId5" Type="http://schemas.openxmlformats.org/officeDocument/2006/relationships/image" Target="../media/image20.gif"/><Relationship Id="rId6" Type="http://schemas.openxmlformats.org/officeDocument/2006/relationships/image" Target="../media/image25.png"/><Relationship Id="rId7" Type="http://schemas.openxmlformats.org/officeDocument/2006/relationships/image" Target="../media/image28.png"/><Relationship Id="rId8" Type="http://schemas.openxmlformats.org/officeDocument/2006/relationships/image" Target="../media/image3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37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4.png"/><Relationship Id="rId4" Type="http://schemas.openxmlformats.org/officeDocument/2006/relationships/image" Target="../media/image30.png"/><Relationship Id="rId5" Type="http://schemas.openxmlformats.org/officeDocument/2006/relationships/image" Target="../media/image3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9" Type="http://schemas.openxmlformats.org/officeDocument/2006/relationships/image" Target="../media/image35.png"/><Relationship Id="rId5" Type="http://schemas.openxmlformats.org/officeDocument/2006/relationships/image" Target="../media/image38.png"/><Relationship Id="rId6" Type="http://schemas.openxmlformats.org/officeDocument/2006/relationships/image" Target="../media/image32.png"/><Relationship Id="rId7" Type="http://schemas.openxmlformats.org/officeDocument/2006/relationships/image" Target="../media/image41.png"/><Relationship Id="rId8" Type="http://schemas.openxmlformats.org/officeDocument/2006/relationships/image" Target="../media/image4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4.png"/><Relationship Id="rId4" Type="http://schemas.openxmlformats.org/officeDocument/2006/relationships/image" Target="../media/image50.png"/><Relationship Id="rId5" Type="http://schemas.openxmlformats.org/officeDocument/2006/relationships/image" Target="../media/image4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10" Type="http://schemas.openxmlformats.org/officeDocument/2006/relationships/image" Target="../media/image42.jpg"/><Relationship Id="rId9" Type="http://schemas.openxmlformats.org/officeDocument/2006/relationships/image" Target="../media/image44.jpg"/><Relationship Id="rId5" Type="http://schemas.openxmlformats.org/officeDocument/2006/relationships/image" Target="../media/image38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10" Type="http://schemas.openxmlformats.org/officeDocument/2006/relationships/image" Target="../media/image12.png"/><Relationship Id="rId9" Type="http://schemas.openxmlformats.org/officeDocument/2006/relationships/image" Target="../media/image52.png"/><Relationship Id="rId5" Type="http://schemas.openxmlformats.org/officeDocument/2006/relationships/image" Target="../media/image38.png"/><Relationship Id="rId6" Type="http://schemas.openxmlformats.org/officeDocument/2006/relationships/image" Target="../media/image42.jpg"/><Relationship Id="rId7" Type="http://schemas.openxmlformats.org/officeDocument/2006/relationships/image" Target="../media/image44.jpg"/><Relationship Id="rId8" Type="http://schemas.openxmlformats.org/officeDocument/2006/relationships/image" Target="../media/image4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48.png"/><Relationship Id="rId5" Type="http://schemas.openxmlformats.org/officeDocument/2006/relationships/image" Target="../media/image67.png"/><Relationship Id="rId6" Type="http://schemas.openxmlformats.org/officeDocument/2006/relationships/image" Target="../media/image54.png"/><Relationship Id="rId7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4.png"/><Relationship Id="rId4" Type="http://schemas.openxmlformats.org/officeDocument/2006/relationships/image" Target="../media/image58.png"/><Relationship Id="rId5" Type="http://schemas.openxmlformats.org/officeDocument/2006/relationships/image" Target="../media/image49.png"/><Relationship Id="rId6" Type="http://schemas.openxmlformats.org/officeDocument/2006/relationships/image" Target="../media/image5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11" Type="http://schemas.openxmlformats.org/officeDocument/2006/relationships/image" Target="../media/image59.png"/><Relationship Id="rId10" Type="http://schemas.openxmlformats.org/officeDocument/2006/relationships/image" Target="../media/image12.png"/><Relationship Id="rId9" Type="http://schemas.openxmlformats.org/officeDocument/2006/relationships/image" Target="../media/image72.png"/><Relationship Id="rId5" Type="http://schemas.openxmlformats.org/officeDocument/2006/relationships/image" Target="../media/image38.png"/><Relationship Id="rId6" Type="http://schemas.openxmlformats.org/officeDocument/2006/relationships/image" Target="../media/image63.png"/><Relationship Id="rId7" Type="http://schemas.openxmlformats.org/officeDocument/2006/relationships/image" Target="../media/image57.png"/><Relationship Id="rId8" Type="http://schemas.openxmlformats.org/officeDocument/2006/relationships/image" Target="../media/image6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55.png"/><Relationship Id="rId5" Type="http://schemas.openxmlformats.org/officeDocument/2006/relationships/image" Target="../media/image74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hyperlink" Target="https://this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11" Type="http://schemas.openxmlformats.org/officeDocument/2006/relationships/image" Target="../media/image68.png"/><Relationship Id="rId10" Type="http://schemas.openxmlformats.org/officeDocument/2006/relationships/image" Target="../media/image69.png"/><Relationship Id="rId9" Type="http://schemas.openxmlformats.org/officeDocument/2006/relationships/image" Target="../media/image66.png"/><Relationship Id="rId5" Type="http://schemas.openxmlformats.org/officeDocument/2006/relationships/image" Target="../media/image38.png"/><Relationship Id="rId6" Type="http://schemas.openxmlformats.org/officeDocument/2006/relationships/image" Target="../media/image86.png"/><Relationship Id="rId7" Type="http://schemas.openxmlformats.org/officeDocument/2006/relationships/image" Target="../media/image80.png"/><Relationship Id="rId8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5.png"/><Relationship Id="rId4" Type="http://schemas.openxmlformats.org/officeDocument/2006/relationships/image" Target="../media/image62.png"/><Relationship Id="rId11" Type="http://schemas.openxmlformats.org/officeDocument/2006/relationships/image" Target="../media/image84.png"/><Relationship Id="rId10" Type="http://schemas.openxmlformats.org/officeDocument/2006/relationships/image" Target="../media/image78.png"/><Relationship Id="rId12" Type="http://schemas.openxmlformats.org/officeDocument/2006/relationships/image" Target="../media/image79.png"/><Relationship Id="rId9" Type="http://schemas.openxmlformats.org/officeDocument/2006/relationships/image" Target="../media/image77.png"/><Relationship Id="rId5" Type="http://schemas.openxmlformats.org/officeDocument/2006/relationships/image" Target="../media/image73.png"/><Relationship Id="rId6" Type="http://schemas.openxmlformats.org/officeDocument/2006/relationships/image" Target="../media/image71.png"/><Relationship Id="rId7" Type="http://schemas.openxmlformats.org/officeDocument/2006/relationships/image" Target="../media/image75.png"/><Relationship Id="rId8" Type="http://schemas.openxmlformats.org/officeDocument/2006/relationships/image" Target="../media/image7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5.png"/><Relationship Id="rId4" Type="http://schemas.openxmlformats.org/officeDocument/2006/relationships/image" Target="../media/image62.png"/><Relationship Id="rId10" Type="http://schemas.openxmlformats.org/officeDocument/2006/relationships/image" Target="../media/image88.png"/><Relationship Id="rId9" Type="http://schemas.openxmlformats.org/officeDocument/2006/relationships/image" Target="../media/image87.png"/><Relationship Id="rId5" Type="http://schemas.openxmlformats.org/officeDocument/2006/relationships/image" Target="../media/image82.png"/><Relationship Id="rId6" Type="http://schemas.openxmlformats.org/officeDocument/2006/relationships/image" Target="../media/image92.png"/><Relationship Id="rId7" Type="http://schemas.openxmlformats.org/officeDocument/2006/relationships/image" Target="../media/image81.png"/><Relationship Id="rId8" Type="http://schemas.openxmlformats.org/officeDocument/2006/relationships/image" Target="../media/image8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5" Type="http://schemas.openxmlformats.org/officeDocument/2006/relationships/image" Target="../media/image38.png"/><Relationship Id="rId6" Type="http://schemas.openxmlformats.org/officeDocument/2006/relationships/image" Target="../media/image91.jpg"/><Relationship Id="rId7" Type="http://schemas.openxmlformats.org/officeDocument/2006/relationships/image" Target="../media/image8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90.png"/><Relationship Id="rId11" Type="http://schemas.openxmlformats.org/officeDocument/2006/relationships/image" Target="../media/image99.png"/><Relationship Id="rId10" Type="http://schemas.openxmlformats.org/officeDocument/2006/relationships/image" Target="../media/image94.png"/><Relationship Id="rId9" Type="http://schemas.openxmlformats.org/officeDocument/2006/relationships/image" Target="../media/image100.png"/><Relationship Id="rId5" Type="http://schemas.openxmlformats.org/officeDocument/2006/relationships/image" Target="../media/image89.png"/><Relationship Id="rId6" Type="http://schemas.openxmlformats.org/officeDocument/2006/relationships/image" Target="../media/image97.png"/><Relationship Id="rId7" Type="http://schemas.openxmlformats.org/officeDocument/2006/relationships/image" Target="../media/image29.png"/><Relationship Id="rId8" Type="http://schemas.openxmlformats.org/officeDocument/2006/relationships/image" Target="../media/image3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4.png"/><Relationship Id="rId4" Type="http://schemas.openxmlformats.org/officeDocument/2006/relationships/image" Target="../media/image95.png"/><Relationship Id="rId5" Type="http://schemas.openxmlformats.org/officeDocument/2006/relationships/image" Target="../media/image96.jpg"/><Relationship Id="rId6" Type="http://schemas.openxmlformats.org/officeDocument/2006/relationships/image" Target="../media/image101.jpg"/><Relationship Id="rId7" Type="http://schemas.openxmlformats.org/officeDocument/2006/relationships/image" Target="../media/image93.png"/><Relationship Id="rId8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4.png"/><Relationship Id="rId4" Type="http://schemas.openxmlformats.org/officeDocument/2006/relationships/image" Target="../media/image105.jpg"/><Relationship Id="rId5" Type="http://schemas.openxmlformats.org/officeDocument/2006/relationships/image" Target="../media/image10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4.png"/><Relationship Id="rId4" Type="http://schemas.openxmlformats.org/officeDocument/2006/relationships/image" Target="../media/image13.png"/><Relationship Id="rId10" Type="http://schemas.openxmlformats.org/officeDocument/2006/relationships/image" Target="../media/image107.png"/><Relationship Id="rId9" Type="http://schemas.openxmlformats.org/officeDocument/2006/relationships/image" Target="../media/image112.png"/><Relationship Id="rId5" Type="http://schemas.openxmlformats.org/officeDocument/2006/relationships/image" Target="../media/image98.png"/><Relationship Id="rId6" Type="http://schemas.openxmlformats.org/officeDocument/2006/relationships/image" Target="../media/image102.png"/><Relationship Id="rId7" Type="http://schemas.openxmlformats.org/officeDocument/2006/relationships/image" Target="../media/image110.png"/><Relationship Id="rId8" Type="http://schemas.openxmlformats.org/officeDocument/2006/relationships/image" Target="../media/image10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4.png"/><Relationship Id="rId4" Type="http://schemas.openxmlformats.org/officeDocument/2006/relationships/image" Target="../media/image117.png"/><Relationship Id="rId5" Type="http://schemas.openxmlformats.org/officeDocument/2006/relationships/image" Target="../media/image102.png"/><Relationship Id="rId6" Type="http://schemas.openxmlformats.org/officeDocument/2006/relationships/image" Target="../media/image110.png"/><Relationship Id="rId7" Type="http://schemas.openxmlformats.org/officeDocument/2006/relationships/image" Target="../media/image1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10" Type="http://schemas.openxmlformats.org/officeDocument/2006/relationships/image" Target="../media/image55.png"/><Relationship Id="rId9" Type="http://schemas.openxmlformats.org/officeDocument/2006/relationships/image" Target="../media/image116.jpg"/><Relationship Id="rId5" Type="http://schemas.openxmlformats.org/officeDocument/2006/relationships/image" Target="../media/image38.png"/><Relationship Id="rId6" Type="http://schemas.openxmlformats.org/officeDocument/2006/relationships/image" Target="../media/image114.jpg"/><Relationship Id="rId7" Type="http://schemas.openxmlformats.org/officeDocument/2006/relationships/image" Target="../media/image113.jpg"/><Relationship Id="rId8" Type="http://schemas.openxmlformats.org/officeDocument/2006/relationships/image" Target="../media/image11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9" Type="http://schemas.openxmlformats.org/officeDocument/2006/relationships/image" Target="../media/image119.png"/><Relationship Id="rId5" Type="http://schemas.openxmlformats.org/officeDocument/2006/relationships/image" Target="../media/image38.png"/><Relationship Id="rId6" Type="http://schemas.openxmlformats.org/officeDocument/2006/relationships/image" Target="../media/image121.png"/><Relationship Id="rId7" Type="http://schemas.openxmlformats.org/officeDocument/2006/relationships/image" Target="../media/image12.png"/><Relationship Id="rId8" Type="http://schemas.openxmlformats.org/officeDocument/2006/relationships/image" Target="../media/image1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21.png"/><Relationship Id="rId6" Type="http://schemas.openxmlformats.org/officeDocument/2006/relationships/image" Target="../media/image12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Relationship Id="rId4" Type="http://schemas.openxmlformats.org/officeDocument/2006/relationships/image" Target="../media/image122.png"/><Relationship Id="rId5" Type="http://schemas.openxmlformats.org/officeDocument/2006/relationships/image" Target="../media/image123.png"/><Relationship Id="rId6" Type="http://schemas.openxmlformats.org/officeDocument/2006/relationships/image" Target="../media/image120.png"/><Relationship Id="rId7" Type="http://schemas.openxmlformats.org/officeDocument/2006/relationships/image" Target="../media/image130.png"/><Relationship Id="rId8" Type="http://schemas.openxmlformats.org/officeDocument/2006/relationships/image" Target="../media/image12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4.png"/><Relationship Id="rId4" Type="http://schemas.openxmlformats.org/officeDocument/2006/relationships/image" Target="../media/image124.jpg"/><Relationship Id="rId5" Type="http://schemas.openxmlformats.org/officeDocument/2006/relationships/image" Target="../media/image141.jpg"/><Relationship Id="rId6" Type="http://schemas.openxmlformats.org/officeDocument/2006/relationships/image" Target="../media/image129.jpg"/><Relationship Id="rId7" Type="http://schemas.openxmlformats.org/officeDocument/2006/relationships/image" Target="../media/image131.jpg"/><Relationship Id="rId8" Type="http://schemas.openxmlformats.org/officeDocument/2006/relationships/image" Target="../media/image13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44.png"/><Relationship Id="rId4" Type="http://schemas.openxmlformats.org/officeDocument/2006/relationships/image" Target="../media/image133.png"/><Relationship Id="rId11" Type="http://schemas.openxmlformats.org/officeDocument/2006/relationships/image" Target="../media/image134.gif"/><Relationship Id="rId10" Type="http://schemas.openxmlformats.org/officeDocument/2006/relationships/image" Target="../media/image139.png"/><Relationship Id="rId12" Type="http://schemas.openxmlformats.org/officeDocument/2006/relationships/image" Target="../media/image142.png"/><Relationship Id="rId9" Type="http://schemas.openxmlformats.org/officeDocument/2006/relationships/image" Target="../media/image140.png"/><Relationship Id="rId5" Type="http://schemas.openxmlformats.org/officeDocument/2006/relationships/image" Target="../media/image132.png"/><Relationship Id="rId6" Type="http://schemas.openxmlformats.org/officeDocument/2006/relationships/image" Target="../media/image138.png"/><Relationship Id="rId7" Type="http://schemas.openxmlformats.org/officeDocument/2006/relationships/image" Target="../media/image135.png"/><Relationship Id="rId8" Type="http://schemas.openxmlformats.org/officeDocument/2006/relationships/image" Target="../media/image1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767486" y="8648700"/>
            <a:ext cx="5836596" cy="1028700"/>
          </a:xfrm>
          <a:custGeom>
            <a:rect b="b" l="l" r="r" t="t"/>
            <a:pathLst>
              <a:path extrusionOk="0"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0" name="Google Shape;90;p1"/>
          <p:cNvGrpSpPr/>
          <p:nvPr/>
        </p:nvGrpSpPr>
        <p:grpSpPr>
          <a:xfrm>
            <a:off x="8813020" y="8975511"/>
            <a:ext cx="8575911" cy="522715"/>
            <a:chOff x="0" y="-57150"/>
            <a:chExt cx="11434548" cy="696954"/>
          </a:xfrm>
        </p:grpSpPr>
        <p:sp>
          <p:nvSpPr>
            <p:cNvPr id="91" name="Google Shape;91;p1"/>
            <p:cNvSpPr txBox="1"/>
            <p:nvPr/>
          </p:nvSpPr>
          <p:spPr>
            <a:xfrm>
              <a:off x="222633" y="-57150"/>
              <a:ext cx="10939118" cy="696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14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Project NEXT 新興科技素養及價值教育計劃</a:t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0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3" name="Google Shape;93;p1"/>
            <p:cNvSpPr/>
            <p:nvPr/>
          </p:nvSpPr>
          <p:spPr>
            <a:xfrm>
              <a:off x="11211915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4" name="Google Shape;94;p1"/>
          <p:cNvSpPr/>
          <p:nvPr/>
        </p:nvSpPr>
        <p:spPr>
          <a:xfrm>
            <a:off x="13100976" y="-3563444"/>
            <a:ext cx="9639356" cy="8229600"/>
          </a:xfrm>
          <a:custGeom>
            <a:rect b="b" l="l" r="r" t="t"/>
            <a:pathLst>
              <a:path extrusionOk="0" h="8229600" w="9639356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/>
          <p:nvPr/>
        </p:nvSpPr>
        <p:spPr>
          <a:xfrm>
            <a:off x="604241" y="6305518"/>
            <a:ext cx="5033076" cy="1381125"/>
          </a:xfrm>
          <a:custGeom>
            <a:rect b="b" l="l" r="r" t="t"/>
            <a:pathLst>
              <a:path extrusionOk="0" h="1381125" w="5033076">
                <a:moveTo>
                  <a:pt x="0" y="0"/>
                </a:moveTo>
                <a:lnTo>
                  <a:pt x="5033077" y="0"/>
                </a:lnTo>
                <a:lnTo>
                  <a:pt x="5033077" y="1381125"/>
                </a:lnTo>
                <a:lnTo>
                  <a:pt x="0" y="13811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"/>
          <p:cNvSpPr/>
          <p:nvPr/>
        </p:nvSpPr>
        <p:spPr>
          <a:xfrm>
            <a:off x="767486" y="551356"/>
            <a:ext cx="5648482" cy="1460814"/>
          </a:xfrm>
          <a:custGeom>
            <a:rect b="b" l="l" r="r" t="t"/>
            <a:pathLst>
              <a:path extrusionOk="0" h="1460814" w="5648482">
                <a:moveTo>
                  <a:pt x="0" y="0"/>
                </a:moveTo>
                <a:lnTo>
                  <a:pt x="5648482" y="0"/>
                </a:lnTo>
                <a:lnTo>
                  <a:pt x="5648482" y="1460814"/>
                </a:lnTo>
                <a:lnTo>
                  <a:pt x="0" y="14608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"/>
          <p:cNvSpPr txBox="1"/>
          <p:nvPr/>
        </p:nvSpPr>
        <p:spPr>
          <a:xfrm>
            <a:off x="2752845" y="6300051"/>
            <a:ext cx="2445453" cy="12015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6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初中</a:t>
            </a:r>
            <a:endParaRPr/>
          </a:p>
        </p:txBody>
      </p:sp>
      <p:sp>
        <p:nvSpPr>
          <p:cNvPr id="98" name="Google Shape;98;p1"/>
          <p:cNvSpPr txBox="1"/>
          <p:nvPr/>
        </p:nvSpPr>
        <p:spPr>
          <a:xfrm>
            <a:off x="745526" y="2513506"/>
            <a:ext cx="7952996" cy="3334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新興科技素養基礎講座</a:t>
            </a:r>
            <a:endParaRPr/>
          </a:p>
        </p:txBody>
      </p:sp>
      <p:sp>
        <p:nvSpPr>
          <p:cNvPr id="99" name="Google Shape;99;p1"/>
          <p:cNvSpPr txBox="1"/>
          <p:nvPr/>
        </p:nvSpPr>
        <p:spPr>
          <a:xfrm>
            <a:off x="869155" y="8730546"/>
            <a:ext cx="2621610" cy="7792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69" u="none" cap="none" strike="noStrike">
                <a:solidFill>
                  <a:srgbClr val="1371A1"/>
                </a:solidFill>
                <a:latin typeface="Noto Sans TC"/>
                <a:ea typeface="Noto Sans TC"/>
                <a:cs typeface="Noto Sans TC"/>
                <a:sym typeface="Noto Sans TC"/>
              </a:rPr>
              <a:t>教學簡報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105" name="Google Shape;105;p2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06" name="Google Shape;106;p2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09" name="Google Shape;109;p2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677" r="-167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" name="Google Shape;111;p2"/>
          <p:cNvGrpSpPr/>
          <p:nvPr/>
        </p:nvGrpSpPr>
        <p:grpSpPr>
          <a:xfrm>
            <a:off x="11319556" y="2910242"/>
            <a:ext cx="5805378" cy="5995794"/>
            <a:chOff x="0" y="0"/>
            <a:chExt cx="6350000" cy="6558280"/>
          </a:xfrm>
        </p:grpSpPr>
        <p:sp>
          <p:nvSpPr>
            <p:cNvPr id="112" name="Google Shape;112;p2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4831" r="-483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" name="Google Shape;114;p2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115" name="Google Shape;115;p2"/>
          <p:cNvSpPr/>
          <p:nvPr/>
        </p:nvSpPr>
        <p:spPr>
          <a:xfrm>
            <a:off x="1029270" y="4470362"/>
            <a:ext cx="1069658" cy="1069658"/>
          </a:xfrm>
          <a:custGeom>
            <a:rect b="b" l="l" r="r" t="t"/>
            <a:pathLst>
              <a:path extrusionOk="0" h="1069658" w="1069658">
                <a:moveTo>
                  <a:pt x="0" y="0"/>
                </a:moveTo>
                <a:lnTo>
                  <a:pt x="1069657" y="0"/>
                </a:lnTo>
                <a:lnTo>
                  <a:pt x="1069657" y="1069658"/>
                </a:lnTo>
                <a:lnTo>
                  <a:pt x="0" y="10696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2"/>
          <p:cNvSpPr/>
          <p:nvPr/>
        </p:nvSpPr>
        <p:spPr>
          <a:xfrm>
            <a:off x="1028700" y="6237271"/>
            <a:ext cx="1069658" cy="1069658"/>
          </a:xfrm>
          <a:custGeom>
            <a:rect b="b" l="l" r="r" t="t"/>
            <a:pathLst>
              <a:path extrusionOk="0" h="1069658" w="1069658">
                <a:moveTo>
                  <a:pt x="0" y="0"/>
                </a:moveTo>
                <a:lnTo>
                  <a:pt x="1069658" y="0"/>
                </a:lnTo>
                <a:lnTo>
                  <a:pt x="1069658" y="1069658"/>
                </a:lnTo>
                <a:lnTo>
                  <a:pt x="0" y="10696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7" name="Google Shape;117;p2"/>
          <p:cNvGrpSpPr/>
          <p:nvPr/>
        </p:nvGrpSpPr>
        <p:grpSpPr>
          <a:xfrm>
            <a:off x="1029270" y="1628629"/>
            <a:ext cx="5951308" cy="1687711"/>
            <a:chOff x="0" y="-38100"/>
            <a:chExt cx="1567423" cy="444500"/>
          </a:xfrm>
        </p:grpSpPr>
        <p:sp>
          <p:nvSpPr>
            <p:cNvPr id="118" name="Google Shape;118;p2"/>
            <p:cNvSpPr/>
            <p:nvPr/>
          </p:nvSpPr>
          <p:spPr>
            <a:xfrm>
              <a:off x="0" y="0"/>
              <a:ext cx="1567423" cy="406400"/>
            </a:xfrm>
            <a:custGeom>
              <a:rect b="b" l="l" r="r" t="t"/>
              <a:pathLst>
                <a:path extrusionOk="0" h="406400" w="1567423">
                  <a:moveTo>
                    <a:pt x="1364223" y="0"/>
                  </a:moveTo>
                  <a:cubicBezTo>
                    <a:pt x="1476447" y="0"/>
                    <a:pt x="1567423" y="90976"/>
                    <a:pt x="1567423" y="203200"/>
                  </a:cubicBezTo>
                  <a:cubicBezTo>
                    <a:pt x="1567423" y="315424"/>
                    <a:pt x="1476447" y="406400"/>
                    <a:pt x="136422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8C52FF"/>
                </a:gs>
                <a:gs pos="100000">
                  <a:srgbClr val="00BF63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0" y="-38100"/>
              <a:ext cx="1567423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2"/>
          <p:cNvSpPr txBox="1"/>
          <p:nvPr/>
        </p:nvSpPr>
        <p:spPr>
          <a:xfrm>
            <a:off x="2413252" y="3869950"/>
            <a:ext cx="8591979" cy="15927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50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認識甚麼是新興科技</a:t>
            </a:r>
            <a:endParaRPr/>
          </a:p>
        </p:txBody>
      </p:sp>
      <p:sp>
        <p:nvSpPr>
          <p:cNvPr id="121" name="Google Shape;121;p2"/>
          <p:cNvSpPr txBox="1"/>
          <p:nvPr/>
        </p:nvSpPr>
        <p:spPr>
          <a:xfrm>
            <a:off x="2413252" y="6018196"/>
            <a:ext cx="8591979" cy="2488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學習正向新興科技素養及價值</a:t>
            </a:r>
            <a:endParaRPr/>
          </a:p>
        </p:txBody>
      </p:sp>
      <p:sp>
        <p:nvSpPr>
          <p:cNvPr id="122" name="Google Shape;122;p2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sp>
        <p:nvSpPr>
          <p:cNvPr id="128" name="Google Shape;128;p3"/>
          <p:cNvSpPr/>
          <p:nvPr/>
        </p:nvSpPr>
        <p:spPr>
          <a:xfrm>
            <a:off x="814479" y="2935331"/>
            <a:ext cx="4933097" cy="2774491"/>
          </a:xfrm>
          <a:custGeom>
            <a:rect b="b" l="l" r="r" t="t"/>
            <a:pathLst>
              <a:path extrusionOk="0" h="619199" w="1100948">
                <a:moveTo>
                  <a:pt x="54928" y="0"/>
                </a:moveTo>
                <a:lnTo>
                  <a:pt x="1046019" y="0"/>
                </a:lnTo>
                <a:cubicBezTo>
                  <a:pt x="1060587" y="0"/>
                  <a:pt x="1074558" y="5787"/>
                  <a:pt x="1084859" y="16088"/>
                </a:cubicBezTo>
                <a:cubicBezTo>
                  <a:pt x="1095160" y="26389"/>
                  <a:pt x="1100948" y="40360"/>
                  <a:pt x="1100948" y="54928"/>
                </a:cubicBezTo>
                <a:lnTo>
                  <a:pt x="1100948" y="564271"/>
                </a:lnTo>
                <a:cubicBezTo>
                  <a:pt x="1100948" y="578839"/>
                  <a:pt x="1095160" y="592810"/>
                  <a:pt x="1084859" y="603111"/>
                </a:cubicBezTo>
                <a:cubicBezTo>
                  <a:pt x="1074558" y="613412"/>
                  <a:pt x="1060587" y="619199"/>
                  <a:pt x="1046019" y="619199"/>
                </a:cubicBezTo>
                <a:lnTo>
                  <a:pt x="54928" y="619199"/>
                </a:lnTo>
                <a:cubicBezTo>
                  <a:pt x="40360" y="619199"/>
                  <a:pt x="26389" y="613412"/>
                  <a:pt x="16088" y="603111"/>
                </a:cubicBezTo>
                <a:cubicBezTo>
                  <a:pt x="5787" y="592810"/>
                  <a:pt x="0" y="578839"/>
                  <a:pt x="0" y="564271"/>
                </a:cubicBezTo>
                <a:lnTo>
                  <a:pt x="0" y="54928"/>
                </a:lnTo>
                <a:cubicBezTo>
                  <a:pt x="0" y="40360"/>
                  <a:pt x="5787" y="26389"/>
                  <a:pt x="16088" y="16088"/>
                </a:cubicBezTo>
                <a:cubicBezTo>
                  <a:pt x="26389" y="5787"/>
                  <a:pt x="40360" y="0"/>
                  <a:pt x="54928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" l="0" r="0" t="-5"/>
            </a:stretch>
          </a:blipFill>
          <a:ln cap="rnd" cmpd="sng" w="1143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3"/>
          <p:cNvSpPr/>
          <p:nvPr/>
        </p:nvSpPr>
        <p:spPr>
          <a:xfrm>
            <a:off x="6404092" y="2935331"/>
            <a:ext cx="4933097" cy="2774491"/>
          </a:xfrm>
          <a:custGeom>
            <a:rect b="b" l="l" r="r" t="t"/>
            <a:pathLst>
              <a:path extrusionOk="0" h="619199" w="1100948">
                <a:moveTo>
                  <a:pt x="54928" y="0"/>
                </a:moveTo>
                <a:lnTo>
                  <a:pt x="1046019" y="0"/>
                </a:lnTo>
                <a:cubicBezTo>
                  <a:pt x="1060587" y="0"/>
                  <a:pt x="1074558" y="5787"/>
                  <a:pt x="1084859" y="16088"/>
                </a:cubicBezTo>
                <a:cubicBezTo>
                  <a:pt x="1095160" y="26389"/>
                  <a:pt x="1100948" y="40360"/>
                  <a:pt x="1100948" y="54928"/>
                </a:cubicBezTo>
                <a:lnTo>
                  <a:pt x="1100948" y="564271"/>
                </a:lnTo>
                <a:cubicBezTo>
                  <a:pt x="1100948" y="578839"/>
                  <a:pt x="1095160" y="592810"/>
                  <a:pt x="1084859" y="603111"/>
                </a:cubicBezTo>
                <a:cubicBezTo>
                  <a:pt x="1074558" y="613412"/>
                  <a:pt x="1060587" y="619199"/>
                  <a:pt x="1046019" y="619199"/>
                </a:cubicBezTo>
                <a:lnTo>
                  <a:pt x="54928" y="619199"/>
                </a:lnTo>
                <a:cubicBezTo>
                  <a:pt x="40360" y="619199"/>
                  <a:pt x="26389" y="613412"/>
                  <a:pt x="16088" y="603111"/>
                </a:cubicBezTo>
                <a:cubicBezTo>
                  <a:pt x="5787" y="592810"/>
                  <a:pt x="0" y="578839"/>
                  <a:pt x="0" y="564271"/>
                </a:cubicBezTo>
                <a:lnTo>
                  <a:pt x="0" y="54928"/>
                </a:lnTo>
                <a:cubicBezTo>
                  <a:pt x="0" y="40360"/>
                  <a:pt x="5787" y="26389"/>
                  <a:pt x="16088" y="16088"/>
                </a:cubicBezTo>
                <a:cubicBezTo>
                  <a:pt x="26389" y="5787"/>
                  <a:pt x="40360" y="0"/>
                  <a:pt x="54928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" l="0" r="0" t="-5"/>
            </a:stretch>
          </a:blipFill>
          <a:ln cap="rnd" cmpd="sng" w="1143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3"/>
          <p:cNvSpPr/>
          <p:nvPr/>
        </p:nvSpPr>
        <p:spPr>
          <a:xfrm>
            <a:off x="476664" y="2487183"/>
            <a:ext cx="1280954" cy="1280954"/>
          </a:xfrm>
          <a:custGeom>
            <a:rect b="b" l="l" r="r" t="t"/>
            <a:pathLst>
              <a:path extrusionOk="0" h="1280954" w="1280954">
                <a:moveTo>
                  <a:pt x="0" y="0"/>
                </a:moveTo>
                <a:lnTo>
                  <a:pt x="1280953" y="0"/>
                </a:lnTo>
                <a:lnTo>
                  <a:pt x="1280953" y="1280953"/>
                </a:lnTo>
                <a:lnTo>
                  <a:pt x="0" y="1280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3"/>
          <p:cNvSpPr/>
          <p:nvPr/>
        </p:nvSpPr>
        <p:spPr>
          <a:xfrm>
            <a:off x="6037821" y="2487183"/>
            <a:ext cx="1280954" cy="1280954"/>
          </a:xfrm>
          <a:custGeom>
            <a:rect b="b" l="l" r="r" t="t"/>
            <a:pathLst>
              <a:path extrusionOk="0" h="1280954" w="1280954">
                <a:moveTo>
                  <a:pt x="0" y="0"/>
                </a:moveTo>
                <a:lnTo>
                  <a:pt x="1280953" y="0"/>
                </a:lnTo>
                <a:lnTo>
                  <a:pt x="1280953" y="1280953"/>
                </a:lnTo>
                <a:lnTo>
                  <a:pt x="0" y="1280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3"/>
          <p:cNvSpPr/>
          <p:nvPr/>
        </p:nvSpPr>
        <p:spPr>
          <a:xfrm>
            <a:off x="-4005199" y="6098613"/>
            <a:ext cx="9639356" cy="8229600"/>
          </a:xfrm>
          <a:custGeom>
            <a:rect b="b" l="l" r="r" t="t"/>
            <a:pathLst>
              <a:path extrusionOk="0" h="8229600" w="9639356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3"/>
          <p:cNvSpPr/>
          <p:nvPr/>
        </p:nvSpPr>
        <p:spPr>
          <a:xfrm>
            <a:off x="12896999" y="-3435423"/>
            <a:ext cx="9639356" cy="8229600"/>
          </a:xfrm>
          <a:custGeom>
            <a:rect b="b" l="l" r="r" t="t"/>
            <a:pathLst>
              <a:path extrusionOk="0" h="8229600" w="9639356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4" name="Google Shape;134;p3"/>
          <p:cNvGrpSpPr/>
          <p:nvPr/>
        </p:nvGrpSpPr>
        <p:grpSpPr>
          <a:xfrm>
            <a:off x="1030757" y="-3987589"/>
            <a:ext cx="15840494" cy="5904936"/>
            <a:chOff x="0" y="-28575"/>
            <a:chExt cx="4171982" cy="1555209"/>
          </a:xfrm>
        </p:grpSpPr>
        <p:sp>
          <p:nvSpPr>
            <p:cNvPr id="135" name="Google Shape;135;p3"/>
            <p:cNvSpPr/>
            <p:nvPr/>
          </p:nvSpPr>
          <p:spPr>
            <a:xfrm>
              <a:off x="0" y="0"/>
              <a:ext cx="4171982" cy="1526634"/>
            </a:xfrm>
            <a:custGeom>
              <a:rect b="b" l="l" r="r" t="t"/>
              <a:pathLst>
                <a:path extrusionOk="0" h="1526634" w="4171982">
                  <a:moveTo>
                    <a:pt x="43009" y="0"/>
                  </a:moveTo>
                  <a:lnTo>
                    <a:pt x="4128972" y="0"/>
                  </a:lnTo>
                  <a:cubicBezTo>
                    <a:pt x="4152726" y="0"/>
                    <a:pt x="4171982" y="19256"/>
                    <a:pt x="4171982" y="43009"/>
                  </a:cubicBezTo>
                  <a:lnTo>
                    <a:pt x="4171982" y="1483625"/>
                  </a:lnTo>
                  <a:cubicBezTo>
                    <a:pt x="4171982" y="1495032"/>
                    <a:pt x="4167450" y="1505971"/>
                    <a:pt x="4159384" y="1514037"/>
                  </a:cubicBezTo>
                  <a:cubicBezTo>
                    <a:pt x="4151319" y="1522103"/>
                    <a:pt x="4140379" y="1526634"/>
                    <a:pt x="4128972" y="1526634"/>
                  </a:cubicBezTo>
                  <a:lnTo>
                    <a:pt x="43009" y="1526634"/>
                  </a:lnTo>
                  <a:cubicBezTo>
                    <a:pt x="19256" y="1526634"/>
                    <a:pt x="0" y="1507379"/>
                    <a:pt x="0" y="1483625"/>
                  </a:cubicBezTo>
                  <a:lnTo>
                    <a:pt x="0" y="43009"/>
                  </a:lnTo>
                  <a:cubicBezTo>
                    <a:pt x="0" y="19256"/>
                    <a:pt x="19256" y="0"/>
                    <a:pt x="43009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3"/>
            <p:cNvSpPr txBox="1"/>
            <p:nvPr/>
          </p:nvSpPr>
          <p:spPr>
            <a:xfrm>
              <a:off x="0" y="-28575"/>
              <a:ext cx="4171982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3"/>
          <p:cNvSpPr/>
          <p:nvPr/>
        </p:nvSpPr>
        <p:spPr>
          <a:xfrm>
            <a:off x="816579" y="6788176"/>
            <a:ext cx="4933097" cy="2774491"/>
          </a:xfrm>
          <a:custGeom>
            <a:rect b="b" l="l" r="r" t="t"/>
            <a:pathLst>
              <a:path extrusionOk="0" h="619199" w="1100948">
                <a:moveTo>
                  <a:pt x="54928" y="0"/>
                </a:moveTo>
                <a:lnTo>
                  <a:pt x="1046019" y="0"/>
                </a:lnTo>
                <a:cubicBezTo>
                  <a:pt x="1060587" y="0"/>
                  <a:pt x="1074558" y="5787"/>
                  <a:pt x="1084859" y="16088"/>
                </a:cubicBezTo>
                <a:cubicBezTo>
                  <a:pt x="1095160" y="26389"/>
                  <a:pt x="1100948" y="40360"/>
                  <a:pt x="1100948" y="54928"/>
                </a:cubicBezTo>
                <a:lnTo>
                  <a:pt x="1100948" y="564271"/>
                </a:lnTo>
                <a:cubicBezTo>
                  <a:pt x="1100948" y="578839"/>
                  <a:pt x="1095160" y="592810"/>
                  <a:pt x="1084859" y="603111"/>
                </a:cubicBezTo>
                <a:cubicBezTo>
                  <a:pt x="1074558" y="613412"/>
                  <a:pt x="1060587" y="619199"/>
                  <a:pt x="1046019" y="619199"/>
                </a:cubicBezTo>
                <a:lnTo>
                  <a:pt x="54928" y="619199"/>
                </a:lnTo>
                <a:cubicBezTo>
                  <a:pt x="40360" y="619199"/>
                  <a:pt x="26389" y="613412"/>
                  <a:pt x="16088" y="603111"/>
                </a:cubicBezTo>
                <a:cubicBezTo>
                  <a:pt x="5787" y="592810"/>
                  <a:pt x="0" y="578839"/>
                  <a:pt x="0" y="564271"/>
                </a:cubicBezTo>
                <a:lnTo>
                  <a:pt x="0" y="54928"/>
                </a:lnTo>
                <a:cubicBezTo>
                  <a:pt x="0" y="40360"/>
                  <a:pt x="5787" y="26389"/>
                  <a:pt x="16088" y="16088"/>
                </a:cubicBezTo>
                <a:cubicBezTo>
                  <a:pt x="26389" y="5787"/>
                  <a:pt x="40360" y="0"/>
                  <a:pt x="54928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75" l="0" r="0" t="-176"/>
            </a:stretch>
          </a:blipFill>
          <a:ln cap="rnd" cmpd="sng" w="1143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"/>
          <p:cNvSpPr/>
          <p:nvPr/>
        </p:nvSpPr>
        <p:spPr>
          <a:xfrm>
            <a:off x="476664" y="6342509"/>
            <a:ext cx="1280954" cy="1280954"/>
          </a:xfrm>
          <a:custGeom>
            <a:rect b="b" l="l" r="r" t="t"/>
            <a:pathLst>
              <a:path extrusionOk="0" h="1280954" w="1280954">
                <a:moveTo>
                  <a:pt x="0" y="0"/>
                </a:moveTo>
                <a:lnTo>
                  <a:pt x="1280953" y="0"/>
                </a:lnTo>
                <a:lnTo>
                  <a:pt x="1280953" y="1280954"/>
                </a:lnTo>
                <a:lnTo>
                  <a:pt x="0" y="1280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3"/>
          <p:cNvSpPr/>
          <p:nvPr/>
        </p:nvSpPr>
        <p:spPr>
          <a:xfrm>
            <a:off x="6434385" y="6788176"/>
            <a:ext cx="4933097" cy="2774491"/>
          </a:xfrm>
          <a:custGeom>
            <a:rect b="b" l="l" r="r" t="t"/>
            <a:pathLst>
              <a:path extrusionOk="0" h="619199" w="1100948">
                <a:moveTo>
                  <a:pt x="54928" y="0"/>
                </a:moveTo>
                <a:lnTo>
                  <a:pt x="1046019" y="0"/>
                </a:lnTo>
                <a:cubicBezTo>
                  <a:pt x="1060587" y="0"/>
                  <a:pt x="1074558" y="5787"/>
                  <a:pt x="1084859" y="16088"/>
                </a:cubicBezTo>
                <a:cubicBezTo>
                  <a:pt x="1095160" y="26389"/>
                  <a:pt x="1100948" y="40360"/>
                  <a:pt x="1100948" y="54928"/>
                </a:cubicBezTo>
                <a:lnTo>
                  <a:pt x="1100948" y="564271"/>
                </a:lnTo>
                <a:cubicBezTo>
                  <a:pt x="1100948" y="578839"/>
                  <a:pt x="1095160" y="592810"/>
                  <a:pt x="1084859" y="603111"/>
                </a:cubicBezTo>
                <a:cubicBezTo>
                  <a:pt x="1074558" y="613412"/>
                  <a:pt x="1060587" y="619199"/>
                  <a:pt x="1046019" y="619199"/>
                </a:cubicBezTo>
                <a:lnTo>
                  <a:pt x="54928" y="619199"/>
                </a:lnTo>
                <a:cubicBezTo>
                  <a:pt x="40360" y="619199"/>
                  <a:pt x="26389" y="613412"/>
                  <a:pt x="16088" y="603111"/>
                </a:cubicBezTo>
                <a:cubicBezTo>
                  <a:pt x="5787" y="592810"/>
                  <a:pt x="0" y="578839"/>
                  <a:pt x="0" y="564271"/>
                </a:cubicBezTo>
                <a:lnTo>
                  <a:pt x="0" y="54928"/>
                </a:lnTo>
                <a:cubicBezTo>
                  <a:pt x="0" y="40360"/>
                  <a:pt x="5787" y="26389"/>
                  <a:pt x="16088" y="16088"/>
                </a:cubicBezTo>
                <a:cubicBezTo>
                  <a:pt x="26389" y="5787"/>
                  <a:pt x="40360" y="0"/>
                  <a:pt x="54928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5" l="0" r="0" t="-5"/>
            </a:stretch>
          </a:blipFill>
          <a:ln cap="rnd" cmpd="sng" w="1143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"/>
          <p:cNvSpPr/>
          <p:nvPr/>
        </p:nvSpPr>
        <p:spPr>
          <a:xfrm>
            <a:off x="6094971" y="6342509"/>
            <a:ext cx="1280954" cy="1280954"/>
          </a:xfrm>
          <a:custGeom>
            <a:rect b="b" l="l" r="r" t="t"/>
            <a:pathLst>
              <a:path extrusionOk="0" h="1280954" w="1280954">
                <a:moveTo>
                  <a:pt x="0" y="0"/>
                </a:moveTo>
                <a:lnTo>
                  <a:pt x="1280953" y="0"/>
                </a:lnTo>
                <a:lnTo>
                  <a:pt x="1280953" y="1280954"/>
                </a:lnTo>
                <a:lnTo>
                  <a:pt x="0" y="1280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3"/>
          <p:cNvSpPr txBox="1"/>
          <p:nvPr/>
        </p:nvSpPr>
        <p:spPr>
          <a:xfrm>
            <a:off x="6152121" y="6447284"/>
            <a:ext cx="1280954" cy="1180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8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533814" y="6447284"/>
            <a:ext cx="1280954" cy="1180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8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43" name="Google Shape;143;p3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他們有新興科技素養嗎? 為甚麼?</a:t>
            </a:r>
            <a:endParaRPr/>
          </a:p>
        </p:txBody>
      </p:sp>
      <p:sp>
        <p:nvSpPr>
          <p:cNvPr id="144" name="Google Shape;144;p3"/>
          <p:cNvSpPr txBox="1"/>
          <p:nvPr/>
        </p:nvSpPr>
        <p:spPr>
          <a:xfrm>
            <a:off x="533814" y="2591958"/>
            <a:ext cx="1280954" cy="1180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8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45" name="Google Shape;145;p3"/>
          <p:cNvSpPr txBox="1"/>
          <p:nvPr/>
        </p:nvSpPr>
        <p:spPr>
          <a:xfrm>
            <a:off x="6094971" y="2591958"/>
            <a:ext cx="1280954" cy="1180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8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grpSp>
        <p:nvGrpSpPr>
          <p:cNvPr id="146" name="Google Shape;146;p3"/>
          <p:cNvGrpSpPr/>
          <p:nvPr/>
        </p:nvGrpSpPr>
        <p:grpSpPr>
          <a:xfrm>
            <a:off x="11929964" y="3411900"/>
            <a:ext cx="5159551" cy="1594639"/>
            <a:chOff x="0" y="-38100"/>
            <a:chExt cx="1488534" cy="460054"/>
          </a:xfrm>
        </p:grpSpPr>
        <p:sp>
          <p:nvSpPr>
            <p:cNvPr id="147" name="Google Shape;147;p3"/>
            <p:cNvSpPr/>
            <p:nvPr/>
          </p:nvSpPr>
          <p:spPr>
            <a:xfrm>
              <a:off x="0" y="0"/>
              <a:ext cx="1488534" cy="421954"/>
            </a:xfrm>
            <a:custGeom>
              <a:rect b="b" l="l" r="r" t="t"/>
              <a:pathLst>
                <a:path extrusionOk="0" h="421954" w="1488534">
                  <a:moveTo>
                    <a:pt x="126042" y="0"/>
                  </a:moveTo>
                  <a:lnTo>
                    <a:pt x="1362492" y="0"/>
                  </a:lnTo>
                  <a:cubicBezTo>
                    <a:pt x="1395920" y="0"/>
                    <a:pt x="1427980" y="13279"/>
                    <a:pt x="1451617" y="36917"/>
                  </a:cubicBezTo>
                  <a:cubicBezTo>
                    <a:pt x="1475255" y="60554"/>
                    <a:pt x="1488534" y="92614"/>
                    <a:pt x="1488534" y="126042"/>
                  </a:cubicBezTo>
                  <a:lnTo>
                    <a:pt x="1488534" y="295912"/>
                  </a:lnTo>
                  <a:cubicBezTo>
                    <a:pt x="1488534" y="365523"/>
                    <a:pt x="1432103" y="421954"/>
                    <a:pt x="1362492" y="421954"/>
                  </a:cubicBezTo>
                  <a:lnTo>
                    <a:pt x="126042" y="421954"/>
                  </a:lnTo>
                  <a:cubicBezTo>
                    <a:pt x="92614" y="421954"/>
                    <a:pt x="60554" y="408675"/>
                    <a:pt x="36917" y="385037"/>
                  </a:cubicBezTo>
                  <a:cubicBezTo>
                    <a:pt x="13279" y="361400"/>
                    <a:pt x="0" y="329341"/>
                    <a:pt x="0" y="295912"/>
                  </a:cubicBezTo>
                  <a:lnTo>
                    <a:pt x="0" y="126042"/>
                  </a:lnTo>
                  <a:cubicBezTo>
                    <a:pt x="0" y="92614"/>
                    <a:pt x="13279" y="60554"/>
                    <a:pt x="36917" y="36917"/>
                  </a:cubicBezTo>
                  <a:cubicBezTo>
                    <a:pt x="60554" y="13279"/>
                    <a:pt x="92614" y="0"/>
                    <a:pt x="126042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75686"/>
                  </a:srgbClr>
                </a:gs>
                <a:gs pos="100000">
                  <a:srgbClr val="0DCF7E">
                    <a:alpha val="75686"/>
                  </a:srgbClr>
                </a:gs>
              </a:gsLst>
              <a:path path="circle">
                <a:fillToRect b="100%" r="100%"/>
              </a:path>
              <a:tileRect l="-100%" t="-100%"/>
            </a:gradFill>
            <a:ln cap="rnd" cmpd="sng" w="66675">
              <a:solidFill>
                <a:srgbClr val="FFFFFF">
                  <a:alpha val="75294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3"/>
            <p:cNvSpPr txBox="1"/>
            <p:nvPr/>
          </p:nvSpPr>
          <p:spPr>
            <a:xfrm>
              <a:off x="0" y="-38100"/>
              <a:ext cx="1488534" cy="460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9" name="Google Shape;149;p3"/>
          <p:cNvSpPr/>
          <p:nvPr/>
        </p:nvSpPr>
        <p:spPr>
          <a:xfrm>
            <a:off x="12603695" y="3715521"/>
            <a:ext cx="1119458" cy="1119458"/>
          </a:xfrm>
          <a:custGeom>
            <a:rect b="b" l="l" r="r" t="t"/>
            <a:pathLst>
              <a:path extrusionOk="0" h="1119458" w="1119458">
                <a:moveTo>
                  <a:pt x="0" y="0"/>
                </a:moveTo>
                <a:lnTo>
                  <a:pt x="1119459" y="0"/>
                </a:lnTo>
                <a:lnTo>
                  <a:pt x="1119459" y="1119458"/>
                </a:lnTo>
                <a:lnTo>
                  <a:pt x="0" y="1119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3"/>
          <p:cNvSpPr txBox="1"/>
          <p:nvPr/>
        </p:nvSpPr>
        <p:spPr>
          <a:xfrm>
            <a:off x="12721636" y="3780348"/>
            <a:ext cx="4935903" cy="1131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有</a:t>
            </a:r>
            <a:endParaRPr/>
          </a:p>
        </p:txBody>
      </p:sp>
      <p:grpSp>
        <p:nvGrpSpPr>
          <p:cNvPr id="151" name="Google Shape;151;p3"/>
          <p:cNvGrpSpPr/>
          <p:nvPr/>
        </p:nvGrpSpPr>
        <p:grpSpPr>
          <a:xfrm>
            <a:off x="11919932" y="7411820"/>
            <a:ext cx="5159551" cy="1594639"/>
            <a:chOff x="0" y="-38100"/>
            <a:chExt cx="1488534" cy="460054"/>
          </a:xfrm>
        </p:grpSpPr>
        <p:sp>
          <p:nvSpPr>
            <p:cNvPr id="152" name="Google Shape;152;p3"/>
            <p:cNvSpPr/>
            <p:nvPr/>
          </p:nvSpPr>
          <p:spPr>
            <a:xfrm>
              <a:off x="0" y="0"/>
              <a:ext cx="1488534" cy="421954"/>
            </a:xfrm>
            <a:custGeom>
              <a:rect b="b" l="l" r="r" t="t"/>
              <a:pathLst>
                <a:path extrusionOk="0" h="421954" w="1488534">
                  <a:moveTo>
                    <a:pt x="126042" y="0"/>
                  </a:moveTo>
                  <a:lnTo>
                    <a:pt x="1362492" y="0"/>
                  </a:lnTo>
                  <a:cubicBezTo>
                    <a:pt x="1395920" y="0"/>
                    <a:pt x="1427980" y="13279"/>
                    <a:pt x="1451617" y="36917"/>
                  </a:cubicBezTo>
                  <a:cubicBezTo>
                    <a:pt x="1475255" y="60554"/>
                    <a:pt x="1488534" y="92614"/>
                    <a:pt x="1488534" y="126042"/>
                  </a:cubicBezTo>
                  <a:lnTo>
                    <a:pt x="1488534" y="295912"/>
                  </a:lnTo>
                  <a:cubicBezTo>
                    <a:pt x="1488534" y="365523"/>
                    <a:pt x="1432103" y="421954"/>
                    <a:pt x="1362492" y="421954"/>
                  </a:cubicBezTo>
                  <a:lnTo>
                    <a:pt x="126042" y="421954"/>
                  </a:lnTo>
                  <a:cubicBezTo>
                    <a:pt x="92614" y="421954"/>
                    <a:pt x="60554" y="408675"/>
                    <a:pt x="36917" y="385037"/>
                  </a:cubicBezTo>
                  <a:cubicBezTo>
                    <a:pt x="13279" y="361400"/>
                    <a:pt x="0" y="329341"/>
                    <a:pt x="0" y="295912"/>
                  </a:cubicBezTo>
                  <a:lnTo>
                    <a:pt x="0" y="126042"/>
                  </a:lnTo>
                  <a:cubicBezTo>
                    <a:pt x="0" y="92614"/>
                    <a:pt x="13279" y="60554"/>
                    <a:pt x="36917" y="36917"/>
                  </a:cubicBezTo>
                  <a:cubicBezTo>
                    <a:pt x="60554" y="13279"/>
                    <a:pt x="92614" y="0"/>
                    <a:pt x="126042" y="0"/>
                  </a:cubicBezTo>
                  <a:close/>
                </a:path>
              </a:pathLst>
            </a:custGeom>
            <a:gradFill>
              <a:gsLst>
                <a:gs pos="0">
                  <a:srgbClr val="1719CF">
                    <a:alpha val="75686"/>
                  </a:srgbClr>
                </a:gs>
                <a:gs pos="100000">
                  <a:srgbClr val="0DCF7E">
                    <a:alpha val="75686"/>
                  </a:srgbClr>
                </a:gs>
              </a:gsLst>
              <a:path path="circle">
                <a:fillToRect b="100%" r="100%"/>
              </a:path>
              <a:tileRect l="-100%" t="-100%"/>
            </a:gradFill>
            <a:ln cap="rnd" cmpd="sng" w="66675">
              <a:solidFill>
                <a:srgbClr val="FFFFFF">
                  <a:alpha val="75294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 txBox="1"/>
            <p:nvPr/>
          </p:nvSpPr>
          <p:spPr>
            <a:xfrm>
              <a:off x="0" y="-38100"/>
              <a:ext cx="1488534" cy="460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3"/>
          <p:cNvSpPr/>
          <p:nvPr/>
        </p:nvSpPr>
        <p:spPr>
          <a:xfrm>
            <a:off x="12603695" y="7701871"/>
            <a:ext cx="1186173" cy="1186173"/>
          </a:xfrm>
          <a:custGeom>
            <a:rect b="b" l="l" r="r" t="t"/>
            <a:pathLst>
              <a:path extrusionOk="0" h="1186173" w="1186173">
                <a:moveTo>
                  <a:pt x="0" y="0"/>
                </a:moveTo>
                <a:lnTo>
                  <a:pt x="1186174" y="0"/>
                </a:lnTo>
                <a:lnTo>
                  <a:pt x="1186174" y="1186173"/>
                </a:lnTo>
                <a:lnTo>
                  <a:pt x="0" y="1186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3"/>
          <p:cNvSpPr txBox="1"/>
          <p:nvPr/>
        </p:nvSpPr>
        <p:spPr>
          <a:xfrm>
            <a:off x="13163425" y="7775584"/>
            <a:ext cx="4494114" cy="1131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沒有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161" name="Google Shape;161;p4"/>
          <p:cNvGrpSpPr/>
          <p:nvPr/>
        </p:nvGrpSpPr>
        <p:grpSpPr>
          <a:xfrm>
            <a:off x="5391937" y="3508138"/>
            <a:ext cx="7521173" cy="5921338"/>
            <a:chOff x="0" y="-95250"/>
            <a:chExt cx="2336205" cy="1839269"/>
          </a:xfrm>
        </p:grpSpPr>
        <p:sp>
          <p:nvSpPr>
            <p:cNvPr id="162" name="Google Shape;162;p4"/>
            <p:cNvSpPr/>
            <p:nvPr/>
          </p:nvSpPr>
          <p:spPr>
            <a:xfrm>
              <a:off x="0" y="0"/>
              <a:ext cx="2336205" cy="1744019"/>
            </a:xfrm>
            <a:custGeom>
              <a:rect b="b" l="l" r="r" t="t"/>
              <a:pathLst>
                <a:path extrusionOk="0" h="1744019" w="2336205">
                  <a:moveTo>
                    <a:pt x="60732" y="0"/>
                  </a:moveTo>
                  <a:lnTo>
                    <a:pt x="2275474" y="0"/>
                  </a:lnTo>
                  <a:cubicBezTo>
                    <a:pt x="2291581" y="0"/>
                    <a:pt x="2307028" y="6398"/>
                    <a:pt x="2318418" y="17788"/>
                  </a:cubicBezTo>
                  <a:cubicBezTo>
                    <a:pt x="2329807" y="29177"/>
                    <a:pt x="2336205" y="44625"/>
                    <a:pt x="2336205" y="60732"/>
                  </a:cubicBezTo>
                  <a:lnTo>
                    <a:pt x="2336205" y="1683288"/>
                  </a:lnTo>
                  <a:cubicBezTo>
                    <a:pt x="2336205" y="1699395"/>
                    <a:pt x="2329807" y="1714842"/>
                    <a:pt x="2318418" y="1726231"/>
                  </a:cubicBezTo>
                  <a:cubicBezTo>
                    <a:pt x="2307028" y="1737621"/>
                    <a:pt x="2291581" y="1744019"/>
                    <a:pt x="2275474" y="1744019"/>
                  </a:cubicBezTo>
                  <a:lnTo>
                    <a:pt x="60732" y="1744019"/>
                  </a:lnTo>
                  <a:cubicBezTo>
                    <a:pt x="44625" y="1744019"/>
                    <a:pt x="29177" y="1737621"/>
                    <a:pt x="17788" y="1726231"/>
                  </a:cubicBezTo>
                  <a:cubicBezTo>
                    <a:pt x="6398" y="1714842"/>
                    <a:pt x="0" y="1699395"/>
                    <a:pt x="0" y="1683288"/>
                  </a:cubicBezTo>
                  <a:lnTo>
                    <a:pt x="0" y="60732"/>
                  </a:lnTo>
                  <a:cubicBezTo>
                    <a:pt x="0" y="44625"/>
                    <a:pt x="6398" y="29177"/>
                    <a:pt x="17788" y="17788"/>
                  </a:cubicBezTo>
                  <a:cubicBezTo>
                    <a:pt x="29177" y="6398"/>
                    <a:pt x="44625" y="0"/>
                    <a:pt x="60732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4"/>
            <p:cNvSpPr txBox="1"/>
            <p:nvPr/>
          </p:nvSpPr>
          <p:spPr>
            <a:xfrm>
              <a:off x="0" y="-95250"/>
              <a:ext cx="2336205" cy="1839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4"/>
          <p:cNvSpPr/>
          <p:nvPr/>
        </p:nvSpPr>
        <p:spPr>
          <a:xfrm>
            <a:off x="13383041" y="3702173"/>
            <a:ext cx="1699263" cy="3333750"/>
          </a:xfrm>
          <a:custGeom>
            <a:rect b="b" l="l" r="r" t="t"/>
            <a:pathLst>
              <a:path extrusionOk="0" h="3333750" w="1699263">
                <a:moveTo>
                  <a:pt x="0" y="0"/>
                </a:moveTo>
                <a:lnTo>
                  <a:pt x="1699263" y="0"/>
                </a:lnTo>
                <a:lnTo>
                  <a:pt x="1699263" y="3333750"/>
                </a:lnTo>
                <a:lnTo>
                  <a:pt x="0" y="3333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65" name="Google Shape;16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81306" y="4608325"/>
            <a:ext cx="3125388" cy="37504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4"/>
          <p:cNvSpPr/>
          <p:nvPr/>
        </p:nvSpPr>
        <p:spPr>
          <a:xfrm>
            <a:off x="13383041" y="7554503"/>
            <a:ext cx="1905000" cy="2256663"/>
          </a:xfrm>
          <a:custGeom>
            <a:rect b="b" l="l" r="r" t="t"/>
            <a:pathLst>
              <a:path extrusionOk="0" h="2256663" w="1905000">
                <a:moveTo>
                  <a:pt x="0" y="0"/>
                </a:moveTo>
                <a:lnTo>
                  <a:pt x="1905000" y="0"/>
                </a:lnTo>
                <a:lnTo>
                  <a:pt x="1905000" y="2256663"/>
                </a:lnTo>
                <a:lnTo>
                  <a:pt x="0" y="22566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4"/>
          <p:cNvSpPr/>
          <p:nvPr/>
        </p:nvSpPr>
        <p:spPr>
          <a:xfrm>
            <a:off x="2995417" y="7655048"/>
            <a:ext cx="2000250" cy="1885236"/>
          </a:xfrm>
          <a:custGeom>
            <a:rect b="b" l="l" r="r" t="t"/>
            <a:pathLst>
              <a:path extrusionOk="0" h="1885236" w="2000250">
                <a:moveTo>
                  <a:pt x="0" y="0"/>
                </a:moveTo>
                <a:lnTo>
                  <a:pt x="2000250" y="0"/>
                </a:lnTo>
                <a:lnTo>
                  <a:pt x="2000250" y="1885236"/>
                </a:lnTo>
                <a:lnTo>
                  <a:pt x="0" y="18852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4"/>
          <p:cNvSpPr/>
          <p:nvPr/>
        </p:nvSpPr>
        <p:spPr>
          <a:xfrm>
            <a:off x="3180202" y="3702173"/>
            <a:ext cx="1630680" cy="3048000"/>
          </a:xfrm>
          <a:custGeom>
            <a:rect b="b" l="l" r="r" t="t"/>
            <a:pathLst>
              <a:path extrusionOk="0" h="3048000" w="1630680">
                <a:moveTo>
                  <a:pt x="0" y="0"/>
                </a:moveTo>
                <a:lnTo>
                  <a:pt x="1630680" y="0"/>
                </a:lnTo>
                <a:lnTo>
                  <a:pt x="1630680" y="3048000"/>
                </a:lnTo>
                <a:lnTo>
                  <a:pt x="0" y="304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4"/>
          <p:cNvSpPr txBox="1"/>
          <p:nvPr/>
        </p:nvSpPr>
        <p:spPr>
          <a:xfrm>
            <a:off x="5204428" y="5388773"/>
            <a:ext cx="7879145" cy="2942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2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新興科技素養</a:t>
            </a:r>
            <a:r>
              <a:rPr b="0" i="0" lang="en-US" sz="4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是指</a:t>
            </a:r>
            <a:endParaRPr/>
          </a:p>
          <a:p>
            <a:pPr indent="0" lvl="0" marL="0" marR="0" rtl="0" algn="ctr">
              <a:lnSpc>
                <a:spcPct val="172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使用先進科技時所具備的</a:t>
            </a:r>
            <a:endParaRPr/>
          </a:p>
          <a:p>
            <a:pPr indent="0" lvl="0" marL="0" marR="0" rtl="0" algn="ctr">
              <a:lnSpc>
                <a:spcPct val="172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正向知識、技能與價值觀</a:t>
            </a:r>
            <a:endParaRPr/>
          </a:p>
        </p:txBody>
      </p:sp>
      <p:sp>
        <p:nvSpPr>
          <p:cNvPr id="170" name="Google Shape;170;p4"/>
          <p:cNvSpPr txBox="1"/>
          <p:nvPr/>
        </p:nvSpPr>
        <p:spPr>
          <a:xfrm>
            <a:off x="0" y="873922"/>
            <a:ext cx="18288000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甚麼是新興科技素養？</a:t>
            </a:r>
            <a:endParaRPr/>
          </a:p>
        </p:txBody>
      </p:sp>
      <p:sp>
        <p:nvSpPr>
          <p:cNvPr id="171" name="Google Shape;171;p4"/>
          <p:cNvSpPr txBox="1"/>
          <p:nvPr/>
        </p:nvSpPr>
        <p:spPr>
          <a:xfrm>
            <a:off x="-124103" y="4352178"/>
            <a:ext cx="3505713" cy="15369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78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人工</a:t>
            </a:r>
            <a:endParaRPr/>
          </a:p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78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智能</a:t>
            </a:r>
            <a:endParaRPr/>
          </a:p>
        </p:txBody>
      </p:sp>
      <p:sp>
        <p:nvSpPr>
          <p:cNvPr id="172" name="Google Shape;172;p4"/>
          <p:cNvSpPr txBox="1"/>
          <p:nvPr/>
        </p:nvSpPr>
        <p:spPr>
          <a:xfrm>
            <a:off x="14566540" y="4872048"/>
            <a:ext cx="4060001" cy="7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78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</a:t>
            </a:r>
            <a:endParaRPr/>
          </a:p>
        </p:txBody>
      </p:sp>
      <p:sp>
        <p:nvSpPr>
          <p:cNvPr id="173" name="Google Shape;173;p4"/>
          <p:cNvSpPr txBox="1"/>
          <p:nvPr/>
        </p:nvSpPr>
        <p:spPr>
          <a:xfrm>
            <a:off x="0" y="2271042"/>
            <a:ext cx="18288000" cy="5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6AD3F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(EMERGING TECHNOLOGY LITERACY)</a:t>
            </a:r>
            <a:endParaRPr/>
          </a:p>
        </p:txBody>
      </p:sp>
      <p:sp>
        <p:nvSpPr>
          <p:cNvPr id="174" name="Google Shape;174;p4"/>
          <p:cNvSpPr txBox="1"/>
          <p:nvPr/>
        </p:nvSpPr>
        <p:spPr>
          <a:xfrm>
            <a:off x="-508647" y="8334426"/>
            <a:ext cx="4255749" cy="7844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78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</a:t>
            </a:r>
            <a:endParaRPr/>
          </a:p>
        </p:txBody>
      </p:sp>
      <p:sp>
        <p:nvSpPr>
          <p:cNvPr id="175" name="Google Shape;175;p4"/>
          <p:cNvSpPr txBox="1"/>
          <p:nvPr/>
        </p:nvSpPr>
        <p:spPr>
          <a:xfrm>
            <a:off x="14468666" y="8334426"/>
            <a:ext cx="4255749" cy="7844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78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區塊鏈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181" name="Google Shape;181;p5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82" name="Google Shape;182;p5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5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" name="Google Shape;184;p5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85" name="Google Shape;185;p5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677" r="-167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7" name="Google Shape;187;p5"/>
          <p:cNvGrpSpPr/>
          <p:nvPr/>
        </p:nvGrpSpPr>
        <p:grpSpPr>
          <a:xfrm>
            <a:off x="11368197" y="2910242"/>
            <a:ext cx="5805378" cy="5995794"/>
            <a:chOff x="0" y="0"/>
            <a:chExt cx="6350000" cy="6558280"/>
          </a:xfrm>
        </p:grpSpPr>
        <p:sp>
          <p:nvSpPr>
            <p:cNvPr id="188" name="Google Shape;188;p5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8020" l="0" r="0" t="-579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5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0" name="Google Shape;190;p5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191" name="Google Shape;191;p5"/>
          <p:cNvSpPr txBox="1"/>
          <p:nvPr/>
        </p:nvSpPr>
        <p:spPr>
          <a:xfrm>
            <a:off x="2437960" y="3869950"/>
            <a:ext cx="8567271" cy="1589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5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33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透過兩年計劃的課程</a:t>
            </a:r>
            <a:endParaRPr/>
          </a:p>
        </p:txBody>
      </p:sp>
      <p:sp>
        <p:nvSpPr>
          <p:cNvPr id="192" name="Google Shape;192;p5"/>
          <p:cNvSpPr txBox="1"/>
          <p:nvPr/>
        </p:nvSpPr>
        <p:spPr>
          <a:xfrm>
            <a:off x="2352624" y="6259987"/>
            <a:ext cx="9255907" cy="2145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成為能夠駕馭科技並擁</a:t>
            </a:r>
            <a:endParaRPr/>
          </a:p>
          <a:p>
            <a:pPr indent="0" lvl="1" marL="0" marR="0" rtl="0" algn="l">
              <a:lnSpc>
                <a:spcPct val="13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有正向價值的數碼公民</a:t>
            </a:r>
            <a:endParaRPr/>
          </a:p>
        </p:txBody>
      </p:sp>
      <p:sp>
        <p:nvSpPr>
          <p:cNvPr id="193" name="Google Shape;193;p5"/>
          <p:cNvSpPr/>
          <p:nvPr/>
        </p:nvSpPr>
        <p:spPr>
          <a:xfrm>
            <a:off x="1029270" y="4591485"/>
            <a:ext cx="1069658" cy="1069658"/>
          </a:xfrm>
          <a:custGeom>
            <a:rect b="b" l="l" r="r" t="t"/>
            <a:pathLst>
              <a:path extrusionOk="0" h="1069658" w="1069658">
                <a:moveTo>
                  <a:pt x="0" y="0"/>
                </a:moveTo>
                <a:lnTo>
                  <a:pt x="1069657" y="0"/>
                </a:lnTo>
                <a:lnTo>
                  <a:pt x="1069657" y="1069657"/>
                </a:lnTo>
                <a:lnTo>
                  <a:pt x="0" y="10696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5"/>
          <p:cNvSpPr/>
          <p:nvPr/>
        </p:nvSpPr>
        <p:spPr>
          <a:xfrm>
            <a:off x="1028700" y="6453644"/>
            <a:ext cx="1069657" cy="1069658"/>
          </a:xfrm>
          <a:custGeom>
            <a:rect b="b" l="l" r="r" t="t"/>
            <a:pathLst>
              <a:path extrusionOk="0" h="1069658" w="1069657">
                <a:moveTo>
                  <a:pt x="0" y="0"/>
                </a:moveTo>
                <a:lnTo>
                  <a:pt x="1069657" y="0"/>
                </a:lnTo>
                <a:lnTo>
                  <a:pt x="1069657" y="1069657"/>
                </a:lnTo>
                <a:lnTo>
                  <a:pt x="0" y="10696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5" name="Google Shape;195;p5"/>
          <p:cNvGrpSpPr/>
          <p:nvPr/>
        </p:nvGrpSpPr>
        <p:grpSpPr>
          <a:xfrm>
            <a:off x="1029270" y="1628629"/>
            <a:ext cx="5951308" cy="1687711"/>
            <a:chOff x="0" y="-38100"/>
            <a:chExt cx="1567423" cy="444500"/>
          </a:xfrm>
        </p:grpSpPr>
        <p:sp>
          <p:nvSpPr>
            <p:cNvPr id="196" name="Google Shape;196;p5"/>
            <p:cNvSpPr/>
            <p:nvPr/>
          </p:nvSpPr>
          <p:spPr>
            <a:xfrm>
              <a:off x="0" y="0"/>
              <a:ext cx="1567423" cy="406400"/>
            </a:xfrm>
            <a:custGeom>
              <a:rect b="b" l="l" r="r" t="t"/>
              <a:pathLst>
                <a:path extrusionOk="0" h="406400" w="1567423">
                  <a:moveTo>
                    <a:pt x="1364223" y="0"/>
                  </a:moveTo>
                  <a:cubicBezTo>
                    <a:pt x="1476447" y="0"/>
                    <a:pt x="1567423" y="90976"/>
                    <a:pt x="1567423" y="203200"/>
                  </a:cubicBezTo>
                  <a:cubicBezTo>
                    <a:pt x="1567423" y="315424"/>
                    <a:pt x="1476447" y="406400"/>
                    <a:pt x="136422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8C52FF"/>
                </a:gs>
                <a:gs pos="100000">
                  <a:srgbClr val="00BF63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5"/>
            <p:cNvSpPr txBox="1"/>
            <p:nvPr/>
          </p:nvSpPr>
          <p:spPr>
            <a:xfrm>
              <a:off x="0" y="-38100"/>
              <a:ext cx="1567423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5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計劃願景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204" name="Google Shape;204;p6"/>
          <p:cNvGrpSpPr/>
          <p:nvPr/>
        </p:nvGrpSpPr>
        <p:grpSpPr>
          <a:xfrm>
            <a:off x="1057275" y="2031507"/>
            <a:ext cx="7358851" cy="7358851"/>
            <a:chOff x="0" y="0"/>
            <a:chExt cx="812800" cy="812800"/>
          </a:xfrm>
        </p:grpSpPr>
        <p:sp>
          <p:nvSpPr>
            <p:cNvPr id="205" name="Google Shape;205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gradFill>
              <a:gsLst>
                <a:gs pos="0">
                  <a:srgbClr val="8C52FF">
                    <a:alpha val="87843"/>
                  </a:srgbClr>
                </a:gs>
                <a:gs pos="100000">
                  <a:srgbClr val="00BF63">
                    <a:alpha val="87843"/>
                  </a:srgbClr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" name="Google Shape;207;p6"/>
          <p:cNvSpPr/>
          <p:nvPr/>
        </p:nvSpPr>
        <p:spPr>
          <a:xfrm>
            <a:off x="7981206" y="7765825"/>
            <a:ext cx="1991801" cy="1749657"/>
          </a:xfrm>
          <a:custGeom>
            <a:rect b="b" l="l" r="r" t="t"/>
            <a:pathLst>
              <a:path extrusionOk="0" h="2085848" w="2374519">
                <a:moveTo>
                  <a:pt x="1331849" y="0"/>
                </a:moveTo>
                <a:cubicBezTo>
                  <a:pt x="936117" y="0"/>
                  <a:pt x="593598" y="213106"/>
                  <a:pt x="410972" y="540512"/>
                </a:cubicBezTo>
                <a:cubicBezTo>
                  <a:pt x="0" y="639445"/>
                  <a:pt x="0" y="639445"/>
                  <a:pt x="0" y="639445"/>
                </a:cubicBezTo>
                <a:cubicBezTo>
                  <a:pt x="289179" y="943991"/>
                  <a:pt x="289179" y="943991"/>
                  <a:pt x="289179" y="943991"/>
                </a:cubicBezTo>
                <a:cubicBezTo>
                  <a:pt x="289179" y="974471"/>
                  <a:pt x="281559" y="1012444"/>
                  <a:pt x="281559" y="1042924"/>
                </a:cubicBezTo>
                <a:cubicBezTo>
                  <a:pt x="281559" y="1621536"/>
                  <a:pt x="753364" y="2085848"/>
                  <a:pt x="1331849" y="2085848"/>
                </a:cubicBezTo>
                <a:cubicBezTo>
                  <a:pt x="1902714" y="2085848"/>
                  <a:pt x="2374519" y="1621536"/>
                  <a:pt x="2374519" y="1042924"/>
                </a:cubicBezTo>
                <a:cubicBezTo>
                  <a:pt x="2374519" y="464312"/>
                  <a:pt x="1902714" y="0"/>
                  <a:pt x="1331849" y="0"/>
                </a:cubicBezTo>
                <a:close/>
              </a:path>
            </a:pathLst>
          </a:custGeom>
          <a:gradFill>
            <a:gsLst>
              <a:gs pos="0">
                <a:srgbClr val="5DE0E6"/>
              </a:gs>
              <a:gs pos="100000">
                <a:srgbClr val="004AAD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6"/>
          <p:cNvSpPr/>
          <p:nvPr/>
        </p:nvSpPr>
        <p:spPr>
          <a:xfrm>
            <a:off x="8880438" y="4850470"/>
            <a:ext cx="1991801" cy="1750296"/>
          </a:xfrm>
          <a:custGeom>
            <a:rect b="b" l="l" r="r" t="t"/>
            <a:pathLst>
              <a:path extrusionOk="0" h="2086610" w="2374519">
                <a:moveTo>
                  <a:pt x="1331849" y="0"/>
                </a:moveTo>
                <a:cubicBezTo>
                  <a:pt x="753491" y="0"/>
                  <a:pt x="281559" y="464566"/>
                  <a:pt x="281559" y="1043305"/>
                </a:cubicBezTo>
                <a:cubicBezTo>
                  <a:pt x="281559" y="1073785"/>
                  <a:pt x="289179" y="1104265"/>
                  <a:pt x="289179" y="1134745"/>
                </a:cubicBezTo>
                <a:cubicBezTo>
                  <a:pt x="0" y="1439291"/>
                  <a:pt x="0" y="1439291"/>
                  <a:pt x="0" y="1439291"/>
                </a:cubicBezTo>
                <a:cubicBezTo>
                  <a:pt x="410972" y="1538351"/>
                  <a:pt x="410972" y="1538351"/>
                  <a:pt x="410972" y="1538351"/>
                </a:cubicBezTo>
                <a:cubicBezTo>
                  <a:pt x="585978" y="1865757"/>
                  <a:pt x="928497" y="2086610"/>
                  <a:pt x="1331849" y="2086610"/>
                </a:cubicBezTo>
                <a:cubicBezTo>
                  <a:pt x="1902714" y="2086610"/>
                  <a:pt x="2374519" y="1622044"/>
                  <a:pt x="2374519" y="1043305"/>
                </a:cubicBezTo>
                <a:cubicBezTo>
                  <a:pt x="2374519" y="464566"/>
                  <a:pt x="1902714" y="0"/>
                  <a:pt x="1331849" y="0"/>
                </a:cubicBezTo>
                <a:close/>
              </a:path>
            </a:pathLst>
          </a:custGeom>
          <a:gradFill>
            <a:gsLst>
              <a:gs pos="0">
                <a:srgbClr val="5DE0E6"/>
              </a:gs>
              <a:gs pos="100000">
                <a:srgbClr val="004AAD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6"/>
          <p:cNvSpPr/>
          <p:nvPr/>
        </p:nvSpPr>
        <p:spPr>
          <a:xfrm>
            <a:off x="8278521" y="1892417"/>
            <a:ext cx="1758180" cy="1797383"/>
          </a:xfrm>
          <a:custGeom>
            <a:rect b="b" l="l" r="r" t="t"/>
            <a:pathLst>
              <a:path extrusionOk="0" h="2142744" w="2096008">
                <a:moveTo>
                  <a:pt x="1051814" y="0"/>
                </a:moveTo>
                <a:cubicBezTo>
                  <a:pt x="472567" y="0"/>
                  <a:pt x="0" y="472821"/>
                  <a:pt x="0" y="1052322"/>
                </a:cubicBezTo>
                <a:cubicBezTo>
                  <a:pt x="0" y="1311529"/>
                  <a:pt x="99060" y="1548003"/>
                  <a:pt x="259080" y="1731010"/>
                </a:cubicBezTo>
                <a:cubicBezTo>
                  <a:pt x="198120" y="2142744"/>
                  <a:pt x="198120" y="2142744"/>
                  <a:pt x="198120" y="2142744"/>
                </a:cubicBezTo>
                <a:cubicBezTo>
                  <a:pt x="586867" y="1990217"/>
                  <a:pt x="586867" y="1990217"/>
                  <a:pt x="586867" y="1990217"/>
                </a:cubicBezTo>
                <a:cubicBezTo>
                  <a:pt x="724027" y="2058797"/>
                  <a:pt x="884047" y="2097024"/>
                  <a:pt x="1051814" y="2097024"/>
                </a:cubicBezTo>
                <a:cubicBezTo>
                  <a:pt x="1623441" y="2097024"/>
                  <a:pt x="2096008" y="1624203"/>
                  <a:pt x="2096008" y="1052322"/>
                </a:cubicBezTo>
                <a:cubicBezTo>
                  <a:pt x="2095881" y="472821"/>
                  <a:pt x="1623441" y="0"/>
                  <a:pt x="1051814" y="0"/>
                </a:cubicBezTo>
                <a:close/>
              </a:path>
            </a:pathLst>
          </a:custGeom>
          <a:gradFill>
            <a:gsLst>
              <a:gs pos="0">
                <a:srgbClr val="5DE0E6"/>
              </a:gs>
              <a:gs pos="100000">
                <a:srgbClr val="004AAD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6"/>
          <p:cNvSpPr/>
          <p:nvPr/>
        </p:nvSpPr>
        <p:spPr>
          <a:xfrm>
            <a:off x="1439406" y="3464762"/>
            <a:ext cx="6836636" cy="4749697"/>
          </a:xfrm>
          <a:custGeom>
            <a:rect b="b" l="l" r="r" t="t"/>
            <a:pathLst>
              <a:path extrusionOk="0" h="4749697" w="6836636">
                <a:moveTo>
                  <a:pt x="0" y="0"/>
                </a:moveTo>
                <a:lnTo>
                  <a:pt x="6836635" y="0"/>
                </a:lnTo>
                <a:lnTo>
                  <a:pt x="6836635" y="4749696"/>
                </a:lnTo>
                <a:lnTo>
                  <a:pt x="0" y="4749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941" r="-1942" t="0"/>
            </a:stretch>
          </a:blipFill>
          <a:ln>
            <a:noFill/>
          </a:ln>
        </p:spPr>
      </p:sp>
      <p:sp>
        <p:nvSpPr>
          <p:cNvPr id="211" name="Google Shape;211;p6"/>
          <p:cNvSpPr/>
          <p:nvPr/>
        </p:nvSpPr>
        <p:spPr>
          <a:xfrm>
            <a:off x="1362288" y="2359417"/>
            <a:ext cx="6728717" cy="6732405"/>
          </a:xfrm>
          <a:custGeom>
            <a:rect b="b" l="l" r="r" t="t"/>
            <a:pathLst>
              <a:path extrusionOk="0" h="6493002" w="6489446">
                <a:moveTo>
                  <a:pt x="3244723" y="6493002"/>
                </a:moveTo>
                <a:cubicBezTo>
                  <a:pt x="3221863" y="6493002"/>
                  <a:pt x="3206623" y="6470142"/>
                  <a:pt x="3206623" y="6454902"/>
                </a:cubicBezTo>
                <a:cubicBezTo>
                  <a:pt x="3206623" y="6432042"/>
                  <a:pt x="3221863" y="6416802"/>
                  <a:pt x="3244723" y="6416802"/>
                </a:cubicBezTo>
                <a:cubicBezTo>
                  <a:pt x="3252343" y="6416802"/>
                  <a:pt x="3252343" y="6416802"/>
                  <a:pt x="3252343" y="6416802"/>
                </a:cubicBezTo>
                <a:cubicBezTo>
                  <a:pt x="3275203" y="6416802"/>
                  <a:pt x="3290443" y="6432042"/>
                  <a:pt x="3290443" y="6454902"/>
                </a:cubicBezTo>
                <a:cubicBezTo>
                  <a:pt x="3290443" y="6470142"/>
                  <a:pt x="3275203" y="6493002"/>
                  <a:pt x="3252343" y="6493002"/>
                </a:cubicBezTo>
                <a:cubicBezTo>
                  <a:pt x="3252343" y="6493002"/>
                  <a:pt x="3252343" y="6493002"/>
                  <a:pt x="3244723" y="6493002"/>
                </a:cubicBezTo>
                <a:close/>
                <a:moveTo>
                  <a:pt x="3023870" y="6485382"/>
                </a:moveTo>
                <a:cubicBezTo>
                  <a:pt x="3008630" y="6477762"/>
                  <a:pt x="2993390" y="6462522"/>
                  <a:pt x="2993390" y="6439662"/>
                </a:cubicBezTo>
                <a:cubicBezTo>
                  <a:pt x="2993390" y="6424422"/>
                  <a:pt x="3008630" y="6409182"/>
                  <a:pt x="3031490" y="6409182"/>
                </a:cubicBezTo>
                <a:cubicBezTo>
                  <a:pt x="3054350" y="6409182"/>
                  <a:pt x="3069590" y="6424422"/>
                  <a:pt x="3069590" y="6447282"/>
                </a:cubicBezTo>
                <a:cubicBezTo>
                  <a:pt x="3069590" y="6470142"/>
                  <a:pt x="3046730" y="6485382"/>
                  <a:pt x="3031490" y="6485382"/>
                </a:cubicBezTo>
                <a:cubicBezTo>
                  <a:pt x="3031490" y="6485382"/>
                  <a:pt x="3031490" y="6485382"/>
                  <a:pt x="3023870" y="6485382"/>
                </a:cubicBezTo>
                <a:close/>
                <a:moveTo>
                  <a:pt x="3427603" y="6447282"/>
                </a:moveTo>
                <a:cubicBezTo>
                  <a:pt x="3427603" y="6424422"/>
                  <a:pt x="3442843" y="6409182"/>
                  <a:pt x="3465703" y="6409182"/>
                </a:cubicBezTo>
                <a:cubicBezTo>
                  <a:pt x="3480943" y="6401562"/>
                  <a:pt x="3503803" y="6424422"/>
                  <a:pt x="3503803" y="6439662"/>
                </a:cubicBezTo>
                <a:cubicBezTo>
                  <a:pt x="3503803" y="6462522"/>
                  <a:pt x="3488563" y="6477762"/>
                  <a:pt x="3465703" y="6485382"/>
                </a:cubicBezTo>
                <a:cubicBezTo>
                  <a:pt x="3442843" y="6485382"/>
                  <a:pt x="3427603" y="6470142"/>
                  <a:pt x="3427603" y="6447282"/>
                </a:cubicBezTo>
                <a:close/>
                <a:moveTo>
                  <a:pt x="2810637" y="6462522"/>
                </a:moveTo>
                <a:cubicBezTo>
                  <a:pt x="2787777" y="6454902"/>
                  <a:pt x="2772537" y="6439662"/>
                  <a:pt x="2780157" y="6416802"/>
                </a:cubicBezTo>
                <a:cubicBezTo>
                  <a:pt x="2780157" y="6401562"/>
                  <a:pt x="2803017" y="6386322"/>
                  <a:pt x="2818257" y="6386322"/>
                </a:cubicBezTo>
                <a:cubicBezTo>
                  <a:pt x="2841117" y="6386322"/>
                  <a:pt x="2856357" y="6409182"/>
                  <a:pt x="2856357" y="6432042"/>
                </a:cubicBezTo>
                <a:cubicBezTo>
                  <a:pt x="2848737" y="6447282"/>
                  <a:pt x="2833497" y="6462522"/>
                  <a:pt x="2818257" y="6462522"/>
                </a:cubicBezTo>
                <a:cubicBezTo>
                  <a:pt x="2818257" y="6462522"/>
                  <a:pt x="2810637" y="6462522"/>
                  <a:pt x="2810637" y="6462522"/>
                </a:cubicBezTo>
                <a:close/>
                <a:moveTo>
                  <a:pt x="3640836" y="6424422"/>
                </a:moveTo>
                <a:cubicBezTo>
                  <a:pt x="3640836" y="6409182"/>
                  <a:pt x="3656076" y="6386322"/>
                  <a:pt x="3671316" y="6386322"/>
                </a:cubicBezTo>
                <a:cubicBezTo>
                  <a:pt x="3694176" y="6378702"/>
                  <a:pt x="3709416" y="6393942"/>
                  <a:pt x="3717036" y="6416802"/>
                </a:cubicBezTo>
                <a:cubicBezTo>
                  <a:pt x="3717036" y="6439662"/>
                  <a:pt x="3701796" y="6454902"/>
                  <a:pt x="3686556" y="6462522"/>
                </a:cubicBezTo>
                <a:cubicBezTo>
                  <a:pt x="3678936" y="6462522"/>
                  <a:pt x="3678936" y="6462522"/>
                  <a:pt x="3678936" y="6462522"/>
                </a:cubicBezTo>
                <a:cubicBezTo>
                  <a:pt x="3656076" y="6462522"/>
                  <a:pt x="3640836" y="6447282"/>
                  <a:pt x="3640836" y="6424422"/>
                </a:cubicBezTo>
                <a:close/>
                <a:moveTo>
                  <a:pt x="2597404" y="6424422"/>
                </a:moveTo>
                <a:cubicBezTo>
                  <a:pt x="2574544" y="6424422"/>
                  <a:pt x="2566924" y="6401562"/>
                  <a:pt x="2566924" y="6378702"/>
                </a:cubicBezTo>
                <a:cubicBezTo>
                  <a:pt x="2574544" y="6363462"/>
                  <a:pt x="2589784" y="6348222"/>
                  <a:pt x="2612644" y="6348222"/>
                </a:cubicBezTo>
                <a:cubicBezTo>
                  <a:pt x="2635504" y="6355842"/>
                  <a:pt x="2650744" y="6378702"/>
                  <a:pt x="2643124" y="6393942"/>
                </a:cubicBezTo>
                <a:cubicBezTo>
                  <a:pt x="2635504" y="6416802"/>
                  <a:pt x="2620264" y="6424422"/>
                  <a:pt x="2605024" y="6424422"/>
                </a:cubicBezTo>
                <a:cubicBezTo>
                  <a:pt x="2605024" y="6424422"/>
                  <a:pt x="2597404" y="6424422"/>
                  <a:pt x="2597404" y="6424422"/>
                </a:cubicBezTo>
                <a:close/>
                <a:moveTo>
                  <a:pt x="3854196" y="6393942"/>
                </a:moveTo>
                <a:cubicBezTo>
                  <a:pt x="3846576" y="6371082"/>
                  <a:pt x="3861816" y="6355842"/>
                  <a:pt x="3884676" y="6348222"/>
                </a:cubicBezTo>
                <a:cubicBezTo>
                  <a:pt x="3899916" y="6348222"/>
                  <a:pt x="3922776" y="6355842"/>
                  <a:pt x="3930396" y="6378702"/>
                </a:cubicBezTo>
                <a:cubicBezTo>
                  <a:pt x="3930396" y="6401562"/>
                  <a:pt x="3915156" y="6416802"/>
                  <a:pt x="3899916" y="6424422"/>
                </a:cubicBezTo>
                <a:cubicBezTo>
                  <a:pt x="3892296" y="6424422"/>
                  <a:pt x="3892296" y="6424422"/>
                  <a:pt x="3892296" y="6424422"/>
                </a:cubicBezTo>
                <a:cubicBezTo>
                  <a:pt x="3869436" y="6424422"/>
                  <a:pt x="3854196" y="6409182"/>
                  <a:pt x="3854196" y="6393942"/>
                </a:cubicBezTo>
                <a:close/>
                <a:moveTo>
                  <a:pt x="2384171" y="6378702"/>
                </a:moveTo>
                <a:cubicBezTo>
                  <a:pt x="2368931" y="6371082"/>
                  <a:pt x="2353691" y="6348222"/>
                  <a:pt x="2361311" y="6325362"/>
                </a:cubicBezTo>
                <a:cubicBezTo>
                  <a:pt x="2368931" y="6310122"/>
                  <a:pt x="2384171" y="6294882"/>
                  <a:pt x="2407031" y="6302502"/>
                </a:cubicBezTo>
                <a:cubicBezTo>
                  <a:pt x="2429891" y="6310122"/>
                  <a:pt x="2437511" y="6325362"/>
                  <a:pt x="2437511" y="6348222"/>
                </a:cubicBezTo>
                <a:cubicBezTo>
                  <a:pt x="2429891" y="6363462"/>
                  <a:pt x="2414651" y="6378702"/>
                  <a:pt x="2399411" y="6378702"/>
                </a:cubicBezTo>
                <a:cubicBezTo>
                  <a:pt x="2391791" y="6378702"/>
                  <a:pt x="2391791" y="6378702"/>
                  <a:pt x="2384171" y="6378702"/>
                </a:cubicBezTo>
                <a:close/>
                <a:moveTo>
                  <a:pt x="4059809" y="6348222"/>
                </a:moveTo>
                <a:cubicBezTo>
                  <a:pt x="4052189" y="6325362"/>
                  <a:pt x="4067429" y="6302502"/>
                  <a:pt x="4090289" y="6302502"/>
                </a:cubicBezTo>
                <a:cubicBezTo>
                  <a:pt x="4105529" y="6294882"/>
                  <a:pt x="4128389" y="6302502"/>
                  <a:pt x="4136009" y="6325362"/>
                </a:cubicBezTo>
                <a:cubicBezTo>
                  <a:pt x="4143629" y="6348222"/>
                  <a:pt x="4128389" y="6371082"/>
                  <a:pt x="4105529" y="6371082"/>
                </a:cubicBezTo>
                <a:cubicBezTo>
                  <a:pt x="4105529" y="6371082"/>
                  <a:pt x="4097909" y="6371082"/>
                  <a:pt x="4097909" y="6371082"/>
                </a:cubicBezTo>
                <a:cubicBezTo>
                  <a:pt x="4082669" y="6371082"/>
                  <a:pt x="4067429" y="6363462"/>
                  <a:pt x="4059809" y="6348222"/>
                </a:cubicBezTo>
                <a:close/>
                <a:moveTo>
                  <a:pt x="2178558" y="6310122"/>
                </a:moveTo>
                <a:cubicBezTo>
                  <a:pt x="2163318" y="6302502"/>
                  <a:pt x="2148078" y="6279642"/>
                  <a:pt x="2155698" y="6264402"/>
                </a:cubicBezTo>
                <a:cubicBezTo>
                  <a:pt x="2163318" y="6241542"/>
                  <a:pt x="2186178" y="6233922"/>
                  <a:pt x="2209038" y="6241542"/>
                </a:cubicBezTo>
                <a:cubicBezTo>
                  <a:pt x="2224278" y="6249162"/>
                  <a:pt x="2239518" y="6264402"/>
                  <a:pt x="2231898" y="6287262"/>
                </a:cubicBezTo>
                <a:cubicBezTo>
                  <a:pt x="2224278" y="6302502"/>
                  <a:pt x="2209038" y="6310122"/>
                  <a:pt x="2193798" y="6310122"/>
                </a:cubicBezTo>
                <a:cubicBezTo>
                  <a:pt x="2186178" y="6310122"/>
                  <a:pt x="2186178" y="6310122"/>
                  <a:pt x="2178558" y="6310122"/>
                </a:cubicBezTo>
                <a:close/>
                <a:moveTo>
                  <a:pt x="4265549" y="6287262"/>
                </a:moveTo>
                <a:cubicBezTo>
                  <a:pt x="4257929" y="6264402"/>
                  <a:pt x="4273169" y="6241542"/>
                  <a:pt x="4288409" y="6233922"/>
                </a:cubicBezTo>
                <a:cubicBezTo>
                  <a:pt x="4311269" y="6226302"/>
                  <a:pt x="4334129" y="6241542"/>
                  <a:pt x="4341749" y="6256782"/>
                </a:cubicBezTo>
                <a:cubicBezTo>
                  <a:pt x="4341749" y="6279642"/>
                  <a:pt x="4334129" y="6302502"/>
                  <a:pt x="4311269" y="6310122"/>
                </a:cubicBezTo>
                <a:cubicBezTo>
                  <a:pt x="4311269" y="6310122"/>
                  <a:pt x="4303649" y="6310122"/>
                  <a:pt x="4303649" y="6310122"/>
                </a:cubicBezTo>
                <a:cubicBezTo>
                  <a:pt x="4288409" y="6310122"/>
                  <a:pt x="4273169" y="6302502"/>
                  <a:pt x="4265549" y="6287262"/>
                </a:cubicBezTo>
                <a:close/>
                <a:moveTo>
                  <a:pt x="1980565" y="6233922"/>
                </a:moveTo>
                <a:cubicBezTo>
                  <a:pt x="1957705" y="6226302"/>
                  <a:pt x="1950085" y="6203442"/>
                  <a:pt x="1957705" y="6180582"/>
                </a:cubicBezTo>
                <a:cubicBezTo>
                  <a:pt x="1965325" y="6165342"/>
                  <a:pt x="1988185" y="6157722"/>
                  <a:pt x="2011045" y="6165342"/>
                </a:cubicBezTo>
                <a:cubicBezTo>
                  <a:pt x="2026285" y="6172962"/>
                  <a:pt x="2033905" y="6195822"/>
                  <a:pt x="2026285" y="6211062"/>
                </a:cubicBezTo>
                <a:cubicBezTo>
                  <a:pt x="2018665" y="6226302"/>
                  <a:pt x="2011045" y="6233922"/>
                  <a:pt x="1995805" y="6233922"/>
                </a:cubicBezTo>
                <a:cubicBezTo>
                  <a:pt x="1988185" y="6233922"/>
                  <a:pt x="1980565" y="6233922"/>
                  <a:pt x="1980565" y="6233922"/>
                </a:cubicBezTo>
                <a:close/>
                <a:moveTo>
                  <a:pt x="4463542" y="6211062"/>
                </a:moveTo>
                <a:cubicBezTo>
                  <a:pt x="4455922" y="6188202"/>
                  <a:pt x="4463542" y="6165342"/>
                  <a:pt x="4486402" y="6157722"/>
                </a:cubicBezTo>
                <a:cubicBezTo>
                  <a:pt x="4509262" y="6150102"/>
                  <a:pt x="4524502" y="6157722"/>
                  <a:pt x="4539742" y="6180582"/>
                </a:cubicBezTo>
                <a:cubicBezTo>
                  <a:pt x="4547362" y="6195822"/>
                  <a:pt x="4532122" y="6218682"/>
                  <a:pt x="4516882" y="6226302"/>
                </a:cubicBezTo>
                <a:cubicBezTo>
                  <a:pt x="4509262" y="6233922"/>
                  <a:pt x="4509262" y="6233922"/>
                  <a:pt x="4501642" y="6233922"/>
                </a:cubicBezTo>
                <a:cubicBezTo>
                  <a:pt x="4486402" y="6233922"/>
                  <a:pt x="4471162" y="6226302"/>
                  <a:pt x="4463542" y="6211062"/>
                </a:cubicBezTo>
                <a:close/>
                <a:moveTo>
                  <a:pt x="1782445" y="6142482"/>
                </a:moveTo>
                <a:cubicBezTo>
                  <a:pt x="1759585" y="6134862"/>
                  <a:pt x="1751965" y="6112002"/>
                  <a:pt x="1767205" y="6089142"/>
                </a:cubicBezTo>
                <a:cubicBezTo>
                  <a:pt x="1774825" y="6073902"/>
                  <a:pt x="1797685" y="6066282"/>
                  <a:pt x="1812925" y="6073902"/>
                </a:cubicBezTo>
                <a:cubicBezTo>
                  <a:pt x="1835785" y="6081522"/>
                  <a:pt x="1843405" y="6104382"/>
                  <a:pt x="1835785" y="6127242"/>
                </a:cubicBezTo>
                <a:cubicBezTo>
                  <a:pt x="1828165" y="6134862"/>
                  <a:pt x="1812925" y="6142482"/>
                  <a:pt x="1797685" y="6142482"/>
                </a:cubicBezTo>
                <a:cubicBezTo>
                  <a:pt x="1790065" y="6142482"/>
                  <a:pt x="1790065" y="6142482"/>
                  <a:pt x="1782445" y="6142482"/>
                </a:cubicBezTo>
                <a:close/>
                <a:moveTo>
                  <a:pt x="4661535" y="6119622"/>
                </a:moveTo>
                <a:cubicBezTo>
                  <a:pt x="4653915" y="6104382"/>
                  <a:pt x="4661535" y="6081522"/>
                  <a:pt x="4676775" y="6073902"/>
                </a:cubicBezTo>
                <a:cubicBezTo>
                  <a:pt x="4699635" y="6058662"/>
                  <a:pt x="4722495" y="6066282"/>
                  <a:pt x="4730115" y="6089142"/>
                </a:cubicBezTo>
                <a:cubicBezTo>
                  <a:pt x="4737735" y="6104382"/>
                  <a:pt x="4730115" y="6127242"/>
                  <a:pt x="4714875" y="6134862"/>
                </a:cubicBezTo>
                <a:cubicBezTo>
                  <a:pt x="4707255" y="6142482"/>
                  <a:pt x="4699635" y="6142482"/>
                  <a:pt x="4692015" y="6142482"/>
                </a:cubicBezTo>
                <a:cubicBezTo>
                  <a:pt x="4684395" y="6142482"/>
                  <a:pt x="4669155" y="6134862"/>
                  <a:pt x="4661535" y="6119622"/>
                </a:cubicBezTo>
                <a:close/>
                <a:moveTo>
                  <a:pt x="1592072" y="6035802"/>
                </a:moveTo>
                <a:cubicBezTo>
                  <a:pt x="1576832" y="6028182"/>
                  <a:pt x="1569212" y="6005322"/>
                  <a:pt x="1576832" y="5982462"/>
                </a:cubicBezTo>
                <a:cubicBezTo>
                  <a:pt x="1592072" y="5967222"/>
                  <a:pt x="1614932" y="5959602"/>
                  <a:pt x="1630172" y="5974842"/>
                </a:cubicBezTo>
                <a:cubicBezTo>
                  <a:pt x="1645412" y="5982462"/>
                  <a:pt x="1653032" y="6005322"/>
                  <a:pt x="1645412" y="6020562"/>
                </a:cubicBezTo>
                <a:cubicBezTo>
                  <a:pt x="1637792" y="6035802"/>
                  <a:pt x="1622552" y="6043422"/>
                  <a:pt x="1607312" y="6043422"/>
                </a:cubicBezTo>
                <a:cubicBezTo>
                  <a:pt x="1607312" y="6043422"/>
                  <a:pt x="1599692" y="6043422"/>
                  <a:pt x="1592072" y="6035802"/>
                </a:cubicBezTo>
                <a:close/>
                <a:moveTo>
                  <a:pt x="4852035" y="6020562"/>
                </a:moveTo>
                <a:cubicBezTo>
                  <a:pt x="4836795" y="6005322"/>
                  <a:pt x="4844415" y="5982462"/>
                  <a:pt x="4859655" y="5967222"/>
                </a:cubicBezTo>
                <a:cubicBezTo>
                  <a:pt x="4882515" y="5959602"/>
                  <a:pt x="4905375" y="5959602"/>
                  <a:pt x="4912995" y="5982462"/>
                </a:cubicBezTo>
                <a:cubicBezTo>
                  <a:pt x="4928235" y="5997702"/>
                  <a:pt x="4920615" y="6020562"/>
                  <a:pt x="4905375" y="6035802"/>
                </a:cubicBezTo>
                <a:cubicBezTo>
                  <a:pt x="4897755" y="6035802"/>
                  <a:pt x="4890135" y="6035802"/>
                  <a:pt x="4882515" y="6035802"/>
                </a:cubicBezTo>
                <a:cubicBezTo>
                  <a:pt x="4867275" y="6035802"/>
                  <a:pt x="4859655" y="6035802"/>
                  <a:pt x="4852035" y="6020562"/>
                </a:cubicBezTo>
                <a:close/>
                <a:moveTo>
                  <a:pt x="1409319" y="5921502"/>
                </a:moveTo>
                <a:cubicBezTo>
                  <a:pt x="1394079" y="5906262"/>
                  <a:pt x="1386459" y="5883402"/>
                  <a:pt x="1401699" y="5868162"/>
                </a:cubicBezTo>
                <a:cubicBezTo>
                  <a:pt x="1409319" y="5852922"/>
                  <a:pt x="1432179" y="5845302"/>
                  <a:pt x="1455039" y="5860542"/>
                </a:cubicBezTo>
                <a:cubicBezTo>
                  <a:pt x="1470279" y="5868162"/>
                  <a:pt x="1470279" y="5891022"/>
                  <a:pt x="1462659" y="5906262"/>
                </a:cubicBezTo>
                <a:cubicBezTo>
                  <a:pt x="1455039" y="5921502"/>
                  <a:pt x="1439799" y="5929122"/>
                  <a:pt x="1432179" y="5929122"/>
                </a:cubicBezTo>
                <a:cubicBezTo>
                  <a:pt x="1424559" y="5929122"/>
                  <a:pt x="1416939" y="5921502"/>
                  <a:pt x="1409319" y="5921502"/>
                </a:cubicBezTo>
                <a:close/>
                <a:moveTo>
                  <a:pt x="5034788" y="5906262"/>
                </a:moveTo>
                <a:cubicBezTo>
                  <a:pt x="5019548" y="5891022"/>
                  <a:pt x="5027168" y="5868162"/>
                  <a:pt x="5042408" y="5852922"/>
                </a:cubicBezTo>
                <a:cubicBezTo>
                  <a:pt x="5057648" y="5845302"/>
                  <a:pt x="5080508" y="5845302"/>
                  <a:pt x="5095748" y="5860542"/>
                </a:cubicBezTo>
                <a:cubicBezTo>
                  <a:pt x="5103368" y="5883402"/>
                  <a:pt x="5103368" y="5906262"/>
                  <a:pt x="5080508" y="5913882"/>
                </a:cubicBezTo>
                <a:cubicBezTo>
                  <a:pt x="5080508" y="5921502"/>
                  <a:pt x="5072888" y="5921502"/>
                  <a:pt x="5065268" y="5921502"/>
                </a:cubicBezTo>
                <a:cubicBezTo>
                  <a:pt x="5050028" y="5921502"/>
                  <a:pt x="5034788" y="5913882"/>
                  <a:pt x="5034788" y="5906262"/>
                </a:cubicBezTo>
                <a:close/>
                <a:moveTo>
                  <a:pt x="1234059" y="5791962"/>
                </a:moveTo>
                <a:cubicBezTo>
                  <a:pt x="1218819" y="5776722"/>
                  <a:pt x="1211199" y="5753862"/>
                  <a:pt x="1226439" y="5738622"/>
                </a:cubicBezTo>
                <a:cubicBezTo>
                  <a:pt x="1241679" y="5723382"/>
                  <a:pt x="1264539" y="5715762"/>
                  <a:pt x="1279779" y="5731002"/>
                </a:cubicBezTo>
                <a:cubicBezTo>
                  <a:pt x="1295019" y="5746242"/>
                  <a:pt x="1302639" y="5769102"/>
                  <a:pt x="1287399" y="5784342"/>
                </a:cubicBezTo>
                <a:cubicBezTo>
                  <a:pt x="1279779" y="5791962"/>
                  <a:pt x="1272159" y="5799582"/>
                  <a:pt x="1256919" y="5799582"/>
                </a:cubicBezTo>
                <a:cubicBezTo>
                  <a:pt x="1249299" y="5799582"/>
                  <a:pt x="1241679" y="5799582"/>
                  <a:pt x="1234059" y="5791962"/>
                </a:cubicBezTo>
                <a:close/>
                <a:moveTo>
                  <a:pt x="5202301" y="5784342"/>
                </a:moveTo>
                <a:cubicBezTo>
                  <a:pt x="5194681" y="5761482"/>
                  <a:pt x="5194681" y="5738622"/>
                  <a:pt x="5209921" y="5731002"/>
                </a:cubicBezTo>
                <a:cubicBezTo>
                  <a:pt x="5225161" y="5715762"/>
                  <a:pt x="5248021" y="5715762"/>
                  <a:pt x="5263261" y="5731002"/>
                </a:cubicBezTo>
                <a:cubicBezTo>
                  <a:pt x="5278501" y="5753862"/>
                  <a:pt x="5270881" y="5776722"/>
                  <a:pt x="5255641" y="5784342"/>
                </a:cubicBezTo>
                <a:cubicBezTo>
                  <a:pt x="5248021" y="5791962"/>
                  <a:pt x="5240401" y="5791962"/>
                  <a:pt x="5232781" y="5791962"/>
                </a:cubicBezTo>
                <a:cubicBezTo>
                  <a:pt x="5225161" y="5791962"/>
                  <a:pt x="5209921" y="5791962"/>
                  <a:pt x="5202301" y="5784342"/>
                </a:cubicBezTo>
                <a:close/>
                <a:moveTo>
                  <a:pt x="1066292" y="5647055"/>
                </a:moveTo>
                <a:cubicBezTo>
                  <a:pt x="1051052" y="5639435"/>
                  <a:pt x="1051052" y="5608955"/>
                  <a:pt x="1066292" y="5593715"/>
                </a:cubicBezTo>
                <a:cubicBezTo>
                  <a:pt x="1081532" y="5578475"/>
                  <a:pt x="1104392" y="5578475"/>
                  <a:pt x="1119632" y="5593715"/>
                </a:cubicBezTo>
                <a:cubicBezTo>
                  <a:pt x="1134872" y="5608955"/>
                  <a:pt x="1134872" y="5631815"/>
                  <a:pt x="1119632" y="5647055"/>
                </a:cubicBezTo>
                <a:cubicBezTo>
                  <a:pt x="1112012" y="5654675"/>
                  <a:pt x="1104392" y="5662295"/>
                  <a:pt x="1096772" y="5662295"/>
                </a:cubicBezTo>
                <a:cubicBezTo>
                  <a:pt x="1081532" y="5662295"/>
                  <a:pt x="1073912" y="5654675"/>
                  <a:pt x="1066292" y="5647055"/>
                </a:cubicBezTo>
                <a:close/>
                <a:moveTo>
                  <a:pt x="5369687" y="5647055"/>
                </a:moveTo>
                <a:cubicBezTo>
                  <a:pt x="5354447" y="5631815"/>
                  <a:pt x="5354447" y="5601335"/>
                  <a:pt x="5369687" y="5593715"/>
                </a:cubicBezTo>
                <a:cubicBezTo>
                  <a:pt x="5384927" y="5578475"/>
                  <a:pt x="5407787" y="5578475"/>
                  <a:pt x="5423027" y="5593715"/>
                </a:cubicBezTo>
                <a:cubicBezTo>
                  <a:pt x="5438267" y="5608955"/>
                  <a:pt x="5438267" y="5631815"/>
                  <a:pt x="5423027" y="5647055"/>
                </a:cubicBezTo>
                <a:cubicBezTo>
                  <a:pt x="5415407" y="5654675"/>
                  <a:pt x="5407787" y="5654675"/>
                  <a:pt x="5400167" y="5654675"/>
                </a:cubicBezTo>
                <a:cubicBezTo>
                  <a:pt x="5384927" y="5654675"/>
                  <a:pt x="5377307" y="5654675"/>
                  <a:pt x="5369687" y="5647055"/>
                </a:cubicBezTo>
                <a:close/>
                <a:moveTo>
                  <a:pt x="914019" y="5502275"/>
                </a:moveTo>
                <a:cubicBezTo>
                  <a:pt x="898779" y="5487035"/>
                  <a:pt x="898779" y="5464175"/>
                  <a:pt x="914019" y="5448935"/>
                </a:cubicBezTo>
                <a:cubicBezTo>
                  <a:pt x="929259" y="5433695"/>
                  <a:pt x="952119" y="5433695"/>
                  <a:pt x="967359" y="5448935"/>
                </a:cubicBezTo>
                <a:cubicBezTo>
                  <a:pt x="982599" y="5464175"/>
                  <a:pt x="982599" y="5487035"/>
                  <a:pt x="967359" y="5502275"/>
                </a:cubicBezTo>
                <a:cubicBezTo>
                  <a:pt x="959739" y="5509895"/>
                  <a:pt x="952119" y="5509895"/>
                  <a:pt x="936879" y="5509895"/>
                </a:cubicBezTo>
                <a:cubicBezTo>
                  <a:pt x="929259" y="5509895"/>
                  <a:pt x="921639" y="5509895"/>
                  <a:pt x="914019" y="5502275"/>
                </a:cubicBezTo>
                <a:close/>
                <a:moveTo>
                  <a:pt x="5522087" y="5494655"/>
                </a:moveTo>
                <a:cubicBezTo>
                  <a:pt x="5506847" y="5479415"/>
                  <a:pt x="5506847" y="5456555"/>
                  <a:pt x="5522087" y="5441315"/>
                </a:cubicBezTo>
                <a:cubicBezTo>
                  <a:pt x="5537327" y="5426075"/>
                  <a:pt x="5560187" y="5426075"/>
                  <a:pt x="5575427" y="5441315"/>
                </a:cubicBezTo>
                <a:cubicBezTo>
                  <a:pt x="5590667" y="5456555"/>
                  <a:pt x="5590667" y="5479415"/>
                  <a:pt x="5575427" y="5494655"/>
                </a:cubicBezTo>
                <a:cubicBezTo>
                  <a:pt x="5567807" y="5502275"/>
                  <a:pt x="5560187" y="5509895"/>
                  <a:pt x="5552567" y="5509895"/>
                </a:cubicBezTo>
                <a:cubicBezTo>
                  <a:pt x="5544947" y="5509895"/>
                  <a:pt x="5529707" y="5502275"/>
                  <a:pt x="5522087" y="5494655"/>
                </a:cubicBezTo>
                <a:close/>
                <a:moveTo>
                  <a:pt x="769366" y="5342255"/>
                </a:moveTo>
                <a:cubicBezTo>
                  <a:pt x="754126" y="5319395"/>
                  <a:pt x="754126" y="5296535"/>
                  <a:pt x="769366" y="5288915"/>
                </a:cubicBezTo>
                <a:cubicBezTo>
                  <a:pt x="784606" y="5273675"/>
                  <a:pt x="815086" y="5273675"/>
                  <a:pt x="822706" y="5288915"/>
                </a:cubicBezTo>
                <a:cubicBezTo>
                  <a:pt x="837946" y="5304155"/>
                  <a:pt x="837946" y="5327015"/>
                  <a:pt x="822706" y="5342255"/>
                </a:cubicBezTo>
                <a:cubicBezTo>
                  <a:pt x="815086" y="5349875"/>
                  <a:pt x="807466" y="5349875"/>
                  <a:pt x="799846" y="5349875"/>
                </a:cubicBezTo>
                <a:cubicBezTo>
                  <a:pt x="784606" y="5349875"/>
                  <a:pt x="776986" y="5349875"/>
                  <a:pt x="769366" y="5342255"/>
                </a:cubicBezTo>
                <a:close/>
                <a:moveTo>
                  <a:pt x="5666867" y="5342255"/>
                </a:moveTo>
                <a:cubicBezTo>
                  <a:pt x="5651627" y="5327015"/>
                  <a:pt x="5651627" y="5304155"/>
                  <a:pt x="5666867" y="5288915"/>
                </a:cubicBezTo>
                <a:cubicBezTo>
                  <a:pt x="5682107" y="5266055"/>
                  <a:pt x="5704967" y="5266055"/>
                  <a:pt x="5720207" y="5281295"/>
                </a:cubicBezTo>
                <a:cubicBezTo>
                  <a:pt x="5735447" y="5296535"/>
                  <a:pt x="5735447" y="5319395"/>
                  <a:pt x="5720207" y="5334635"/>
                </a:cubicBezTo>
                <a:cubicBezTo>
                  <a:pt x="5712587" y="5342255"/>
                  <a:pt x="5704967" y="5349875"/>
                  <a:pt x="5697347" y="5349875"/>
                </a:cubicBezTo>
                <a:cubicBezTo>
                  <a:pt x="5682107" y="5349875"/>
                  <a:pt x="5674487" y="5342255"/>
                  <a:pt x="5666867" y="5342255"/>
                </a:cubicBezTo>
                <a:close/>
                <a:moveTo>
                  <a:pt x="632206" y="5166995"/>
                </a:moveTo>
                <a:cubicBezTo>
                  <a:pt x="616966" y="5151755"/>
                  <a:pt x="624586" y="5128895"/>
                  <a:pt x="639826" y="5113655"/>
                </a:cubicBezTo>
                <a:cubicBezTo>
                  <a:pt x="655066" y="5106035"/>
                  <a:pt x="685546" y="5106035"/>
                  <a:pt x="693166" y="5121275"/>
                </a:cubicBezTo>
                <a:cubicBezTo>
                  <a:pt x="708406" y="5144135"/>
                  <a:pt x="700786" y="5166995"/>
                  <a:pt x="685546" y="5174615"/>
                </a:cubicBezTo>
                <a:cubicBezTo>
                  <a:pt x="677926" y="5182235"/>
                  <a:pt x="670306" y="5182235"/>
                  <a:pt x="662686" y="5182235"/>
                </a:cubicBezTo>
                <a:cubicBezTo>
                  <a:pt x="655066" y="5182235"/>
                  <a:pt x="639826" y="5182235"/>
                  <a:pt x="632206" y="5166995"/>
                </a:cubicBezTo>
                <a:close/>
                <a:moveTo>
                  <a:pt x="5803900" y="5174615"/>
                </a:moveTo>
                <a:cubicBezTo>
                  <a:pt x="5788660" y="5159375"/>
                  <a:pt x="5781040" y="5136515"/>
                  <a:pt x="5796280" y="5121275"/>
                </a:cubicBezTo>
                <a:cubicBezTo>
                  <a:pt x="5811520" y="5106035"/>
                  <a:pt x="5834380" y="5098415"/>
                  <a:pt x="5849620" y="5113655"/>
                </a:cubicBezTo>
                <a:cubicBezTo>
                  <a:pt x="5864860" y="5121275"/>
                  <a:pt x="5872480" y="5144135"/>
                  <a:pt x="5857240" y="5166995"/>
                </a:cubicBezTo>
                <a:cubicBezTo>
                  <a:pt x="5849620" y="5174615"/>
                  <a:pt x="5842000" y="5182235"/>
                  <a:pt x="5826760" y="5182235"/>
                </a:cubicBezTo>
                <a:cubicBezTo>
                  <a:pt x="5819140" y="5182235"/>
                  <a:pt x="5811520" y="5174615"/>
                  <a:pt x="5803900" y="5174615"/>
                </a:cubicBezTo>
                <a:close/>
                <a:moveTo>
                  <a:pt x="510286" y="4991608"/>
                </a:moveTo>
                <a:cubicBezTo>
                  <a:pt x="495046" y="4976368"/>
                  <a:pt x="502666" y="4945888"/>
                  <a:pt x="517906" y="4938268"/>
                </a:cubicBezTo>
                <a:cubicBezTo>
                  <a:pt x="540766" y="4923028"/>
                  <a:pt x="563626" y="4930648"/>
                  <a:pt x="571246" y="4945888"/>
                </a:cubicBezTo>
                <a:cubicBezTo>
                  <a:pt x="586486" y="4968748"/>
                  <a:pt x="578866" y="4991608"/>
                  <a:pt x="563626" y="4999228"/>
                </a:cubicBezTo>
                <a:cubicBezTo>
                  <a:pt x="556006" y="5006848"/>
                  <a:pt x="548386" y="5006848"/>
                  <a:pt x="540766" y="5006848"/>
                </a:cubicBezTo>
                <a:cubicBezTo>
                  <a:pt x="533146" y="5006848"/>
                  <a:pt x="517906" y="4999228"/>
                  <a:pt x="510286" y="4991608"/>
                </a:cubicBezTo>
                <a:close/>
                <a:moveTo>
                  <a:pt x="5925693" y="4999228"/>
                </a:moveTo>
                <a:cubicBezTo>
                  <a:pt x="5910453" y="4983988"/>
                  <a:pt x="5902833" y="4961128"/>
                  <a:pt x="5918073" y="4945888"/>
                </a:cubicBezTo>
                <a:cubicBezTo>
                  <a:pt x="5925693" y="4923028"/>
                  <a:pt x="5948553" y="4923028"/>
                  <a:pt x="5971413" y="4930648"/>
                </a:cubicBezTo>
                <a:cubicBezTo>
                  <a:pt x="5986653" y="4945888"/>
                  <a:pt x="5994273" y="4968748"/>
                  <a:pt x="5979033" y="4983988"/>
                </a:cubicBezTo>
                <a:cubicBezTo>
                  <a:pt x="5971413" y="4999228"/>
                  <a:pt x="5963793" y="5006848"/>
                  <a:pt x="5948553" y="5006848"/>
                </a:cubicBezTo>
                <a:cubicBezTo>
                  <a:pt x="5940933" y="5006848"/>
                  <a:pt x="5933313" y="4999228"/>
                  <a:pt x="5925693" y="4999228"/>
                </a:cubicBezTo>
                <a:close/>
                <a:moveTo>
                  <a:pt x="396113" y="4801108"/>
                </a:moveTo>
                <a:cubicBezTo>
                  <a:pt x="388493" y="4785868"/>
                  <a:pt x="396113" y="4763008"/>
                  <a:pt x="411353" y="4755388"/>
                </a:cubicBezTo>
                <a:cubicBezTo>
                  <a:pt x="434213" y="4740148"/>
                  <a:pt x="457073" y="4747768"/>
                  <a:pt x="464693" y="4770628"/>
                </a:cubicBezTo>
                <a:cubicBezTo>
                  <a:pt x="479933" y="4785868"/>
                  <a:pt x="472313" y="4808728"/>
                  <a:pt x="449453" y="4816348"/>
                </a:cubicBezTo>
                <a:cubicBezTo>
                  <a:pt x="441833" y="4823968"/>
                  <a:pt x="441833" y="4823968"/>
                  <a:pt x="434213" y="4823968"/>
                </a:cubicBezTo>
                <a:cubicBezTo>
                  <a:pt x="418973" y="4823968"/>
                  <a:pt x="403733" y="4816348"/>
                  <a:pt x="396113" y="4801108"/>
                </a:cubicBezTo>
                <a:close/>
                <a:moveTo>
                  <a:pt x="6039993" y="4816348"/>
                </a:moveTo>
                <a:cubicBezTo>
                  <a:pt x="6017133" y="4801108"/>
                  <a:pt x="6017133" y="4778248"/>
                  <a:pt x="6024753" y="4763008"/>
                </a:cubicBezTo>
                <a:cubicBezTo>
                  <a:pt x="6032373" y="4740148"/>
                  <a:pt x="6055233" y="4740148"/>
                  <a:pt x="6078093" y="4747768"/>
                </a:cubicBezTo>
                <a:cubicBezTo>
                  <a:pt x="6093333" y="4755388"/>
                  <a:pt x="6100953" y="4778248"/>
                  <a:pt x="6093333" y="4801108"/>
                </a:cubicBezTo>
                <a:cubicBezTo>
                  <a:pt x="6085713" y="4808728"/>
                  <a:pt x="6070473" y="4816348"/>
                  <a:pt x="6055233" y="4816348"/>
                </a:cubicBezTo>
                <a:cubicBezTo>
                  <a:pt x="6047613" y="4816348"/>
                  <a:pt x="6047613" y="4816348"/>
                  <a:pt x="6039993" y="4816348"/>
                </a:cubicBezTo>
                <a:close/>
                <a:moveTo>
                  <a:pt x="304673" y="4610608"/>
                </a:moveTo>
                <a:cubicBezTo>
                  <a:pt x="289433" y="4595368"/>
                  <a:pt x="297053" y="4572508"/>
                  <a:pt x="319913" y="4557268"/>
                </a:cubicBezTo>
                <a:cubicBezTo>
                  <a:pt x="342773" y="4549648"/>
                  <a:pt x="358013" y="4557268"/>
                  <a:pt x="373253" y="4580128"/>
                </a:cubicBezTo>
                <a:cubicBezTo>
                  <a:pt x="380873" y="4595368"/>
                  <a:pt x="373253" y="4618228"/>
                  <a:pt x="350393" y="4625848"/>
                </a:cubicBezTo>
                <a:cubicBezTo>
                  <a:pt x="350393" y="4633468"/>
                  <a:pt x="342773" y="4633468"/>
                  <a:pt x="335153" y="4633468"/>
                </a:cubicBezTo>
                <a:cubicBezTo>
                  <a:pt x="319913" y="4633468"/>
                  <a:pt x="304673" y="4625848"/>
                  <a:pt x="304673" y="4610608"/>
                </a:cubicBezTo>
                <a:close/>
                <a:moveTo>
                  <a:pt x="6139053" y="4625848"/>
                </a:moveTo>
                <a:cubicBezTo>
                  <a:pt x="6116193" y="4618228"/>
                  <a:pt x="6108573" y="4595368"/>
                  <a:pt x="6116193" y="4572508"/>
                </a:cubicBezTo>
                <a:cubicBezTo>
                  <a:pt x="6131433" y="4557268"/>
                  <a:pt x="6154293" y="4542028"/>
                  <a:pt x="6169533" y="4557268"/>
                </a:cubicBezTo>
                <a:cubicBezTo>
                  <a:pt x="6192393" y="4564888"/>
                  <a:pt x="6200013" y="4587748"/>
                  <a:pt x="6192393" y="4602988"/>
                </a:cubicBezTo>
                <a:cubicBezTo>
                  <a:pt x="6184773" y="4618228"/>
                  <a:pt x="6169533" y="4625848"/>
                  <a:pt x="6154293" y="4625848"/>
                </a:cubicBezTo>
                <a:cubicBezTo>
                  <a:pt x="6146673" y="4625848"/>
                  <a:pt x="6146673" y="4625848"/>
                  <a:pt x="6139053" y="4625848"/>
                </a:cubicBezTo>
                <a:close/>
                <a:moveTo>
                  <a:pt x="213233" y="4412488"/>
                </a:moveTo>
                <a:cubicBezTo>
                  <a:pt x="205613" y="4389628"/>
                  <a:pt x="220853" y="4366768"/>
                  <a:pt x="236093" y="4359148"/>
                </a:cubicBezTo>
                <a:cubicBezTo>
                  <a:pt x="258953" y="4351528"/>
                  <a:pt x="281813" y="4366768"/>
                  <a:pt x="289433" y="4382008"/>
                </a:cubicBezTo>
                <a:cubicBezTo>
                  <a:pt x="297053" y="4404868"/>
                  <a:pt x="281813" y="4427728"/>
                  <a:pt x="266573" y="4435348"/>
                </a:cubicBezTo>
                <a:cubicBezTo>
                  <a:pt x="258953" y="4435348"/>
                  <a:pt x="258953" y="4435348"/>
                  <a:pt x="251333" y="4435348"/>
                </a:cubicBezTo>
                <a:cubicBezTo>
                  <a:pt x="236093" y="4435348"/>
                  <a:pt x="220853" y="4427728"/>
                  <a:pt x="213233" y="4412488"/>
                </a:cubicBezTo>
                <a:close/>
                <a:moveTo>
                  <a:pt x="6222746" y="4427728"/>
                </a:moveTo>
                <a:cubicBezTo>
                  <a:pt x="6207506" y="4420108"/>
                  <a:pt x="6192266" y="4397248"/>
                  <a:pt x="6199886" y="4374388"/>
                </a:cubicBezTo>
                <a:cubicBezTo>
                  <a:pt x="6207506" y="4359148"/>
                  <a:pt x="6230366" y="4351528"/>
                  <a:pt x="6253226" y="4359148"/>
                </a:cubicBezTo>
                <a:cubicBezTo>
                  <a:pt x="6268466" y="4366768"/>
                  <a:pt x="6283706" y="4382008"/>
                  <a:pt x="6276086" y="4404868"/>
                </a:cubicBezTo>
                <a:cubicBezTo>
                  <a:pt x="6268466" y="4420108"/>
                  <a:pt x="6253226" y="4427728"/>
                  <a:pt x="6237986" y="4427728"/>
                </a:cubicBezTo>
                <a:cubicBezTo>
                  <a:pt x="6230366" y="4427728"/>
                  <a:pt x="6230366" y="4427728"/>
                  <a:pt x="6222746" y="4427728"/>
                </a:cubicBezTo>
                <a:close/>
                <a:moveTo>
                  <a:pt x="144653" y="4206748"/>
                </a:moveTo>
                <a:cubicBezTo>
                  <a:pt x="137033" y="4183888"/>
                  <a:pt x="152273" y="4168648"/>
                  <a:pt x="167513" y="4161028"/>
                </a:cubicBezTo>
                <a:cubicBezTo>
                  <a:pt x="190373" y="4153408"/>
                  <a:pt x="213233" y="4161028"/>
                  <a:pt x="220853" y="4183888"/>
                </a:cubicBezTo>
                <a:cubicBezTo>
                  <a:pt x="220853" y="4206748"/>
                  <a:pt x="213233" y="4229608"/>
                  <a:pt x="190373" y="4229608"/>
                </a:cubicBezTo>
                <a:cubicBezTo>
                  <a:pt x="190373" y="4237228"/>
                  <a:pt x="182753" y="4237228"/>
                  <a:pt x="182753" y="4237228"/>
                </a:cubicBezTo>
                <a:cubicBezTo>
                  <a:pt x="167513" y="4237228"/>
                  <a:pt x="152273" y="4221988"/>
                  <a:pt x="144653" y="4206748"/>
                </a:cubicBezTo>
                <a:close/>
                <a:moveTo>
                  <a:pt x="6298819" y="4221988"/>
                </a:moveTo>
                <a:cubicBezTo>
                  <a:pt x="6275959" y="4221988"/>
                  <a:pt x="6268339" y="4199128"/>
                  <a:pt x="6268339" y="4176268"/>
                </a:cubicBezTo>
                <a:cubicBezTo>
                  <a:pt x="6275959" y="4161028"/>
                  <a:pt x="6298819" y="4145788"/>
                  <a:pt x="6321679" y="4153408"/>
                </a:cubicBezTo>
                <a:cubicBezTo>
                  <a:pt x="6336919" y="4161028"/>
                  <a:pt x="6352159" y="4176268"/>
                  <a:pt x="6344539" y="4199128"/>
                </a:cubicBezTo>
                <a:cubicBezTo>
                  <a:pt x="6336919" y="4214368"/>
                  <a:pt x="6321679" y="4229608"/>
                  <a:pt x="6306439" y="4229608"/>
                </a:cubicBezTo>
                <a:cubicBezTo>
                  <a:pt x="6306439" y="4229608"/>
                  <a:pt x="6298819" y="4229608"/>
                  <a:pt x="6298819" y="4221988"/>
                </a:cubicBezTo>
                <a:close/>
                <a:moveTo>
                  <a:pt x="91440" y="4000881"/>
                </a:moveTo>
                <a:cubicBezTo>
                  <a:pt x="83820" y="3978021"/>
                  <a:pt x="99060" y="3955161"/>
                  <a:pt x="114300" y="3955161"/>
                </a:cubicBezTo>
                <a:cubicBezTo>
                  <a:pt x="137160" y="3947541"/>
                  <a:pt x="160020" y="3962781"/>
                  <a:pt x="160020" y="3978021"/>
                </a:cubicBezTo>
                <a:cubicBezTo>
                  <a:pt x="167640" y="4000881"/>
                  <a:pt x="152400" y="4023741"/>
                  <a:pt x="137160" y="4023741"/>
                </a:cubicBezTo>
                <a:cubicBezTo>
                  <a:pt x="129540" y="4023741"/>
                  <a:pt x="129540" y="4023741"/>
                  <a:pt x="121920" y="4023741"/>
                </a:cubicBezTo>
                <a:cubicBezTo>
                  <a:pt x="106680" y="4023741"/>
                  <a:pt x="91440" y="4016121"/>
                  <a:pt x="91440" y="4000881"/>
                </a:cubicBezTo>
                <a:close/>
                <a:moveTo>
                  <a:pt x="6352286" y="4016121"/>
                </a:moveTo>
                <a:cubicBezTo>
                  <a:pt x="6337046" y="4016121"/>
                  <a:pt x="6321806" y="3993261"/>
                  <a:pt x="6329426" y="3970401"/>
                </a:cubicBezTo>
                <a:cubicBezTo>
                  <a:pt x="6329426" y="3955161"/>
                  <a:pt x="6352286" y="3939921"/>
                  <a:pt x="6375146" y="3947541"/>
                </a:cubicBezTo>
                <a:cubicBezTo>
                  <a:pt x="6390386" y="3947541"/>
                  <a:pt x="6405626" y="3970401"/>
                  <a:pt x="6398006" y="3993261"/>
                </a:cubicBezTo>
                <a:cubicBezTo>
                  <a:pt x="6398006" y="4008501"/>
                  <a:pt x="6382766" y="4023741"/>
                  <a:pt x="6367526" y="4023741"/>
                </a:cubicBezTo>
                <a:cubicBezTo>
                  <a:pt x="6359906" y="4023741"/>
                  <a:pt x="6359906" y="4016121"/>
                  <a:pt x="6352286" y="4016121"/>
                </a:cubicBezTo>
                <a:close/>
                <a:moveTo>
                  <a:pt x="45720" y="3787521"/>
                </a:moveTo>
                <a:cubicBezTo>
                  <a:pt x="38100" y="3764661"/>
                  <a:pt x="53340" y="3741801"/>
                  <a:pt x="76200" y="3741801"/>
                </a:cubicBezTo>
                <a:cubicBezTo>
                  <a:pt x="99060" y="3741801"/>
                  <a:pt x="114300" y="3749421"/>
                  <a:pt x="121920" y="3772281"/>
                </a:cubicBezTo>
                <a:cubicBezTo>
                  <a:pt x="121920" y="3795141"/>
                  <a:pt x="106680" y="3810381"/>
                  <a:pt x="91440" y="3818001"/>
                </a:cubicBezTo>
                <a:cubicBezTo>
                  <a:pt x="83820" y="3818001"/>
                  <a:pt x="83820" y="3818001"/>
                  <a:pt x="83820" y="3818001"/>
                </a:cubicBezTo>
                <a:cubicBezTo>
                  <a:pt x="60960" y="3818001"/>
                  <a:pt x="45720" y="3802761"/>
                  <a:pt x="45720" y="3787521"/>
                </a:cubicBezTo>
                <a:close/>
                <a:moveTo>
                  <a:pt x="6398006" y="3810381"/>
                </a:moveTo>
                <a:cubicBezTo>
                  <a:pt x="6382766" y="3802761"/>
                  <a:pt x="6367526" y="3787521"/>
                  <a:pt x="6367526" y="3764661"/>
                </a:cubicBezTo>
                <a:cubicBezTo>
                  <a:pt x="6375146" y="3741801"/>
                  <a:pt x="6390386" y="3734181"/>
                  <a:pt x="6413246" y="3734181"/>
                </a:cubicBezTo>
                <a:cubicBezTo>
                  <a:pt x="6436106" y="3734181"/>
                  <a:pt x="6443726" y="3757041"/>
                  <a:pt x="6443726" y="3779901"/>
                </a:cubicBezTo>
                <a:cubicBezTo>
                  <a:pt x="6443726" y="3795141"/>
                  <a:pt x="6428486" y="3810381"/>
                  <a:pt x="6405626" y="3810381"/>
                </a:cubicBezTo>
                <a:cubicBezTo>
                  <a:pt x="6405626" y="3810381"/>
                  <a:pt x="6405626" y="3810381"/>
                  <a:pt x="6398006" y="3810381"/>
                </a:cubicBezTo>
                <a:close/>
                <a:moveTo>
                  <a:pt x="15240" y="3574161"/>
                </a:moveTo>
                <a:cubicBezTo>
                  <a:pt x="15240" y="3551301"/>
                  <a:pt x="30480" y="3528441"/>
                  <a:pt x="53340" y="3528441"/>
                </a:cubicBezTo>
                <a:cubicBezTo>
                  <a:pt x="68580" y="3528441"/>
                  <a:pt x="91440" y="3543681"/>
                  <a:pt x="91440" y="3566541"/>
                </a:cubicBezTo>
                <a:cubicBezTo>
                  <a:pt x="91440" y="3581781"/>
                  <a:pt x="76200" y="3604641"/>
                  <a:pt x="60960" y="3604641"/>
                </a:cubicBezTo>
                <a:cubicBezTo>
                  <a:pt x="53340" y="3604641"/>
                  <a:pt x="53340" y="3604641"/>
                  <a:pt x="53340" y="3604641"/>
                </a:cubicBezTo>
                <a:cubicBezTo>
                  <a:pt x="38100" y="3604641"/>
                  <a:pt x="15240" y="3589401"/>
                  <a:pt x="15240" y="3574161"/>
                </a:cubicBezTo>
                <a:close/>
                <a:moveTo>
                  <a:pt x="6428486" y="3597021"/>
                </a:moveTo>
                <a:cubicBezTo>
                  <a:pt x="6413246" y="3597021"/>
                  <a:pt x="6398006" y="3574161"/>
                  <a:pt x="6398006" y="3558921"/>
                </a:cubicBezTo>
                <a:cubicBezTo>
                  <a:pt x="6398006" y="3536061"/>
                  <a:pt x="6420866" y="3520821"/>
                  <a:pt x="6436106" y="3520821"/>
                </a:cubicBezTo>
                <a:cubicBezTo>
                  <a:pt x="6458966" y="3520821"/>
                  <a:pt x="6474206" y="3543681"/>
                  <a:pt x="6474206" y="3566541"/>
                </a:cubicBezTo>
                <a:cubicBezTo>
                  <a:pt x="6474206" y="3581781"/>
                  <a:pt x="6451346" y="3597021"/>
                  <a:pt x="6436106" y="3597021"/>
                </a:cubicBezTo>
                <a:cubicBezTo>
                  <a:pt x="6436106" y="3597021"/>
                  <a:pt x="6428486" y="3597021"/>
                  <a:pt x="6428486" y="3597021"/>
                </a:cubicBezTo>
                <a:close/>
                <a:moveTo>
                  <a:pt x="0" y="3353181"/>
                </a:moveTo>
                <a:cubicBezTo>
                  <a:pt x="0" y="3330321"/>
                  <a:pt x="15240" y="3315081"/>
                  <a:pt x="38100" y="3315081"/>
                </a:cubicBezTo>
                <a:cubicBezTo>
                  <a:pt x="60960" y="3315081"/>
                  <a:pt x="76200" y="3330321"/>
                  <a:pt x="76200" y="3353181"/>
                </a:cubicBezTo>
                <a:cubicBezTo>
                  <a:pt x="76200" y="3376041"/>
                  <a:pt x="60960" y="3391281"/>
                  <a:pt x="38100" y="3391281"/>
                </a:cubicBezTo>
                <a:cubicBezTo>
                  <a:pt x="15240" y="3391281"/>
                  <a:pt x="0" y="3376041"/>
                  <a:pt x="0" y="3353181"/>
                </a:cubicBezTo>
                <a:close/>
                <a:moveTo>
                  <a:pt x="6443599" y="3383661"/>
                </a:moveTo>
                <a:cubicBezTo>
                  <a:pt x="6428359" y="3383661"/>
                  <a:pt x="6413119" y="3368421"/>
                  <a:pt x="6413119" y="3345561"/>
                </a:cubicBezTo>
                <a:cubicBezTo>
                  <a:pt x="6413119" y="3322701"/>
                  <a:pt x="6428359" y="3307461"/>
                  <a:pt x="6451219" y="3307461"/>
                </a:cubicBezTo>
                <a:cubicBezTo>
                  <a:pt x="6474079" y="3307461"/>
                  <a:pt x="6489319" y="3322701"/>
                  <a:pt x="6489319" y="3345561"/>
                </a:cubicBezTo>
                <a:cubicBezTo>
                  <a:pt x="6489319" y="3368421"/>
                  <a:pt x="6466459" y="3383661"/>
                  <a:pt x="6451219" y="3383661"/>
                </a:cubicBezTo>
                <a:cubicBezTo>
                  <a:pt x="6451219" y="3383661"/>
                  <a:pt x="6443599" y="3383661"/>
                  <a:pt x="6443599" y="3383661"/>
                </a:cubicBezTo>
                <a:close/>
                <a:moveTo>
                  <a:pt x="38100" y="3177921"/>
                </a:moveTo>
                <a:cubicBezTo>
                  <a:pt x="15240" y="3177921"/>
                  <a:pt x="0" y="3155061"/>
                  <a:pt x="0" y="3139821"/>
                </a:cubicBezTo>
                <a:cubicBezTo>
                  <a:pt x="0" y="3116961"/>
                  <a:pt x="22860" y="3101721"/>
                  <a:pt x="38100" y="3101721"/>
                </a:cubicBezTo>
                <a:cubicBezTo>
                  <a:pt x="60960" y="3101721"/>
                  <a:pt x="76200" y="3116961"/>
                  <a:pt x="76200" y="3139821"/>
                </a:cubicBezTo>
                <a:cubicBezTo>
                  <a:pt x="76200" y="3162681"/>
                  <a:pt x="60960" y="3177921"/>
                  <a:pt x="38100" y="3177921"/>
                </a:cubicBezTo>
                <a:close/>
                <a:moveTo>
                  <a:pt x="6413246" y="3132201"/>
                </a:moveTo>
                <a:cubicBezTo>
                  <a:pt x="6405626" y="3109341"/>
                  <a:pt x="6428486" y="3094101"/>
                  <a:pt x="6443726" y="3094101"/>
                </a:cubicBezTo>
                <a:cubicBezTo>
                  <a:pt x="6466586" y="3094101"/>
                  <a:pt x="6481826" y="3109341"/>
                  <a:pt x="6489446" y="3132201"/>
                </a:cubicBezTo>
                <a:cubicBezTo>
                  <a:pt x="6489446" y="3147441"/>
                  <a:pt x="6466586" y="3170301"/>
                  <a:pt x="6451346" y="3170301"/>
                </a:cubicBezTo>
                <a:cubicBezTo>
                  <a:pt x="6428486" y="3170301"/>
                  <a:pt x="6413246" y="3155061"/>
                  <a:pt x="6413246" y="3132201"/>
                </a:cubicBezTo>
                <a:close/>
                <a:moveTo>
                  <a:pt x="53340" y="2964561"/>
                </a:moveTo>
                <a:cubicBezTo>
                  <a:pt x="30480" y="2964561"/>
                  <a:pt x="15240" y="2941701"/>
                  <a:pt x="15240" y="2918841"/>
                </a:cubicBezTo>
                <a:cubicBezTo>
                  <a:pt x="15240" y="2903601"/>
                  <a:pt x="38100" y="2888361"/>
                  <a:pt x="53340" y="2888361"/>
                </a:cubicBezTo>
                <a:cubicBezTo>
                  <a:pt x="76200" y="2888361"/>
                  <a:pt x="91440" y="2911221"/>
                  <a:pt x="91440" y="2926461"/>
                </a:cubicBezTo>
                <a:cubicBezTo>
                  <a:pt x="91440" y="2949321"/>
                  <a:pt x="76200" y="2964561"/>
                  <a:pt x="53340" y="2964561"/>
                </a:cubicBezTo>
                <a:close/>
                <a:moveTo>
                  <a:pt x="6398006" y="2918841"/>
                </a:moveTo>
                <a:cubicBezTo>
                  <a:pt x="6390386" y="2903601"/>
                  <a:pt x="6405626" y="2880741"/>
                  <a:pt x="6428486" y="2880741"/>
                </a:cubicBezTo>
                <a:cubicBezTo>
                  <a:pt x="6451346" y="2880741"/>
                  <a:pt x="6466586" y="2895981"/>
                  <a:pt x="6474206" y="2911221"/>
                </a:cubicBezTo>
                <a:cubicBezTo>
                  <a:pt x="6474206" y="2934081"/>
                  <a:pt x="6458966" y="2956941"/>
                  <a:pt x="6436106" y="2956941"/>
                </a:cubicBezTo>
                <a:cubicBezTo>
                  <a:pt x="6413246" y="2956941"/>
                  <a:pt x="6398006" y="2941701"/>
                  <a:pt x="6398006" y="2918841"/>
                </a:cubicBezTo>
                <a:close/>
                <a:moveTo>
                  <a:pt x="76200" y="2751074"/>
                </a:moveTo>
                <a:cubicBezTo>
                  <a:pt x="53340" y="2743454"/>
                  <a:pt x="38100" y="2728214"/>
                  <a:pt x="45720" y="2705354"/>
                </a:cubicBezTo>
                <a:cubicBezTo>
                  <a:pt x="45720" y="2682494"/>
                  <a:pt x="68580" y="2674874"/>
                  <a:pt x="91440" y="2674874"/>
                </a:cubicBezTo>
                <a:cubicBezTo>
                  <a:pt x="106680" y="2674874"/>
                  <a:pt x="121920" y="2697734"/>
                  <a:pt x="121920" y="2720594"/>
                </a:cubicBezTo>
                <a:cubicBezTo>
                  <a:pt x="114300" y="2735834"/>
                  <a:pt x="99060" y="2751074"/>
                  <a:pt x="83820" y="2751074"/>
                </a:cubicBezTo>
                <a:cubicBezTo>
                  <a:pt x="76200" y="2751074"/>
                  <a:pt x="76200" y="2751074"/>
                  <a:pt x="76200" y="2751074"/>
                </a:cubicBezTo>
                <a:close/>
                <a:moveTo>
                  <a:pt x="6367526" y="2712974"/>
                </a:moveTo>
                <a:cubicBezTo>
                  <a:pt x="6359906" y="2690114"/>
                  <a:pt x="6375146" y="2674874"/>
                  <a:pt x="6398006" y="2667254"/>
                </a:cubicBezTo>
                <a:cubicBezTo>
                  <a:pt x="6420866" y="2667254"/>
                  <a:pt x="6436106" y="2674874"/>
                  <a:pt x="6443726" y="2697734"/>
                </a:cubicBezTo>
                <a:cubicBezTo>
                  <a:pt x="6443726" y="2720594"/>
                  <a:pt x="6428486" y="2735834"/>
                  <a:pt x="6413246" y="2743454"/>
                </a:cubicBezTo>
                <a:cubicBezTo>
                  <a:pt x="6405626" y="2743454"/>
                  <a:pt x="6405626" y="2743454"/>
                  <a:pt x="6405626" y="2743454"/>
                </a:cubicBezTo>
                <a:cubicBezTo>
                  <a:pt x="6382766" y="2743454"/>
                  <a:pt x="6367526" y="2728214"/>
                  <a:pt x="6367526" y="2712974"/>
                </a:cubicBezTo>
                <a:close/>
                <a:moveTo>
                  <a:pt x="114300" y="2537714"/>
                </a:moveTo>
                <a:cubicBezTo>
                  <a:pt x="91440" y="2537714"/>
                  <a:pt x="83820" y="2514854"/>
                  <a:pt x="83820" y="2491994"/>
                </a:cubicBezTo>
                <a:cubicBezTo>
                  <a:pt x="91440" y="2476754"/>
                  <a:pt x="114300" y="2461514"/>
                  <a:pt x="129540" y="2469134"/>
                </a:cubicBezTo>
                <a:cubicBezTo>
                  <a:pt x="152400" y="2469134"/>
                  <a:pt x="167640" y="2491994"/>
                  <a:pt x="160020" y="2514854"/>
                </a:cubicBezTo>
                <a:cubicBezTo>
                  <a:pt x="160020" y="2530094"/>
                  <a:pt x="144780" y="2537714"/>
                  <a:pt x="121920" y="2537714"/>
                </a:cubicBezTo>
                <a:cubicBezTo>
                  <a:pt x="121920" y="2537714"/>
                  <a:pt x="121920" y="2537714"/>
                  <a:pt x="114300" y="2537714"/>
                </a:cubicBezTo>
                <a:close/>
                <a:moveTo>
                  <a:pt x="6321806" y="2507234"/>
                </a:moveTo>
                <a:cubicBezTo>
                  <a:pt x="6321806" y="2484374"/>
                  <a:pt x="6329426" y="2461514"/>
                  <a:pt x="6352286" y="2461514"/>
                </a:cubicBezTo>
                <a:cubicBezTo>
                  <a:pt x="6375146" y="2453894"/>
                  <a:pt x="6390386" y="2469134"/>
                  <a:pt x="6398006" y="2484374"/>
                </a:cubicBezTo>
                <a:cubicBezTo>
                  <a:pt x="6405626" y="2507234"/>
                  <a:pt x="6390386" y="2530094"/>
                  <a:pt x="6367526" y="2530094"/>
                </a:cubicBezTo>
                <a:cubicBezTo>
                  <a:pt x="6367526" y="2530094"/>
                  <a:pt x="6367526" y="2530094"/>
                  <a:pt x="6359906" y="2530094"/>
                </a:cubicBezTo>
                <a:cubicBezTo>
                  <a:pt x="6344666" y="2530094"/>
                  <a:pt x="6329426" y="2522474"/>
                  <a:pt x="6321806" y="2507234"/>
                </a:cubicBezTo>
                <a:close/>
                <a:moveTo>
                  <a:pt x="167513" y="2331974"/>
                </a:moveTo>
                <a:cubicBezTo>
                  <a:pt x="152273" y="2324354"/>
                  <a:pt x="137033" y="2301494"/>
                  <a:pt x="144653" y="2286254"/>
                </a:cubicBezTo>
                <a:cubicBezTo>
                  <a:pt x="152273" y="2263394"/>
                  <a:pt x="175133" y="2255774"/>
                  <a:pt x="190373" y="2263394"/>
                </a:cubicBezTo>
                <a:cubicBezTo>
                  <a:pt x="213233" y="2263394"/>
                  <a:pt x="220853" y="2286254"/>
                  <a:pt x="213233" y="2309114"/>
                </a:cubicBezTo>
                <a:cubicBezTo>
                  <a:pt x="213233" y="2324354"/>
                  <a:pt x="197993" y="2331974"/>
                  <a:pt x="182753" y="2331974"/>
                </a:cubicBezTo>
                <a:cubicBezTo>
                  <a:pt x="175133" y="2331974"/>
                  <a:pt x="175133" y="2331974"/>
                  <a:pt x="167513" y="2331974"/>
                </a:cubicBezTo>
                <a:close/>
                <a:moveTo>
                  <a:pt x="6268466" y="2301494"/>
                </a:moveTo>
                <a:cubicBezTo>
                  <a:pt x="6260846" y="2278634"/>
                  <a:pt x="6276086" y="2255774"/>
                  <a:pt x="6291326" y="2255774"/>
                </a:cubicBezTo>
                <a:cubicBezTo>
                  <a:pt x="6314186" y="2248154"/>
                  <a:pt x="6337046" y="2255774"/>
                  <a:pt x="6344666" y="2278634"/>
                </a:cubicBezTo>
                <a:cubicBezTo>
                  <a:pt x="6344666" y="2293874"/>
                  <a:pt x="6337046" y="2316734"/>
                  <a:pt x="6314186" y="2324354"/>
                </a:cubicBezTo>
                <a:cubicBezTo>
                  <a:pt x="6314186" y="2324354"/>
                  <a:pt x="6306566" y="2324354"/>
                  <a:pt x="6306566" y="2324354"/>
                </a:cubicBezTo>
                <a:cubicBezTo>
                  <a:pt x="6291326" y="2324354"/>
                  <a:pt x="6276086" y="2316734"/>
                  <a:pt x="6268466" y="2301494"/>
                </a:cubicBezTo>
                <a:close/>
                <a:moveTo>
                  <a:pt x="236093" y="2126234"/>
                </a:moveTo>
                <a:cubicBezTo>
                  <a:pt x="220853" y="2118614"/>
                  <a:pt x="205613" y="2095754"/>
                  <a:pt x="213233" y="2080514"/>
                </a:cubicBezTo>
                <a:cubicBezTo>
                  <a:pt x="220853" y="2057654"/>
                  <a:pt x="243713" y="2050034"/>
                  <a:pt x="266573" y="2057654"/>
                </a:cubicBezTo>
                <a:cubicBezTo>
                  <a:pt x="281813" y="2065274"/>
                  <a:pt x="297053" y="2088134"/>
                  <a:pt x="289433" y="2103374"/>
                </a:cubicBezTo>
                <a:cubicBezTo>
                  <a:pt x="281813" y="2118614"/>
                  <a:pt x="266573" y="2133854"/>
                  <a:pt x="251333" y="2133854"/>
                </a:cubicBezTo>
                <a:cubicBezTo>
                  <a:pt x="243713" y="2133854"/>
                  <a:pt x="243713" y="2133854"/>
                  <a:pt x="236093" y="2126234"/>
                </a:cubicBezTo>
                <a:close/>
                <a:moveTo>
                  <a:pt x="6199886" y="2103374"/>
                </a:moveTo>
                <a:cubicBezTo>
                  <a:pt x="6192266" y="2080514"/>
                  <a:pt x="6199886" y="2057654"/>
                  <a:pt x="6222746" y="2050034"/>
                </a:cubicBezTo>
                <a:cubicBezTo>
                  <a:pt x="6237986" y="2042414"/>
                  <a:pt x="6260846" y="2050034"/>
                  <a:pt x="6268466" y="2072894"/>
                </a:cubicBezTo>
                <a:cubicBezTo>
                  <a:pt x="6276086" y="2095754"/>
                  <a:pt x="6268466" y="2110994"/>
                  <a:pt x="6245606" y="2118614"/>
                </a:cubicBezTo>
                <a:cubicBezTo>
                  <a:pt x="6245606" y="2126234"/>
                  <a:pt x="6237986" y="2126234"/>
                  <a:pt x="6230366" y="2126234"/>
                </a:cubicBezTo>
                <a:cubicBezTo>
                  <a:pt x="6215126" y="2126234"/>
                  <a:pt x="6207506" y="2118614"/>
                  <a:pt x="6199886" y="2103374"/>
                </a:cubicBezTo>
                <a:close/>
                <a:moveTo>
                  <a:pt x="319913" y="1928114"/>
                </a:moveTo>
                <a:cubicBezTo>
                  <a:pt x="297053" y="1920494"/>
                  <a:pt x="289433" y="1897634"/>
                  <a:pt x="297053" y="1882394"/>
                </a:cubicBezTo>
                <a:cubicBezTo>
                  <a:pt x="312293" y="1859534"/>
                  <a:pt x="335153" y="1851914"/>
                  <a:pt x="350393" y="1859534"/>
                </a:cubicBezTo>
                <a:cubicBezTo>
                  <a:pt x="373253" y="1867154"/>
                  <a:pt x="380873" y="1890014"/>
                  <a:pt x="365633" y="1912874"/>
                </a:cubicBezTo>
                <a:cubicBezTo>
                  <a:pt x="365633" y="1928114"/>
                  <a:pt x="350393" y="1935734"/>
                  <a:pt x="335153" y="1935734"/>
                </a:cubicBezTo>
                <a:cubicBezTo>
                  <a:pt x="327533" y="1935734"/>
                  <a:pt x="327533" y="1935734"/>
                  <a:pt x="319913" y="1928114"/>
                </a:cubicBezTo>
                <a:close/>
                <a:moveTo>
                  <a:pt x="6116193" y="1905254"/>
                </a:moveTo>
                <a:cubicBezTo>
                  <a:pt x="6108573" y="1890014"/>
                  <a:pt x="6116193" y="1867154"/>
                  <a:pt x="6131433" y="1851914"/>
                </a:cubicBezTo>
                <a:cubicBezTo>
                  <a:pt x="6154293" y="1844294"/>
                  <a:pt x="6177153" y="1851914"/>
                  <a:pt x="6184773" y="1874774"/>
                </a:cubicBezTo>
                <a:cubicBezTo>
                  <a:pt x="6192393" y="1890014"/>
                  <a:pt x="6184773" y="1912874"/>
                  <a:pt x="6169533" y="1928114"/>
                </a:cubicBezTo>
                <a:cubicBezTo>
                  <a:pt x="6161913" y="1928114"/>
                  <a:pt x="6154293" y="1928114"/>
                  <a:pt x="6146673" y="1928114"/>
                </a:cubicBezTo>
                <a:cubicBezTo>
                  <a:pt x="6139053" y="1928114"/>
                  <a:pt x="6123813" y="1920494"/>
                  <a:pt x="6116193" y="1905254"/>
                </a:cubicBezTo>
                <a:close/>
                <a:moveTo>
                  <a:pt x="411353" y="1737614"/>
                </a:moveTo>
                <a:cubicBezTo>
                  <a:pt x="396113" y="1729994"/>
                  <a:pt x="388493" y="1707134"/>
                  <a:pt x="396113" y="1684274"/>
                </a:cubicBezTo>
                <a:cubicBezTo>
                  <a:pt x="411353" y="1669034"/>
                  <a:pt x="434213" y="1661414"/>
                  <a:pt x="449453" y="1669034"/>
                </a:cubicBezTo>
                <a:cubicBezTo>
                  <a:pt x="464693" y="1684274"/>
                  <a:pt x="472313" y="1707134"/>
                  <a:pt x="464693" y="1722374"/>
                </a:cubicBezTo>
                <a:cubicBezTo>
                  <a:pt x="457073" y="1737614"/>
                  <a:pt x="441833" y="1745234"/>
                  <a:pt x="434213" y="1745234"/>
                </a:cubicBezTo>
                <a:cubicBezTo>
                  <a:pt x="426593" y="1745234"/>
                  <a:pt x="418973" y="1737614"/>
                  <a:pt x="411353" y="1737614"/>
                </a:cubicBezTo>
                <a:close/>
                <a:moveTo>
                  <a:pt x="6017133" y="1714754"/>
                </a:moveTo>
                <a:cubicBezTo>
                  <a:pt x="6009513" y="1699514"/>
                  <a:pt x="6017133" y="1676654"/>
                  <a:pt x="6032373" y="1669034"/>
                </a:cubicBezTo>
                <a:cubicBezTo>
                  <a:pt x="6055233" y="1653794"/>
                  <a:pt x="6078093" y="1661414"/>
                  <a:pt x="6085713" y="1684274"/>
                </a:cubicBezTo>
                <a:cubicBezTo>
                  <a:pt x="6093333" y="1699514"/>
                  <a:pt x="6093333" y="1722374"/>
                  <a:pt x="6070473" y="1729994"/>
                </a:cubicBezTo>
                <a:cubicBezTo>
                  <a:pt x="6062853" y="1737614"/>
                  <a:pt x="6062853" y="1737614"/>
                  <a:pt x="6055233" y="1737614"/>
                </a:cubicBezTo>
                <a:cubicBezTo>
                  <a:pt x="6039993" y="1737614"/>
                  <a:pt x="6024753" y="1729994"/>
                  <a:pt x="6017133" y="1714754"/>
                </a:cubicBezTo>
                <a:close/>
                <a:moveTo>
                  <a:pt x="517906" y="1554607"/>
                </a:moveTo>
                <a:cubicBezTo>
                  <a:pt x="502666" y="1539367"/>
                  <a:pt x="495046" y="1516507"/>
                  <a:pt x="510286" y="1501267"/>
                </a:cubicBezTo>
                <a:cubicBezTo>
                  <a:pt x="517906" y="1478407"/>
                  <a:pt x="540766" y="1478407"/>
                  <a:pt x="563626" y="1486027"/>
                </a:cubicBezTo>
                <a:cubicBezTo>
                  <a:pt x="578866" y="1501267"/>
                  <a:pt x="586486" y="1524127"/>
                  <a:pt x="571246" y="1539367"/>
                </a:cubicBezTo>
                <a:cubicBezTo>
                  <a:pt x="563626" y="1554607"/>
                  <a:pt x="556006" y="1554607"/>
                  <a:pt x="540766" y="1554607"/>
                </a:cubicBezTo>
                <a:cubicBezTo>
                  <a:pt x="533146" y="1554607"/>
                  <a:pt x="525526" y="1554607"/>
                  <a:pt x="517906" y="1554607"/>
                </a:cubicBezTo>
                <a:close/>
                <a:moveTo>
                  <a:pt x="5910453" y="1539367"/>
                </a:moveTo>
                <a:cubicBezTo>
                  <a:pt x="5902833" y="1516507"/>
                  <a:pt x="5902833" y="1493647"/>
                  <a:pt x="5925693" y="1486027"/>
                </a:cubicBezTo>
                <a:cubicBezTo>
                  <a:pt x="5940933" y="1470787"/>
                  <a:pt x="5963793" y="1478407"/>
                  <a:pt x="5979033" y="1493647"/>
                </a:cubicBezTo>
                <a:cubicBezTo>
                  <a:pt x="5986653" y="1508887"/>
                  <a:pt x="5979033" y="1539367"/>
                  <a:pt x="5963793" y="1546987"/>
                </a:cubicBezTo>
                <a:cubicBezTo>
                  <a:pt x="5956173" y="1554607"/>
                  <a:pt x="5948553" y="1554607"/>
                  <a:pt x="5940933" y="1554607"/>
                </a:cubicBezTo>
                <a:cubicBezTo>
                  <a:pt x="5933313" y="1554607"/>
                  <a:pt x="5918073" y="1546987"/>
                  <a:pt x="5910453" y="1539367"/>
                </a:cubicBezTo>
                <a:close/>
                <a:moveTo>
                  <a:pt x="639826" y="1371727"/>
                </a:moveTo>
                <a:cubicBezTo>
                  <a:pt x="624586" y="1364107"/>
                  <a:pt x="616966" y="1341247"/>
                  <a:pt x="632206" y="1318387"/>
                </a:cubicBezTo>
                <a:cubicBezTo>
                  <a:pt x="647446" y="1303147"/>
                  <a:pt x="670306" y="1303147"/>
                  <a:pt x="685546" y="1310767"/>
                </a:cubicBezTo>
                <a:cubicBezTo>
                  <a:pt x="700786" y="1326007"/>
                  <a:pt x="708406" y="1348867"/>
                  <a:pt x="693166" y="1364107"/>
                </a:cubicBezTo>
                <a:cubicBezTo>
                  <a:pt x="685546" y="1379347"/>
                  <a:pt x="677926" y="1379347"/>
                  <a:pt x="662686" y="1379347"/>
                </a:cubicBezTo>
                <a:cubicBezTo>
                  <a:pt x="655066" y="1379347"/>
                  <a:pt x="647446" y="1379347"/>
                  <a:pt x="639826" y="1371727"/>
                </a:cubicBezTo>
                <a:close/>
                <a:moveTo>
                  <a:pt x="5788660" y="1364107"/>
                </a:moveTo>
                <a:cubicBezTo>
                  <a:pt x="5781040" y="1341247"/>
                  <a:pt x="5781040" y="1318387"/>
                  <a:pt x="5796280" y="1310767"/>
                </a:cubicBezTo>
                <a:cubicBezTo>
                  <a:pt x="5819140" y="1295527"/>
                  <a:pt x="5842000" y="1303147"/>
                  <a:pt x="5849620" y="1318387"/>
                </a:cubicBezTo>
                <a:cubicBezTo>
                  <a:pt x="5864860" y="1333627"/>
                  <a:pt x="5864860" y="1356487"/>
                  <a:pt x="5842000" y="1371727"/>
                </a:cubicBezTo>
                <a:cubicBezTo>
                  <a:pt x="5834380" y="1371727"/>
                  <a:pt x="5826760" y="1379347"/>
                  <a:pt x="5819140" y="1379347"/>
                </a:cubicBezTo>
                <a:cubicBezTo>
                  <a:pt x="5811520" y="1379347"/>
                  <a:pt x="5796280" y="1371727"/>
                  <a:pt x="5788660" y="1364107"/>
                </a:cubicBezTo>
                <a:close/>
                <a:moveTo>
                  <a:pt x="769239" y="1204087"/>
                </a:moveTo>
                <a:cubicBezTo>
                  <a:pt x="753999" y="1188847"/>
                  <a:pt x="753999" y="1165987"/>
                  <a:pt x="769239" y="1150747"/>
                </a:cubicBezTo>
                <a:cubicBezTo>
                  <a:pt x="776859" y="1135507"/>
                  <a:pt x="807339" y="1135507"/>
                  <a:pt x="822579" y="1143127"/>
                </a:cubicBezTo>
                <a:cubicBezTo>
                  <a:pt x="837819" y="1158367"/>
                  <a:pt x="837819" y="1181227"/>
                  <a:pt x="822579" y="1196467"/>
                </a:cubicBezTo>
                <a:cubicBezTo>
                  <a:pt x="814959" y="1211707"/>
                  <a:pt x="807339" y="1211707"/>
                  <a:pt x="792099" y="1211707"/>
                </a:cubicBezTo>
                <a:cubicBezTo>
                  <a:pt x="784479" y="1211707"/>
                  <a:pt x="776859" y="1211707"/>
                  <a:pt x="769239" y="1204087"/>
                </a:cubicBezTo>
                <a:close/>
                <a:moveTo>
                  <a:pt x="5659120" y="1196467"/>
                </a:moveTo>
                <a:cubicBezTo>
                  <a:pt x="5643880" y="1181227"/>
                  <a:pt x="5651500" y="1158367"/>
                  <a:pt x="5666740" y="1143127"/>
                </a:cubicBezTo>
                <a:cubicBezTo>
                  <a:pt x="5681980" y="1127887"/>
                  <a:pt x="5704840" y="1127887"/>
                  <a:pt x="5720080" y="1143127"/>
                </a:cubicBezTo>
                <a:cubicBezTo>
                  <a:pt x="5727700" y="1165987"/>
                  <a:pt x="5727700" y="1188847"/>
                  <a:pt x="5712460" y="1196467"/>
                </a:cubicBezTo>
                <a:cubicBezTo>
                  <a:pt x="5704840" y="1204087"/>
                  <a:pt x="5697220" y="1211707"/>
                  <a:pt x="5689600" y="1211707"/>
                </a:cubicBezTo>
                <a:cubicBezTo>
                  <a:pt x="5674360" y="1211707"/>
                  <a:pt x="5666740" y="1204087"/>
                  <a:pt x="5659120" y="1196467"/>
                </a:cubicBezTo>
                <a:close/>
                <a:moveTo>
                  <a:pt x="914019" y="1044067"/>
                </a:moveTo>
                <a:cubicBezTo>
                  <a:pt x="898779" y="1028827"/>
                  <a:pt x="898779" y="1005967"/>
                  <a:pt x="914019" y="990727"/>
                </a:cubicBezTo>
                <a:cubicBezTo>
                  <a:pt x="929259" y="975487"/>
                  <a:pt x="952119" y="975487"/>
                  <a:pt x="967359" y="990727"/>
                </a:cubicBezTo>
                <a:cubicBezTo>
                  <a:pt x="982599" y="1005967"/>
                  <a:pt x="982599" y="1028827"/>
                  <a:pt x="967359" y="1044067"/>
                </a:cubicBezTo>
                <a:cubicBezTo>
                  <a:pt x="959739" y="1051687"/>
                  <a:pt x="952119" y="1051687"/>
                  <a:pt x="936879" y="1051687"/>
                </a:cubicBezTo>
                <a:cubicBezTo>
                  <a:pt x="929259" y="1051687"/>
                  <a:pt x="921639" y="1051687"/>
                  <a:pt x="914019" y="1044067"/>
                </a:cubicBezTo>
                <a:close/>
                <a:moveTo>
                  <a:pt x="5514467" y="1036447"/>
                </a:moveTo>
                <a:cubicBezTo>
                  <a:pt x="5499227" y="1021207"/>
                  <a:pt x="5506847" y="998347"/>
                  <a:pt x="5514467" y="983107"/>
                </a:cubicBezTo>
                <a:cubicBezTo>
                  <a:pt x="5529707" y="967867"/>
                  <a:pt x="5560187" y="967867"/>
                  <a:pt x="5575427" y="983107"/>
                </a:cubicBezTo>
                <a:cubicBezTo>
                  <a:pt x="5583047" y="998347"/>
                  <a:pt x="5583047" y="1028827"/>
                  <a:pt x="5567807" y="1036447"/>
                </a:cubicBezTo>
                <a:cubicBezTo>
                  <a:pt x="5560187" y="1044067"/>
                  <a:pt x="5552567" y="1051687"/>
                  <a:pt x="5544947" y="1051687"/>
                </a:cubicBezTo>
                <a:cubicBezTo>
                  <a:pt x="5537327" y="1051687"/>
                  <a:pt x="5522087" y="1044067"/>
                  <a:pt x="5514467" y="1036447"/>
                </a:cubicBezTo>
                <a:close/>
                <a:moveTo>
                  <a:pt x="1066292" y="891667"/>
                </a:moveTo>
                <a:cubicBezTo>
                  <a:pt x="1051052" y="876427"/>
                  <a:pt x="1051052" y="853567"/>
                  <a:pt x="1066292" y="838327"/>
                </a:cubicBezTo>
                <a:cubicBezTo>
                  <a:pt x="1081532" y="823087"/>
                  <a:pt x="1104392" y="823087"/>
                  <a:pt x="1119632" y="838327"/>
                </a:cubicBezTo>
                <a:cubicBezTo>
                  <a:pt x="1134872" y="853567"/>
                  <a:pt x="1134872" y="884047"/>
                  <a:pt x="1119632" y="899287"/>
                </a:cubicBezTo>
                <a:cubicBezTo>
                  <a:pt x="1112012" y="899287"/>
                  <a:pt x="1104392" y="906907"/>
                  <a:pt x="1089152" y="906907"/>
                </a:cubicBezTo>
                <a:cubicBezTo>
                  <a:pt x="1081532" y="906907"/>
                  <a:pt x="1073912" y="899287"/>
                  <a:pt x="1066292" y="891667"/>
                </a:cubicBezTo>
                <a:close/>
                <a:moveTo>
                  <a:pt x="5362067" y="891667"/>
                </a:moveTo>
                <a:cubicBezTo>
                  <a:pt x="5346827" y="876427"/>
                  <a:pt x="5346827" y="853567"/>
                  <a:pt x="5362067" y="838327"/>
                </a:cubicBezTo>
                <a:cubicBezTo>
                  <a:pt x="5377307" y="823087"/>
                  <a:pt x="5400167" y="823087"/>
                  <a:pt x="5415407" y="838327"/>
                </a:cubicBezTo>
                <a:cubicBezTo>
                  <a:pt x="5430647" y="845947"/>
                  <a:pt x="5430647" y="876427"/>
                  <a:pt x="5415407" y="891667"/>
                </a:cubicBezTo>
                <a:cubicBezTo>
                  <a:pt x="5407787" y="899287"/>
                  <a:pt x="5400167" y="899287"/>
                  <a:pt x="5392547" y="899287"/>
                </a:cubicBezTo>
                <a:cubicBezTo>
                  <a:pt x="5384927" y="899287"/>
                  <a:pt x="5369687" y="899287"/>
                  <a:pt x="5362067" y="891667"/>
                </a:cubicBezTo>
                <a:close/>
                <a:moveTo>
                  <a:pt x="1226312" y="754507"/>
                </a:moveTo>
                <a:cubicBezTo>
                  <a:pt x="1211072" y="739267"/>
                  <a:pt x="1218692" y="708787"/>
                  <a:pt x="1233932" y="701167"/>
                </a:cubicBezTo>
                <a:cubicBezTo>
                  <a:pt x="1249172" y="685927"/>
                  <a:pt x="1272032" y="685927"/>
                  <a:pt x="1287272" y="708787"/>
                </a:cubicBezTo>
                <a:cubicBezTo>
                  <a:pt x="1302512" y="724027"/>
                  <a:pt x="1294892" y="746887"/>
                  <a:pt x="1279652" y="762127"/>
                </a:cubicBezTo>
                <a:cubicBezTo>
                  <a:pt x="1272032" y="762127"/>
                  <a:pt x="1264412" y="769747"/>
                  <a:pt x="1256792" y="769747"/>
                </a:cubicBezTo>
                <a:cubicBezTo>
                  <a:pt x="1241552" y="769747"/>
                  <a:pt x="1233932" y="762127"/>
                  <a:pt x="1226312" y="754507"/>
                </a:cubicBezTo>
                <a:close/>
                <a:moveTo>
                  <a:pt x="5202174" y="754507"/>
                </a:moveTo>
                <a:cubicBezTo>
                  <a:pt x="5186934" y="739267"/>
                  <a:pt x="5186934" y="716407"/>
                  <a:pt x="5194554" y="701167"/>
                </a:cubicBezTo>
                <a:cubicBezTo>
                  <a:pt x="5209794" y="685927"/>
                  <a:pt x="5232654" y="685927"/>
                  <a:pt x="5247894" y="693547"/>
                </a:cubicBezTo>
                <a:cubicBezTo>
                  <a:pt x="5270754" y="708787"/>
                  <a:pt x="5270754" y="731647"/>
                  <a:pt x="5255514" y="746887"/>
                </a:cubicBezTo>
                <a:cubicBezTo>
                  <a:pt x="5247894" y="762127"/>
                  <a:pt x="5240274" y="762127"/>
                  <a:pt x="5225034" y="762127"/>
                </a:cubicBezTo>
                <a:cubicBezTo>
                  <a:pt x="5217414" y="762127"/>
                  <a:pt x="5209794" y="762127"/>
                  <a:pt x="5202174" y="754507"/>
                </a:cubicBezTo>
                <a:close/>
                <a:moveTo>
                  <a:pt x="1393825" y="624967"/>
                </a:moveTo>
                <a:cubicBezTo>
                  <a:pt x="1386205" y="602107"/>
                  <a:pt x="1386205" y="579247"/>
                  <a:pt x="1409065" y="571627"/>
                </a:cubicBezTo>
                <a:cubicBezTo>
                  <a:pt x="1424305" y="556387"/>
                  <a:pt x="1447165" y="564007"/>
                  <a:pt x="1462405" y="579247"/>
                </a:cubicBezTo>
                <a:cubicBezTo>
                  <a:pt x="1470025" y="594487"/>
                  <a:pt x="1470025" y="617347"/>
                  <a:pt x="1447165" y="632587"/>
                </a:cubicBezTo>
                <a:cubicBezTo>
                  <a:pt x="1439545" y="640207"/>
                  <a:pt x="1439545" y="640207"/>
                  <a:pt x="1431925" y="640207"/>
                </a:cubicBezTo>
                <a:cubicBezTo>
                  <a:pt x="1416685" y="640207"/>
                  <a:pt x="1401445" y="632587"/>
                  <a:pt x="1393825" y="624967"/>
                </a:cubicBezTo>
                <a:close/>
                <a:moveTo>
                  <a:pt x="5034534" y="632587"/>
                </a:moveTo>
                <a:cubicBezTo>
                  <a:pt x="5011674" y="617347"/>
                  <a:pt x="5011674" y="594487"/>
                  <a:pt x="5019294" y="579247"/>
                </a:cubicBezTo>
                <a:cubicBezTo>
                  <a:pt x="5034534" y="556387"/>
                  <a:pt x="5057394" y="556387"/>
                  <a:pt x="5072634" y="564007"/>
                </a:cubicBezTo>
                <a:cubicBezTo>
                  <a:pt x="5095494" y="579247"/>
                  <a:pt x="5095494" y="602107"/>
                  <a:pt x="5087874" y="617347"/>
                </a:cubicBezTo>
                <a:cubicBezTo>
                  <a:pt x="5080254" y="632587"/>
                  <a:pt x="5065014" y="632587"/>
                  <a:pt x="5057394" y="632587"/>
                </a:cubicBezTo>
                <a:cubicBezTo>
                  <a:pt x="5049774" y="632587"/>
                  <a:pt x="5042154" y="632587"/>
                  <a:pt x="5034534" y="632587"/>
                </a:cubicBezTo>
                <a:close/>
                <a:moveTo>
                  <a:pt x="1576578" y="502920"/>
                </a:moveTo>
                <a:cubicBezTo>
                  <a:pt x="1561338" y="487680"/>
                  <a:pt x="1568958" y="464820"/>
                  <a:pt x="1591818" y="449580"/>
                </a:cubicBezTo>
                <a:cubicBezTo>
                  <a:pt x="1607058" y="441960"/>
                  <a:pt x="1629918" y="449580"/>
                  <a:pt x="1637538" y="464820"/>
                </a:cubicBezTo>
                <a:cubicBezTo>
                  <a:pt x="1652778" y="487680"/>
                  <a:pt x="1645158" y="510540"/>
                  <a:pt x="1629918" y="518160"/>
                </a:cubicBezTo>
                <a:cubicBezTo>
                  <a:pt x="1622298" y="525780"/>
                  <a:pt x="1614678" y="525780"/>
                  <a:pt x="1607058" y="525780"/>
                </a:cubicBezTo>
                <a:cubicBezTo>
                  <a:pt x="1591818" y="525780"/>
                  <a:pt x="1584198" y="518160"/>
                  <a:pt x="1576578" y="502920"/>
                </a:cubicBezTo>
                <a:close/>
                <a:moveTo>
                  <a:pt x="4851781" y="518160"/>
                </a:moveTo>
                <a:cubicBezTo>
                  <a:pt x="4836541" y="502920"/>
                  <a:pt x="4828921" y="480060"/>
                  <a:pt x="4844161" y="464820"/>
                </a:cubicBezTo>
                <a:cubicBezTo>
                  <a:pt x="4851781" y="441960"/>
                  <a:pt x="4874641" y="441960"/>
                  <a:pt x="4889881" y="449580"/>
                </a:cubicBezTo>
                <a:cubicBezTo>
                  <a:pt x="4912741" y="457200"/>
                  <a:pt x="4920361" y="487680"/>
                  <a:pt x="4905121" y="502920"/>
                </a:cubicBezTo>
                <a:cubicBezTo>
                  <a:pt x="4897501" y="510540"/>
                  <a:pt x="4889881" y="518160"/>
                  <a:pt x="4874641" y="518160"/>
                </a:cubicBezTo>
                <a:cubicBezTo>
                  <a:pt x="4867021" y="518160"/>
                  <a:pt x="4859401" y="518160"/>
                  <a:pt x="4851781" y="518160"/>
                </a:cubicBezTo>
                <a:close/>
                <a:moveTo>
                  <a:pt x="1759458" y="396240"/>
                </a:moveTo>
                <a:cubicBezTo>
                  <a:pt x="1751838" y="381000"/>
                  <a:pt x="1759458" y="358140"/>
                  <a:pt x="1782318" y="350520"/>
                </a:cubicBezTo>
                <a:cubicBezTo>
                  <a:pt x="1797558" y="335280"/>
                  <a:pt x="1820418" y="342900"/>
                  <a:pt x="1828038" y="365760"/>
                </a:cubicBezTo>
                <a:cubicBezTo>
                  <a:pt x="1835658" y="381000"/>
                  <a:pt x="1835658" y="403860"/>
                  <a:pt x="1812798" y="419100"/>
                </a:cubicBezTo>
                <a:cubicBezTo>
                  <a:pt x="1805178" y="419100"/>
                  <a:pt x="1805178" y="419100"/>
                  <a:pt x="1797558" y="419100"/>
                </a:cubicBezTo>
                <a:cubicBezTo>
                  <a:pt x="1782318" y="419100"/>
                  <a:pt x="1767078" y="411480"/>
                  <a:pt x="1759458" y="396240"/>
                </a:cubicBezTo>
                <a:close/>
                <a:moveTo>
                  <a:pt x="4669028" y="411480"/>
                </a:moveTo>
                <a:cubicBezTo>
                  <a:pt x="4646168" y="403860"/>
                  <a:pt x="4646168" y="381000"/>
                  <a:pt x="4653788" y="365760"/>
                </a:cubicBezTo>
                <a:cubicBezTo>
                  <a:pt x="4661408" y="342900"/>
                  <a:pt x="4684268" y="335280"/>
                  <a:pt x="4699508" y="342900"/>
                </a:cubicBezTo>
                <a:cubicBezTo>
                  <a:pt x="4722368" y="358140"/>
                  <a:pt x="4729988" y="381000"/>
                  <a:pt x="4722368" y="396240"/>
                </a:cubicBezTo>
                <a:cubicBezTo>
                  <a:pt x="4714748" y="411480"/>
                  <a:pt x="4699508" y="419100"/>
                  <a:pt x="4684268" y="419100"/>
                </a:cubicBezTo>
                <a:cubicBezTo>
                  <a:pt x="4676648" y="419100"/>
                  <a:pt x="4676648" y="419100"/>
                  <a:pt x="4669028" y="411480"/>
                </a:cubicBezTo>
                <a:close/>
                <a:moveTo>
                  <a:pt x="1957451" y="304800"/>
                </a:moveTo>
                <a:cubicBezTo>
                  <a:pt x="1949831" y="289560"/>
                  <a:pt x="1957451" y="266700"/>
                  <a:pt x="1972691" y="259080"/>
                </a:cubicBezTo>
                <a:cubicBezTo>
                  <a:pt x="1995551" y="251460"/>
                  <a:pt x="2018411" y="259080"/>
                  <a:pt x="2026031" y="274320"/>
                </a:cubicBezTo>
                <a:cubicBezTo>
                  <a:pt x="2033651" y="297180"/>
                  <a:pt x="2026031" y="320040"/>
                  <a:pt x="2003171" y="327660"/>
                </a:cubicBezTo>
                <a:cubicBezTo>
                  <a:pt x="2003171" y="327660"/>
                  <a:pt x="1995551" y="327660"/>
                  <a:pt x="1987931" y="327660"/>
                </a:cubicBezTo>
                <a:cubicBezTo>
                  <a:pt x="1972691" y="327660"/>
                  <a:pt x="1957451" y="320040"/>
                  <a:pt x="1957451" y="304800"/>
                </a:cubicBezTo>
                <a:close/>
                <a:moveTo>
                  <a:pt x="4478528" y="327660"/>
                </a:moveTo>
                <a:cubicBezTo>
                  <a:pt x="4455668" y="312420"/>
                  <a:pt x="4448048" y="297180"/>
                  <a:pt x="4455668" y="274320"/>
                </a:cubicBezTo>
                <a:cubicBezTo>
                  <a:pt x="4463288" y="251460"/>
                  <a:pt x="4486148" y="243840"/>
                  <a:pt x="4509008" y="251460"/>
                </a:cubicBezTo>
                <a:cubicBezTo>
                  <a:pt x="4524248" y="259080"/>
                  <a:pt x="4531868" y="281940"/>
                  <a:pt x="4524248" y="304800"/>
                </a:cubicBezTo>
                <a:cubicBezTo>
                  <a:pt x="4516628" y="320040"/>
                  <a:pt x="4509008" y="327660"/>
                  <a:pt x="4493768" y="327660"/>
                </a:cubicBezTo>
                <a:cubicBezTo>
                  <a:pt x="4486148" y="327660"/>
                  <a:pt x="4478528" y="327660"/>
                  <a:pt x="4478528" y="327660"/>
                </a:cubicBezTo>
                <a:close/>
                <a:moveTo>
                  <a:pt x="2155444" y="228600"/>
                </a:moveTo>
                <a:cubicBezTo>
                  <a:pt x="2147824" y="205740"/>
                  <a:pt x="2155444" y="182880"/>
                  <a:pt x="2178304" y="175260"/>
                </a:cubicBezTo>
                <a:cubicBezTo>
                  <a:pt x="2193544" y="175260"/>
                  <a:pt x="2216404" y="182880"/>
                  <a:pt x="2224024" y="205740"/>
                </a:cubicBezTo>
                <a:cubicBezTo>
                  <a:pt x="2231644" y="220980"/>
                  <a:pt x="2224024" y="243840"/>
                  <a:pt x="2201164" y="251460"/>
                </a:cubicBezTo>
                <a:cubicBezTo>
                  <a:pt x="2201164" y="251460"/>
                  <a:pt x="2193544" y="251460"/>
                  <a:pt x="2185924" y="251460"/>
                </a:cubicBezTo>
                <a:cubicBezTo>
                  <a:pt x="2170684" y="251460"/>
                  <a:pt x="2155444" y="243840"/>
                  <a:pt x="2155444" y="228600"/>
                </a:cubicBezTo>
                <a:close/>
                <a:moveTo>
                  <a:pt x="4280535" y="251460"/>
                </a:moveTo>
                <a:cubicBezTo>
                  <a:pt x="4257675" y="243840"/>
                  <a:pt x="4250055" y="220980"/>
                  <a:pt x="4257675" y="198120"/>
                </a:cubicBezTo>
                <a:cubicBezTo>
                  <a:pt x="4265295" y="182880"/>
                  <a:pt x="4280535" y="167640"/>
                  <a:pt x="4303395" y="175260"/>
                </a:cubicBezTo>
                <a:cubicBezTo>
                  <a:pt x="4326255" y="182880"/>
                  <a:pt x="4333875" y="205740"/>
                  <a:pt x="4326255" y="220980"/>
                </a:cubicBezTo>
                <a:cubicBezTo>
                  <a:pt x="4318635" y="243840"/>
                  <a:pt x="4303395" y="251460"/>
                  <a:pt x="4288155" y="251460"/>
                </a:cubicBezTo>
                <a:cubicBezTo>
                  <a:pt x="4288155" y="251460"/>
                  <a:pt x="4280535" y="251460"/>
                  <a:pt x="4280535" y="251460"/>
                </a:cubicBezTo>
                <a:close/>
                <a:moveTo>
                  <a:pt x="2353564" y="160020"/>
                </a:moveTo>
                <a:cubicBezTo>
                  <a:pt x="2353564" y="137160"/>
                  <a:pt x="2361184" y="121920"/>
                  <a:pt x="2384044" y="114300"/>
                </a:cubicBezTo>
                <a:cubicBezTo>
                  <a:pt x="2406904" y="106680"/>
                  <a:pt x="2422144" y="121920"/>
                  <a:pt x="2429764" y="137160"/>
                </a:cubicBezTo>
                <a:cubicBezTo>
                  <a:pt x="2437384" y="160020"/>
                  <a:pt x="2422144" y="182880"/>
                  <a:pt x="2406904" y="190500"/>
                </a:cubicBezTo>
                <a:cubicBezTo>
                  <a:pt x="2399284" y="190500"/>
                  <a:pt x="2399284" y="190500"/>
                  <a:pt x="2391664" y="190500"/>
                </a:cubicBezTo>
                <a:cubicBezTo>
                  <a:pt x="2376424" y="190500"/>
                  <a:pt x="2361184" y="175260"/>
                  <a:pt x="2353564" y="160020"/>
                </a:cubicBezTo>
                <a:close/>
                <a:moveTo>
                  <a:pt x="4074922" y="182880"/>
                </a:moveTo>
                <a:cubicBezTo>
                  <a:pt x="4059682" y="182880"/>
                  <a:pt x="4044442" y="160020"/>
                  <a:pt x="4052062" y="137160"/>
                </a:cubicBezTo>
                <a:cubicBezTo>
                  <a:pt x="4052062" y="121920"/>
                  <a:pt x="4074922" y="106680"/>
                  <a:pt x="4097782" y="114300"/>
                </a:cubicBezTo>
                <a:cubicBezTo>
                  <a:pt x="4120642" y="114300"/>
                  <a:pt x="4128262" y="137160"/>
                  <a:pt x="4120642" y="160020"/>
                </a:cubicBezTo>
                <a:cubicBezTo>
                  <a:pt x="4120642" y="175260"/>
                  <a:pt x="4105402" y="190500"/>
                  <a:pt x="4090162" y="190500"/>
                </a:cubicBezTo>
                <a:cubicBezTo>
                  <a:pt x="4082542" y="190500"/>
                  <a:pt x="4082542" y="182880"/>
                  <a:pt x="4074922" y="182880"/>
                </a:cubicBezTo>
                <a:close/>
                <a:moveTo>
                  <a:pt x="2566797" y="106680"/>
                </a:moveTo>
                <a:cubicBezTo>
                  <a:pt x="2559177" y="91440"/>
                  <a:pt x="2574417" y="68580"/>
                  <a:pt x="2597277" y="60960"/>
                </a:cubicBezTo>
                <a:cubicBezTo>
                  <a:pt x="2612517" y="60960"/>
                  <a:pt x="2635377" y="76200"/>
                  <a:pt x="2635377" y="91440"/>
                </a:cubicBezTo>
                <a:cubicBezTo>
                  <a:pt x="2642997" y="114300"/>
                  <a:pt x="2627757" y="137160"/>
                  <a:pt x="2612517" y="137160"/>
                </a:cubicBezTo>
                <a:cubicBezTo>
                  <a:pt x="2604897" y="137160"/>
                  <a:pt x="2604897" y="137160"/>
                  <a:pt x="2604897" y="137160"/>
                </a:cubicBezTo>
                <a:cubicBezTo>
                  <a:pt x="2582037" y="137160"/>
                  <a:pt x="2566797" y="129540"/>
                  <a:pt x="2566797" y="106680"/>
                </a:cubicBezTo>
                <a:close/>
                <a:moveTo>
                  <a:pt x="3869182" y="137160"/>
                </a:moveTo>
                <a:cubicBezTo>
                  <a:pt x="3846322" y="129540"/>
                  <a:pt x="3838702" y="114300"/>
                  <a:pt x="3838702" y="91440"/>
                </a:cubicBezTo>
                <a:cubicBezTo>
                  <a:pt x="3846322" y="68580"/>
                  <a:pt x="3861562" y="60960"/>
                  <a:pt x="3884422" y="60960"/>
                </a:cubicBezTo>
                <a:cubicBezTo>
                  <a:pt x="3907282" y="68580"/>
                  <a:pt x="3922522" y="83820"/>
                  <a:pt x="3914902" y="106680"/>
                </a:cubicBezTo>
                <a:cubicBezTo>
                  <a:pt x="3914902" y="121920"/>
                  <a:pt x="3899662" y="137160"/>
                  <a:pt x="3876802" y="137160"/>
                </a:cubicBezTo>
                <a:cubicBezTo>
                  <a:pt x="3876802" y="137160"/>
                  <a:pt x="3876802" y="137160"/>
                  <a:pt x="3869182" y="137160"/>
                </a:cubicBezTo>
                <a:close/>
                <a:moveTo>
                  <a:pt x="2772410" y="68580"/>
                </a:moveTo>
                <a:cubicBezTo>
                  <a:pt x="2772410" y="45720"/>
                  <a:pt x="2787650" y="30480"/>
                  <a:pt x="2810510" y="30480"/>
                </a:cubicBezTo>
                <a:cubicBezTo>
                  <a:pt x="2825750" y="22860"/>
                  <a:pt x="2848610" y="38100"/>
                  <a:pt x="2848610" y="60960"/>
                </a:cubicBezTo>
                <a:cubicBezTo>
                  <a:pt x="2856230" y="83820"/>
                  <a:pt x="2840990" y="99060"/>
                  <a:pt x="2818130" y="106680"/>
                </a:cubicBezTo>
                <a:cubicBezTo>
                  <a:pt x="2818130" y="106680"/>
                  <a:pt x="2818130" y="106680"/>
                  <a:pt x="2810510" y="106680"/>
                </a:cubicBezTo>
                <a:cubicBezTo>
                  <a:pt x="2795270" y="106680"/>
                  <a:pt x="2780030" y="91440"/>
                  <a:pt x="2772410" y="68580"/>
                </a:cubicBezTo>
                <a:close/>
                <a:moveTo>
                  <a:pt x="3663569" y="99060"/>
                </a:moveTo>
                <a:cubicBezTo>
                  <a:pt x="3640709" y="99060"/>
                  <a:pt x="3625469" y="83820"/>
                  <a:pt x="3633089" y="60960"/>
                </a:cubicBezTo>
                <a:cubicBezTo>
                  <a:pt x="3633089" y="38100"/>
                  <a:pt x="3648329" y="22860"/>
                  <a:pt x="3671189" y="22860"/>
                </a:cubicBezTo>
                <a:cubicBezTo>
                  <a:pt x="3694049" y="30480"/>
                  <a:pt x="3709289" y="45720"/>
                  <a:pt x="3701669" y="68580"/>
                </a:cubicBezTo>
                <a:cubicBezTo>
                  <a:pt x="3701669" y="91440"/>
                  <a:pt x="3686429" y="99060"/>
                  <a:pt x="3663569" y="99060"/>
                </a:cubicBezTo>
                <a:close/>
                <a:moveTo>
                  <a:pt x="2985770" y="45720"/>
                </a:moveTo>
                <a:cubicBezTo>
                  <a:pt x="2985770" y="22860"/>
                  <a:pt x="3001010" y="7620"/>
                  <a:pt x="3023870" y="7620"/>
                </a:cubicBezTo>
                <a:cubicBezTo>
                  <a:pt x="3046730" y="7620"/>
                  <a:pt x="3061970" y="22860"/>
                  <a:pt x="3061970" y="38100"/>
                </a:cubicBezTo>
                <a:cubicBezTo>
                  <a:pt x="3061970" y="60960"/>
                  <a:pt x="3046730" y="83820"/>
                  <a:pt x="3031490" y="83820"/>
                </a:cubicBezTo>
                <a:cubicBezTo>
                  <a:pt x="3031490" y="83820"/>
                  <a:pt x="3023870" y="83820"/>
                  <a:pt x="3023870" y="83820"/>
                </a:cubicBezTo>
                <a:cubicBezTo>
                  <a:pt x="3008630" y="83820"/>
                  <a:pt x="2985770" y="68580"/>
                  <a:pt x="2985770" y="45720"/>
                </a:cubicBezTo>
                <a:close/>
                <a:moveTo>
                  <a:pt x="3450336" y="83820"/>
                </a:moveTo>
                <a:cubicBezTo>
                  <a:pt x="3427476" y="76200"/>
                  <a:pt x="3412236" y="60960"/>
                  <a:pt x="3412236" y="38100"/>
                </a:cubicBezTo>
                <a:cubicBezTo>
                  <a:pt x="3419856" y="22860"/>
                  <a:pt x="3435096" y="0"/>
                  <a:pt x="3457956" y="7620"/>
                </a:cubicBezTo>
                <a:cubicBezTo>
                  <a:pt x="3480816" y="7620"/>
                  <a:pt x="3496056" y="22860"/>
                  <a:pt x="3488436" y="45720"/>
                </a:cubicBezTo>
                <a:cubicBezTo>
                  <a:pt x="3488436" y="68580"/>
                  <a:pt x="3473196" y="83820"/>
                  <a:pt x="3450336" y="83820"/>
                </a:cubicBezTo>
                <a:close/>
                <a:moveTo>
                  <a:pt x="3199003" y="38100"/>
                </a:moveTo>
                <a:cubicBezTo>
                  <a:pt x="3199003" y="15240"/>
                  <a:pt x="3221863" y="0"/>
                  <a:pt x="3237103" y="0"/>
                </a:cubicBezTo>
                <a:cubicBezTo>
                  <a:pt x="3259963" y="0"/>
                  <a:pt x="3275203" y="15240"/>
                  <a:pt x="3275203" y="38100"/>
                </a:cubicBezTo>
                <a:cubicBezTo>
                  <a:pt x="3275203" y="60960"/>
                  <a:pt x="3259963" y="76200"/>
                  <a:pt x="3237103" y="76200"/>
                </a:cubicBezTo>
                <a:cubicBezTo>
                  <a:pt x="3221863" y="76200"/>
                  <a:pt x="3199003" y="60960"/>
                  <a:pt x="3199003" y="381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" name="Google Shape;212;p6"/>
          <p:cNvGrpSpPr/>
          <p:nvPr/>
        </p:nvGrpSpPr>
        <p:grpSpPr>
          <a:xfrm>
            <a:off x="6785355" y="7765825"/>
            <a:ext cx="541874" cy="541874"/>
            <a:chOff x="0" y="0"/>
            <a:chExt cx="812800" cy="812800"/>
          </a:xfrm>
        </p:grpSpPr>
        <p:sp>
          <p:nvSpPr>
            <p:cNvPr id="213" name="Google Shape;213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5" name="Google Shape;215;p6"/>
          <p:cNvGrpSpPr/>
          <p:nvPr/>
        </p:nvGrpSpPr>
        <p:grpSpPr>
          <a:xfrm>
            <a:off x="7710269" y="5839610"/>
            <a:ext cx="541874" cy="541874"/>
            <a:chOff x="0" y="0"/>
            <a:chExt cx="812800" cy="812800"/>
          </a:xfrm>
        </p:grpSpPr>
        <p:sp>
          <p:nvSpPr>
            <p:cNvPr id="216" name="Google Shape;216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" name="Google Shape;218;p6"/>
          <p:cNvGrpSpPr/>
          <p:nvPr/>
        </p:nvGrpSpPr>
        <p:grpSpPr>
          <a:xfrm>
            <a:off x="7327229" y="3689780"/>
            <a:ext cx="541874" cy="541874"/>
            <a:chOff x="0" y="0"/>
            <a:chExt cx="812800" cy="812800"/>
          </a:xfrm>
        </p:grpSpPr>
        <p:sp>
          <p:nvSpPr>
            <p:cNvPr id="219" name="Google Shape;219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6"/>
          <p:cNvSpPr/>
          <p:nvPr/>
        </p:nvSpPr>
        <p:spPr>
          <a:xfrm>
            <a:off x="683805" y="556360"/>
            <a:ext cx="8293319" cy="944680"/>
          </a:xfrm>
          <a:custGeom>
            <a:rect b="b" l="l" r="r" t="t"/>
            <a:pathLst>
              <a:path extrusionOk="0" h="944680" w="8293319">
                <a:moveTo>
                  <a:pt x="0" y="0"/>
                </a:moveTo>
                <a:lnTo>
                  <a:pt x="8293319" y="0"/>
                </a:lnTo>
                <a:lnTo>
                  <a:pt x="8293319" y="944680"/>
                </a:lnTo>
                <a:lnTo>
                  <a:pt x="0" y="944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825" l="0" r="0" t="0"/>
            </a:stretch>
          </a:blipFill>
          <a:ln>
            <a:noFill/>
          </a:ln>
        </p:spPr>
      </p:sp>
      <p:sp>
        <p:nvSpPr>
          <p:cNvPr id="222" name="Google Shape;222;p6"/>
          <p:cNvSpPr txBox="1"/>
          <p:nvPr/>
        </p:nvSpPr>
        <p:spPr>
          <a:xfrm>
            <a:off x="8459707" y="2249235"/>
            <a:ext cx="1320833" cy="969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7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/>
          </a:p>
        </p:txBody>
      </p:sp>
      <p:sp>
        <p:nvSpPr>
          <p:cNvPr id="223" name="Google Shape;223;p6"/>
          <p:cNvSpPr txBox="1"/>
          <p:nvPr/>
        </p:nvSpPr>
        <p:spPr>
          <a:xfrm>
            <a:off x="9287376" y="5183734"/>
            <a:ext cx="1320833" cy="969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7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/>
          </a:p>
        </p:txBody>
      </p:sp>
      <p:sp>
        <p:nvSpPr>
          <p:cNvPr id="224" name="Google Shape;224;p6"/>
          <p:cNvSpPr txBox="1"/>
          <p:nvPr/>
        </p:nvSpPr>
        <p:spPr>
          <a:xfrm>
            <a:off x="8388145" y="8100158"/>
            <a:ext cx="1320833" cy="9694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7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/>
          </a:p>
        </p:txBody>
      </p:sp>
      <p:sp>
        <p:nvSpPr>
          <p:cNvPr id="225" name="Google Shape;225;p6"/>
          <p:cNvSpPr txBox="1"/>
          <p:nvPr/>
        </p:nvSpPr>
        <p:spPr>
          <a:xfrm>
            <a:off x="10417627" y="2109758"/>
            <a:ext cx="5920287" cy="1456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保持開放創新的態度</a:t>
            </a:r>
            <a:endParaRPr/>
          </a:p>
          <a:p>
            <a:pPr indent="0" lvl="0" marL="0" marR="0" rtl="0" algn="l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吸收新興科技的知識</a:t>
            </a:r>
            <a:endParaRPr/>
          </a:p>
        </p:txBody>
      </p:sp>
      <p:sp>
        <p:nvSpPr>
          <p:cNvPr id="226" name="Google Shape;226;p6"/>
          <p:cNvSpPr txBox="1"/>
          <p:nvPr/>
        </p:nvSpPr>
        <p:spPr>
          <a:xfrm>
            <a:off x="11224698" y="4735215"/>
            <a:ext cx="5113216" cy="2189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實踐課堂學到的知識及技能，並應用於日常生活中</a:t>
            </a:r>
            <a:endParaRPr/>
          </a:p>
        </p:txBody>
      </p:sp>
      <p:sp>
        <p:nvSpPr>
          <p:cNvPr id="227" name="Google Shape;227;p6"/>
          <p:cNvSpPr txBox="1"/>
          <p:nvPr/>
        </p:nvSpPr>
        <p:spPr>
          <a:xfrm>
            <a:off x="10514313" y="7960682"/>
            <a:ext cx="6891051" cy="1456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認識新興科技好處與壞處</a:t>
            </a:r>
            <a:endParaRPr/>
          </a:p>
          <a:p>
            <a:pPr indent="0" lvl="0" marL="0" marR="0" rtl="0" algn="l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反思科技衍生的道德問題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233" name="Google Shape;233;p7"/>
          <p:cNvGrpSpPr/>
          <p:nvPr/>
        </p:nvGrpSpPr>
        <p:grpSpPr>
          <a:xfrm>
            <a:off x="1439158" y="2307168"/>
            <a:ext cx="4732142" cy="8444959"/>
            <a:chOff x="0" y="-57150"/>
            <a:chExt cx="1209912" cy="2159203"/>
          </a:xfrm>
        </p:grpSpPr>
        <p:sp>
          <p:nvSpPr>
            <p:cNvPr id="234" name="Google Shape;234;p7"/>
            <p:cNvSpPr/>
            <p:nvPr/>
          </p:nvSpPr>
          <p:spPr>
            <a:xfrm>
              <a:off x="0" y="0"/>
              <a:ext cx="1209912" cy="2102053"/>
            </a:xfrm>
            <a:custGeom>
              <a:rect b="b" l="l" r="r" t="t"/>
              <a:pathLst>
                <a:path extrusionOk="0" h="2102053" w="1209912">
                  <a:moveTo>
                    <a:pt x="113049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022634"/>
                  </a:lnTo>
                  <a:cubicBezTo>
                    <a:pt x="43699" y="2022634"/>
                    <a:pt x="79418" y="2057973"/>
                    <a:pt x="79418" y="2102053"/>
                  </a:cubicBezTo>
                  <a:lnTo>
                    <a:pt x="1130493" y="2102053"/>
                  </a:lnTo>
                  <a:cubicBezTo>
                    <a:pt x="1130493" y="2058353"/>
                    <a:pt x="1165832" y="2022634"/>
                    <a:pt x="1209912" y="2022634"/>
                  </a:cubicBezTo>
                  <a:lnTo>
                    <a:pt x="1209912" y="79418"/>
                  </a:lnTo>
                  <a:cubicBezTo>
                    <a:pt x="1166212" y="79418"/>
                    <a:pt x="1130493" y="44079"/>
                    <a:pt x="1130493" y="0"/>
                  </a:cubicBez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857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7"/>
            <p:cNvSpPr txBox="1"/>
            <p:nvPr/>
          </p:nvSpPr>
          <p:spPr>
            <a:xfrm>
              <a:off x="38100" y="-57150"/>
              <a:ext cx="1133712" cy="2121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6" name="Google Shape;236;p7"/>
          <p:cNvGrpSpPr/>
          <p:nvPr/>
        </p:nvGrpSpPr>
        <p:grpSpPr>
          <a:xfrm>
            <a:off x="6777929" y="2307168"/>
            <a:ext cx="4732142" cy="8444959"/>
            <a:chOff x="0" y="-57150"/>
            <a:chExt cx="1209912" cy="2159203"/>
          </a:xfrm>
        </p:grpSpPr>
        <p:sp>
          <p:nvSpPr>
            <p:cNvPr id="237" name="Google Shape;237;p7"/>
            <p:cNvSpPr/>
            <p:nvPr/>
          </p:nvSpPr>
          <p:spPr>
            <a:xfrm>
              <a:off x="0" y="0"/>
              <a:ext cx="1209912" cy="2102053"/>
            </a:xfrm>
            <a:custGeom>
              <a:rect b="b" l="l" r="r" t="t"/>
              <a:pathLst>
                <a:path extrusionOk="0" h="2102053" w="1209912">
                  <a:moveTo>
                    <a:pt x="113049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022634"/>
                  </a:lnTo>
                  <a:cubicBezTo>
                    <a:pt x="43699" y="2022634"/>
                    <a:pt x="79418" y="2057973"/>
                    <a:pt x="79418" y="2102053"/>
                  </a:cubicBezTo>
                  <a:lnTo>
                    <a:pt x="1130493" y="2102053"/>
                  </a:lnTo>
                  <a:cubicBezTo>
                    <a:pt x="1130493" y="2058353"/>
                    <a:pt x="1165832" y="2022634"/>
                    <a:pt x="1209912" y="2022634"/>
                  </a:cubicBezTo>
                  <a:lnTo>
                    <a:pt x="1209912" y="79418"/>
                  </a:lnTo>
                  <a:cubicBezTo>
                    <a:pt x="1166212" y="79418"/>
                    <a:pt x="1130493" y="44079"/>
                    <a:pt x="1130493" y="0"/>
                  </a:cubicBez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857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38100" y="-57150"/>
              <a:ext cx="1133712" cy="2121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9" name="Google Shape;239;p7"/>
          <p:cNvGrpSpPr/>
          <p:nvPr/>
        </p:nvGrpSpPr>
        <p:grpSpPr>
          <a:xfrm>
            <a:off x="12119671" y="2307168"/>
            <a:ext cx="4732142" cy="8444959"/>
            <a:chOff x="0" y="-57150"/>
            <a:chExt cx="1209912" cy="2159203"/>
          </a:xfrm>
        </p:grpSpPr>
        <p:sp>
          <p:nvSpPr>
            <p:cNvPr id="240" name="Google Shape;240;p7"/>
            <p:cNvSpPr/>
            <p:nvPr/>
          </p:nvSpPr>
          <p:spPr>
            <a:xfrm>
              <a:off x="0" y="0"/>
              <a:ext cx="1209912" cy="2102053"/>
            </a:xfrm>
            <a:custGeom>
              <a:rect b="b" l="l" r="r" t="t"/>
              <a:pathLst>
                <a:path extrusionOk="0" h="2102053" w="1209912">
                  <a:moveTo>
                    <a:pt x="1130493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022634"/>
                  </a:lnTo>
                  <a:cubicBezTo>
                    <a:pt x="43699" y="2022634"/>
                    <a:pt x="79418" y="2057973"/>
                    <a:pt x="79418" y="2102053"/>
                  </a:cubicBezTo>
                  <a:lnTo>
                    <a:pt x="1130493" y="2102053"/>
                  </a:lnTo>
                  <a:cubicBezTo>
                    <a:pt x="1130493" y="2058353"/>
                    <a:pt x="1165832" y="2022634"/>
                    <a:pt x="1209912" y="2022634"/>
                  </a:cubicBezTo>
                  <a:lnTo>
                    <a:pt x="1209912" y="79418"/>
                  </a:lnTo>
                  <a:cubicBezTo>
                    <a:pt x="1166212" y="79418"/>
                    <a:pt x="1130493" y="44079"/>
                    <a:pt x="1130493" y="0"/>
                  </a:cubicBez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857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38100" y="-57150"/>
              <a:ext cx="1133712" cy="2121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7"/>
          <p:cNvSpPr/>
          <p:nvPr/>
        </p:nvSpPr>
        <p:spPr>
          <a:xfrm>
            <a:off x="3008409" y="7913296"/>
            <a:ext cx="1598885" cy="1634536"/>
          </a:xfrm>
          <a:custGeom>
            <a:rect b="b" l="l" r="r" t="t"/>
            <a:pathLst>
              <a:path extrusionOk="0" h="2142744" w="2096008">
                <a:moveTo>
                  <a:pt x="1051814" y="0"/>
                </a:moveTo>
                <a:cubicBezTo>
                  <a:pt x="472567" y="0"/>
                  <a:pt x="0" y="472821"/>
                  <a:pt x="0" y="1052322"/>
                </a:cubicBezTo>
                <a:cubicBezTo>
                  <a:pt x="0" y="1311529"/>
                  <a:pt x="99060" y="1548003"/>
                  <a:pt x="259080" y="1731010"/>
                </a:cubicBezTo>
                <a:cubicBezTo>
                  <a:pt x="198120" y="2142744"/>
                  <a:pt x="198120" y="2142744"/>
                  <a:pt x="198120" y="2142744"/>
                </a:cubicBezTo>
                <a:cubicBezTo>
                  <a:pt x="586867" y="1990217"/>
                  <a:pt x="586867" y="1990217"/>
                  <a:pt x="586867" y="1990217"/>
                </a:cubicBezTo>
                <a:cubicBezTo>
                  <a:pt x="724027" y="2058797"/>
                  <a:pt x="884047" y="2097024"/>
                  <a:pt x="1051814" y="2097024"/>
                </a:cubicBezTo>
                <a:cubicBezTo>
                  <a:pt x="1623441" y="2097024"/>
                  <a:pt x="2096008" y="1624203"/>
                  <a:pt x="2096008" y="1052322"/>
                </a:cubicBezTo>
                <a:cubicBezTo>
                  <a:pt x="2095881" y="472821"/>
                  <a:pt x="1623441" y="0"/>
                  <a:pt x="1051814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E6E6E6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7"/>
          <p:cNvSpPr/>
          <p:nvPr/>
        </p:nvSpPr>
        <p:spPr>
          <a:xfrm>
            <a:off x="8351664" y="7879897"/>
            <a:ext cx="1598885" cy="1634536"/>
          </a:xfrm>
          <a:custGeom>
            <a:rect b="b" l="l" r="r" t="t"/>
            <a:pathLst>
              <a:path extrusionOk="0" h="2142744" w="2096008">
                <a:moveTo>
                  <a:pt x="1051814" y="0"/>
                </a:moveTo>
                <a:cubicBezTo>
                  <a:pt x="472567" y="0"/>
                  <a:pt x="0" y="472821"/>
                  <a:pt x="0" y="1052322"/>
                </a:cubicBezTo>
                <a:cubicBezTo>
                  <a:pt x="0" y="1311529"/>
                  <a:pt x="99060" y="1548003"/>
                  <a:pt x="259080" y="1731010"/>
                </a:cubicBezTo>
                <a:cubicBezTo>
                  <a:pt x="198120" y="2142744"/>
                  <a:pt x="198120" y="2142744"/>
                  <a:pt x="198120" y="2142744"/>
                </a:cubicBezTo>
                <a:cubicBezTo>
                  <a:pt x="586867" y="1990217"/>
                  <a:pt x="586867" y="1990217"/>
                  <a:pt x="586867" y="1990217"/>
                </a:cubicBezTo>
                <a:cubicBezTo>
                  <a:pt x="724027" y="2058797"/>
                  <a:pt x="884047" y="2097024"/>
                  <a:pt x="1051814" y="2097024"/>
                </a:cubicBezTo>
                <a:cubicBezTo>
                  <a:pt x="1623441" y="2097024"/>
                  <a:pt x="2096008" y="1624203"/>
                  <a:pt x="2096008" y="1052322"/>
                </a:cubicBezTo>
                <a:cubicBezTo>
                  <a:pt x="2095881" y="472821"/>
                  <a:pt x="1623441" y="0"/>
                  <a:pt x="1051814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E6E6E6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7"/>
          <p:cNvSpPr/>
          <p:nvPr/>
        </p:nvSpPr>
        <p:spPr>
          <a:xfrm>
            <a:off x="13617368" y="7913296"/>
            <a:ext cx="1598885" cy="1634536"/>
          </a:xfrm>
          <a:custGeom>
            <a:rect b="b" l="l" r="r" t="t"/>
            <a:pathLst>
              <a:path extrusionOk="0" h="2142744" w="2096008">
                <a:moveTo>
                  <a:pt x="1051814" y="0"/>
                </a:moveTo>
                <a:cubicBezTo>
                  <a:pt x="472567" y="0"/>
                  <a:pt x="0" y="472821"/>
                  <a:pt x="0" y="1052322"/>
                </a:cubicBezTo>
                <a:cubicBezTo>
                  <a:pt x="0" y="1311529"/>
                  <a:pt x="99060" y="1548003"/>
                  <a:pt x="259080" y="1731010"/>
                </a:cubicBezTo>
                <a:cubicBezTo>
                  <a:pt x="198120" y="2142744"/>
                  <a:pt x="198120" y="2142744"/>
                  <a:pt x="198120" y="2142744"/>
                </a:cubicBezTo>
                <a:cubicBezTo>
                  <a:pt x="586867" y="1990217"/>
                  <a:pt x="586867" y="1990217"/>
                  <a:pt x="586867" y="1990217"/>
                </a:cubicBezTo>
                <a:cubicBezTo>
                  <a:pt x="724027" y="2058797"/>
                  <a:pt x="884047" y="2097024"/>
                  <a:pt x="1051814" y="2097024"/>
                </a:cubicBezTo>
                <a:cubicBezTo>
                  <a:pt x="1623441" y="2097024"/>
                  <a:pt x="2096008" y="1624203"/>
                  <a:pt x="2096008" y="1052322"/>
                </a:cubicBezTo>
                <a:cubicBezTo>
                  <a:pt x="2095881" y="472821"/>
                  <a:pt x="1623441" y="0"/>
                  <a:pt x="1051814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E6E6E6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5" name="Google Shape;245;p7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246" name="Google Shape;246;p7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47" name="Google Shape;247;p7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248" name="Google Shape;248;p7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7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0" name="Google Shape;250;p7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51" name="Google Shape;251;p7"/>
          <p:cNvSpPr/>
          <p:nvPr/>
        </p:nvSpPr>
        <p:spPr>
          <a:xfrm>
            <a:off x="2379068" y="6091340"/>
            <a:ext cx="2857500" cy="550069"/>
          </a:xfrm>
          <a:custGeom>
            <a:rect b="b" l="l" r="r" t="t"/>
            <a:pathLst>
              <a:path extrusionOk="0" h="550069" w="2857500">
                <a:moveTo>
                  <a:pt x="0" y="0"/>
                </a:moveTo>
                <a:lnTo>
                  <a:pt x="2857500" y="0"/>
                </a:lnTo>
                <a:lnTo>
                  <a:pt x="2857500" y="550069"/>
                </a:lnTo>
                <a:lnTo>
                  <a:pt x="0" y="550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2" name="Google Shape;252;p7"/>
          <p:cNvSpPr/>
          <p:nvPr/>
        </p:nvSpPr>
        <p:spPr>
          <a:xfrm>
            <a:off x="7748309" y="6127838"/>
            <a:ext cx="2857500" cy="550069"/>
          </a:xfrm>
          <a:custGeom>
            <a:rect b="b" l="l" r="r" t="t"/>
            <a:pathLst>
              <a:path extrusionOk="0" h="550069" w="2857500">
                <a:moveTo>
                  <a:pt x="0" y="0"/>
                </a:moveTo>
                <a:lnTo>
                  <a:pt x="2857500" y="0"/>
                </a:lnTo>
                <a:lnTo>
                  <a:pt x="2857500" y="550069"/>
                </a:lnTo>
                <a:lnTo>
                  <a:pt x="0" y="550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7"/>
          <p:cNvSpPr txBox="1"/>
          <p:nvPr/>
        </p:nvSpPr>
        <p:spPr>
          <a:xfrm>
            <a:off x="1726260" y="6944607"/>
            <a:ext cx="4157938" cy="6384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2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1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科技課</a:t>
            </a:r>
            <a:endParaRPr/>
          </a:p>
        </p:txBody>
      </p:sp>
      <p:sp>
        <p:nvSpPr>
          <p:cNvPr id="254" name="Google Shape;254;p7"/>
          <p:cNvSpPr txBox="1"/>
          <p:nvPr/>
        </p:nvSpPr>
        <p:spPr>
          <a:xfrm>
            <a:off x="1943193" y="8524800"/>
            <a:ext cx="3781221" cy="5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1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52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X2</a:t>
            </a:r>
            <a:endParaRPr/>
          </a:p>
        </p:txBody>
      </p:sp>
      <p:sp>
        <p:nvSpPr>
          <p:cNvPr id="255" name="Google Shape;255;p7"/>
          <p:cNvSpPr txBox="1"/>
          <p:nvPr/>
        </p:nvSpPr>
        <p:spPr>
          <a:xfrm>
            <a:off x="7286449" y="8491402"/>
            <a:ext cx="3781221" cy="5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1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52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X2</a:t>
            </a:r>
            <a:endParaRPr/>
          </a:p>
        </p:txBody>
      </p:sp>
      <p:sp>
        <p:nvSpPr>
          <p:cNvPr id="256" name="Google Shape;256;p7"/>
          <p:cNvSpPr txBox="1"/>
          <p:nvPr/>
        </p:nvSpPr>
        <p:spPr>
          <a:xfrm>
            <a:off x="12552152" y="8524800"/>
            <a:ext cx="3781221" cy="598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1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52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X1</a:t>
            </a:r>
            <a:endParaRPr/>
          </a:p>
        </p:txBody>
      </p:sp>
      <p:sp>
        <p:nvSpPr>
          <p:cNvPr id="257" name="Google Shape;257;p7"/>
          <p:cNvSpPr txBox="1"/>
          <p:nvPr/>
        </p:nvSpPr>
        <p:spPr>
          <a:xfrm>
            <a:off x="7098091" y="6944607"/>
            <a:ext cx="4157938" cy="6384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2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1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價值課</a:t>
            </a:r>
            <a:endParaRPr/>
          </a:p>
        </p:txBody>
      </p:sp>
      <p:sp>
        <p:nvSpPr>
          <p:cNvPr id="258" name="Google Shape;258;p7"/>
          <p:cNvSpPr txBox="1"/>
          <p:nvPr/>
        </p:nvSpPr>
        <p:spPr>
          <a:xfrm>
            <a:off x="12363794" y="6944607"/>
            <a:ext cx="4157938" cy="6384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2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1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實踐課</a:t>
            </a:r>
            <a:endParaRPr/>
          </a:p>
        </p:txBody>
      </p:sp>
      <p:sp>
        <p:nvSpPr>
          <p:cNvPr id="259" name="Google Shape;259;p7"/>
          <p:cNvSpPr/>
          <p:nvPr/>
        </p:nvSpPr>
        <p:spPr>
          <a:xfrm>
            <a:off x="7576466" y="3429128"/>
            <a:ext cx="3201187" cy="2891739"/>
          </a:xfrm>
          <a:custGeom>
            <a:rect b="b" l="l" r="r" t="t"/>
            <a:pathLst>
              <a:path extrusionOk="0" h="2891739" w="3201187">
                <a:moveTo>
                  <a:pt x="0" y="0"/>
                </a:moveTo>
                <a:lnTo>
                  <a:pt x="3201187" y="0"/>
                </a:lnTo>
                <a:lnTo>
                  <a:pt x="3201187" y="2891739"/>
                </a:lnTo>
                <a:lnTo>
                  <a:pt x="0" y="2891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7"/>
          <p:cNvSpPr/>
          <p:nvPr/>
        </p:nvSpPr>
        <p:spPr>
          <a:xfrm>
            <a:off x="2558392" y="3332050"/>
            <a:ext cx="2493673" cy="3156547"/>
          </a:xfrm>
          <a:custGeom>
            <a:rect b="b" l="l" r="r" t="t"/>
            <a:pathLst>
              <a:path extrusionOk="0" h="3156547" w="2493673">
                <a:moveTo>
                  <a:pt x="0" y="0"/>
                </a:moveTo>
                <a:lnTo>
                  <a:pt x="2493673" y="0"/>
                </a:lnTo>
                <a:lnTo>
                  <a:pt x="2493673" y="3156547"/>
                </a:lnTo>
                <a:lnTo>
                  <a:pt x="0" y="3156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7"/>
          <p:cNvSpPr/>
          <p:nvPr/>
        </p:nvSpPr>
        <p:spPr>
          <a:xfrm>
            <a:off x="13056992" y="6108788"/>
            <a:ext cx="2857500" cy="550069"/>
          </a:xfrm>
          <a:custGeom>
            <a:rect b="b" l="l" r="r" t="t"/>
            <a:pathLst>
              <a:path extrusionOk="0" h="550069" w="2857500">
                <a:moveTo>
                  <a:pt x="0" y="0"/>
                </a:moveTo>
                <a:lnTo>
                  <a:pt x="2857500" y="0"/>
                </a:lnTo>
                <a:lnTo>
                  <a:pt x="2857500" y="550069"/>
                </a:lnTo>
                <a:lnTo>
                  <a:pt x="0" y="550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7"/>
          <p:cNvSpPr/>
          <p:nvPr/>
        </p:nvSpPr>
        <p:spPr>
          <a:xfrm>
            <a:off x="13617095" y="3284425"/>
            <a:ext cx="1651335" cy="3043935"/>
          </a:xfrm>
          <a:custGeom>
            <a:rect b="b" l="l" r="r" t="t"/>
            <a:pathLst>
              <a:path extrusionOk="0" h="3043935" w="1651335">
                <a:moveTo>
                  <a:pt x="0" y="0"/>
                </a:moveTo>
                <a:lnTo>
                  <a:pt x="1651335" y="0"/>
                </a:lnTo>
                <a:lnTo>
                  <a:pt x="1651335" y="3043935"/>
                </a:lnTo>
                <a:lnTo>
                  <a:pt x="0" y="3043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8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268" name="Google Shape;268;p8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1843" l="0" r="0" t="-21843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8"/>
          <p:cNvSpPr txBox="1"/>
          <p:nvPr/>
        </p:nvSpPr>
        <p:spPr>
          <a:xfrm>
            <a:off x="1517112" y="2736676"/>
            <a:ext cx="14446854" cy="38355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</a:t>
            </a:r>
            <a:endParaRPr/>
          </a:p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有甚麼生活例子?</a:t>
            </a:r>
            <a:endParaRPr/>
          </a:p>
        </p:txBody>
      </p:sp>
      <p:sp>
        <p:nvSpPr>
          <p:cNvPr id="270" name="Google Shape;270;p8"/>
          <p:cNvSpPr/>
          <p:nvPr/>
        </p:nvSpPr>
        <p:spPr>
          <a:xfrm>
            <a:off x="13009665" y="4876800"/>
            <a:ext cx="4676608" cy="5276850"/>
          </a:xfrm>
          <a:custGeom>
            <a:rect b="b" l="l" r="r" t="t"/>
            <a:pathLst>
              <a:path extrusionOk="0" h="5276850" w="4676608">
                <a:moveTo>
                  <a:pt x="0" y="0"/>
                </a:moveTo>
                <a:lnTo>
                  <a:pt x="4676608" y="0"/>
                </a:lnTo>
                <a:lnTo>
                  <a:pt x="4676608" y="5276850"/>
                </a:lnTo>
                <a:lnTo>
                  <a:pt x="0" y="52768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9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276" name="Google Shape;276;p9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277" name="Google Shape;277;p9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78" name="Google Shape;278;p9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279" name="Google Shape;279;p9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9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1" name="Google Shape;281;p9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82" name="Google Shape;282;p9"/>
          <p:cNvSpPr/>
          <p:nvPr/>
        </p:nvSpPr>
        <p:spPr>
          <a:xfrm>
            <a:off x="965053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77406" r="-56966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9"/>
          <p:cNvSpPr/>
          <p:nvPr/>
        </p:nvSpPr>
        <p:spPr>
          <a:xfrm>
            <a:off x="1399125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6763" r="-6763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9"/>
          <p:cNvSpPr txBox="1"/>
          <p:nvPr/>
        </p:nvSpPr>
        <p:spPr>
          <a:xfrm>
            <a:off x="936337" y="1563502"/>
            <a:ext cx="10898139" cy="1326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人工智能的例子</a:t>
            </a:r>
            <a:endParaRPr/>
          </a:p>
        </p:txBody>
      </p:sp>
      <p:sp>
        <p:nvSpPr>
          <p:cNvPr id="285" name="Google Shape;285;p9"/>
          <p:cNvSpPr/>
          <p:nvPr/>
        </p:nvSpPr>
        <p:spPr>
          <a:xfrm>
            <a:off x="10321860" y="215997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286" name="Google Shape;286;p9"/>
          <p:cNvSpPr/>
          <p:nvPr/>
        </p:nvSpPr>
        <p:spPr>
          <a:xfrm>
            <a:off x="5311109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55992" r="-41671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9"/>
          <p:cNvSpPr/>
          <p:nvPr/>
        </p:nvSpPr>
        <p:spPr>
          <a:xfrm>
            <a:off x="936337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40100" r="-77575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293" name="Google Shape;293;p10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294" name="Google Shape;294;p10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95" name="Google Shape;295;p10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296" name="Google Shape;296;p10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10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8" name="Google Shape;298;p10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99" name="Google Shape;299;p10"/>
          <p:cNvSpPr/>
          <p:nvPr/>
        </p:nvSpPr>
        <p:spPr>
          <a:xfrm>
            <a:off x="936337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40100" r="-77575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0"/>
          <p:cNvSpPr/>
          <p:nvPr/>
        </p:nvSpPr>
        <p:spPr>
          <a:xfrm>
            <a:off x="5311109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55992" r="-41671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0"/>
          <p:cNvSpPr/>
          <p:nvPr/>
        </p:nvSpPr>
        <p:spPr>
          <a:xfrm>
            <a:off x="965053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77406" r="-56966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0"/>
          <p:cNvSpPr/>
          <p:nvPr/>
        </p:nvSpPr>
        <p:spPr>
          <a:xfrm>
            <a:off x="1399125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6763" r="-6763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0"/>
          <p:cNvSpPr txBox="1"/>
          <p:nvPr/>
        </p:nvSpPr>
        <p:spPr>
          <a:xfrm>
            <a:off x="936337" y="1563502"/>
            <a:ext cx="10898139" cy="1326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人工智能的例子</a:t>
            </a:r>
            <a:endParaRPr/>
          </a:p>
        </p:txBody>
      </p:sp>
      <p:sp>
        <p:nvSpPr>
          <p:cNvPr id="304" name="Google Shape;304;p10"/>
          <p:cNvSpPr/>
          <p:nvPr/>
        </p:nvSpPr>
        <p:spPr>
          <a:xfrm>
            <a:off x="10321860" y="215997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305" name="Google Shape;305;p10"/>
          <p:cNvSpPr txBox="1"/>
          <p:nvPr/>
        </p:nvSpPr>
        <p:spPr>
          <a:xfrm>
            <a:off x="936337" y="8779209"/>
            <a:ext cx="3449904" cy="7299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18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聊天機械人</a:t>
            </a:r>
            <a:endParaRPr/>
          </a:p>
        </p:txBody>
      </p:sp>
      <p:sp>
        <p:nvSpPr>
          <p:cNvPr id="306" name="Google Shape;306;p10"/>
          <p:cNvSpPr txBox="1"/>
          <p:nvPr/>
        </p:nvSpPr>
        <p:spPr>
          <a:xfrm>
            <a:off x="5632232" y="8779209"/>
            <a:ext cx="2718161" cy="7299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18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自動駕駛</a:t>
            </a:r>
            <a:endParaRPr/>
          </a:p>
        </p:txBody>
      </p:sp>
      <p:sp>
        <p:nvSpPr>
          <p:cNvPr id="307" name="Google Shape;307;p10"/>
          <p:cNvSpPr txBox="1"/>
          <p:nvPr/>
        </p:nvSpPr>
        <p:spPr>
          <a:xfrm>
            <a:off x="9971659" y="8779209"/>
            <a:ext cx="2718161" cy="7299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18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圖像生成</a:t>
            </a:r>
            <a:endParaRPr/>
          </a:p>
        </p:txBody>
      </p:sp>
      <p:sp>
        <p:nvSpPr>
          <p:cNvPr id="308" name="Google Shape;308;p10"/>
          <p:cNvSpPr txBox="1"/>
          <p:nvPr/>
        </p:nvSpPr>
        <p:spPr>
          <a:xfrm>
            <a:off x="14312379" y="8779209"/>
            <a:ext cx="2718161" cy="7299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18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深度偽造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1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18" name="Google Shape;318;p11"/>
          <p:cNvGrpSpPr/>
          <p:nvPr/>
        </p:nvGrpSpPr>
        <p:grpSpPr>
          <a:xfrm>
            <a:off x="-726401" y="3447843"/>
            <a:ext cx="12443468" cy="7572051"/>
            <a:chOff x="0" y="-28575"/>
            <a:chExt cx="3780768" cy="2300658"/>
          </a:xfrm>
        </p:grpSpPr>
        <p:sp>
          <p:nvSpPr>
            <p:cNvPr id="319" name="Google Shape;319;p11"/>
            <p:cNvSpPr/>
            <p:nvPr/>
          </p:nvSpPr>
          <p:spPr>
            <a:xfrm>
              <a:off x="0" y="0"/>
              <a:ext cx="3780768" cy="2272083"/>
            </a:xfrm>
            <a:custGeom>
              <a:rect b="b" l="l" r="r" t="t"/>
              <a:pathLst>
                <a:path extrusionOk="0" h="2272083" w="3780768">
                  <a:moveTo>
                    <a:pt x="54751" y="0"/>
                  </a:moveTo>
                  <a:lnTo>
                    <a:pt x="3726018" y="0"/>
                  </a:lnTo>
                  <a:cubicBezTo>
                    <a:pt x="3740538" y="0"/>
                    <a:pt x="3754464" y="5768"/>
                    <a:pt x="3764732" y="16036"/>
                  </a:cubicBezTo>
                  <a:cubicBezTo>
                    <a:pt x="3775000" y="26304"/>
                    <a:pt x="3780768" y="40230"/>
                    <a:pt x="3780768" y="54751"/>
                  </a:cubicBezTo>
                  <a:lnTo>
                    <a:pt x="3780768" y="2217332"/>
                  </a:lnTo>
                  <a:cubicBezTo>
                    <a:pt x="3780768" y="2231853"/>
                    <a:pt x="3775000" y="2245779"/>
                    <a:pt x="3764732" y="2256047"/>
                  </a:cubicBezTo>
                  <a:cubicBezTo>
                    <a:pt x="3754464" y="2266315"/>
                    <a:pt x="3740538" y="2272083"/>
                    <a:pt x="3726018" y="2272083"/>
                  </a:cubicBezTo>
                  <a:lnTo>
                    <a:pt x="54751" y="2272083"/>
                  </a:lnTo>
                  <a:cubicBezTo>
                    <a:pt x="40230" y="2272083"/>
                    <a:pt x="26304" y="2266315"/>
                    <a:pt x="16036" y="2256047"/>
                  </a:cubicBezTo>
                  <a:cubicBezTo>
                    <a:pt x="5768" y="2245779"/>
                    <a:pt x="0" y="2231853"/>
                    <a:pt x="0" y="2217332"/>
                  </a:cubicBezTo>
                  <a:lnTo>
                    <a:pt x="0" y="54751"/>
                  </a:lnTo>
                  <a:cubicBezTo>
                    <a:pt x="0" y="40230"/>
                    <a:pt x="5768" y="26304"/>
                    <a:pt x="16036" y="16036"/>
                  </a:cubicBezTo>
                  <a:cubicBezTo>
                    <a:pt x="26304" y="5768"/>
                    <a:pt x="40230" y="0"/>
                    <a:pt x="5475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1"/>
            <p:cNvSpPr txBox="1"/>
            <p:nvPr/>
          </p:nvSpPr>
          <p:spPr>
            <a:xfrm>
              <a:off x="0" y="-28575"/>
              <a:ext cx="3780768" cy="23006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21" name="Google Shape;321;p11"/>
          <p:cNvCxnSpPr/>
          <p:nvPr/>
        </p:nvCxnSpPr>
        <p:spPr>
          <a:xfrm>
            <a:off x="7747978" y="2798136"/>
            <a:ext cx="4424005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lg" w="lg" type="oval"/>
            <a:tailEnd len="sm" w="sm" type="none"/>
          </a:ln>
        </p:spPr>
      </p:cxnSp>
      <p:sp>
        <p:nvSpPr>
          <p:cNvPr id="322" name="Google Shape;322;p11"/>
          <p:cNvSpPr/>
          <p:nvPr/>
        </p:nvSpPr>
        <p:spPr>
          <a:xfrm>
            <a:off x="12171983" y="0"/>
            <a:ext cx="6116017" cy="10275036"/>
          </a:xfrm>
          <a:custGeom>
            <a:rect b="b" l="l" r="r" t="t"/>
            <a:pathLst>
              <a:path extrusionOk="0" h="1005328" w="598402">
                <a:moveTo>
                  <a:pt x="0" y="0"/>
                </a:moveTo>
                <a:lnTo>
                  <a:pt x="598402" y="0"/>
                </a:lnTo>
                <a:lnTo>
                  <a:pt x="598402" y="1005328"/>
                </a:lnTo>
                <a:lnTo>
                  <a:pt x="0" y="1005328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2411" r="-22413" t="0"/>
            </a:stretch>
          </a:blipFill>
          <a:ln>
            <a:noFill/>
          </a:ln>
        </p:spPr>
      </p:sp>
      <p:sp>
        <p:nvSpPr>
          <p:cNvPr id="323" name="Google Shape;323;p11"/>
          <p:cNvSpPr txBox="1"/>
          <p:nvPr/>
        </p:nvSpPr>
        <p:spPr>
          <a:xfrm>
            <a:off x="0" y="612759"/>
            <a:ext cx="9399540" cy="1148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「她」並不存在</a:t>
            </a:r>
            <a:endParaRPr/>
          </a:p>
        </p:txBody>
      </p:sp>
      <p:sp>
        <p:nvSpPr>
          <p:cNvPr id="324" name="Google Shape;324;p11"/>
          <p:cNvSpPr/>
          <p:nvPr/>
        </p:nvSpPr>
        <p:spPr>
          <a:xfrm>
            <a:off x="6708119" y="3980182"/>
            <a:ext cx="4427727" cy="2763512"/>
          </a:xfrm>
          <a:custGeom>
            <a:rect b="b" l="l" r="r" t="t"/>
            <a:pathLst>
              <a:path extrusionOk="0" h="2763512" w="4427727">
                <a:moveTo>
                  <a:pt x="0" y="0"/>
                </a:moveTo>
                <a:lnTo>
                  <a:pt x="4427727" y="0"/>
                </a:lnTo>
                <a:lnTo>
                  <a:pt x="4427727" y="2763512"/>
                </a:lnTo>
                <a:lnTo>
                  <a:pt x="0" y="2763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024" l="0" r="0" t="-1839"/>
            </a:stretch>
          </a:blipFill>
          <a:ln cap="rnd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11"/>
          <p:cNvSpPr/>
          <p:nvPr/>
        </p:nvSpPr>
        <p:spPr>
          <a:xfrm>
            <a:off x="6708119" y="7021929"/>
            <a:ext cx="4427727" cy="2763512"/>
          </a:xfrm>
          <a:custGeom>
            <a:rect b="b" l="l" r="r" t="t"/>
            <a:pathLst>
              <a:path extrusionOk="0" h="2763512" w="4427727">
                <a:moveTo>
                  <a:pt x="0" y="0"/>
                </a:moveTo>
                <a:lnTo>
                  <a:pt x="4427727" y="0"/>
                </a:lnTo>
                <a:lnTo>
                  <a:pt x="4427727" y="2763512"/>
                </a:lnTo>
                <a:lnTo>
                  <a:pt x="0" y="2763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10955" r="0" t="0"/>
            </a:stretch>
          </a:blipFill>
          <a:ln cap="rnd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11"/>
          <p:cNvSpPr/>
          <p:nvPr/>
        </p:nvSpPr>
        <p:spPr>
          <a:xfrm>
            <a:off x="700093" y="2506208"/>
            <a:ext cx="1650269" cy="467631"/>
          </a:xfrm>
          <a:custGeom>
            <a:rect b="b" l="l" r="r" t="t"/>
            <a:pathLst>
              <a:path extrusionOk="0" h="467631" w="1650269">
                <a:moveTo>
                  <a:pt x="0" y="0"/>
                </a:moveTo>
                <a:lnTo>
                  <a:pt x="1650269" y="0"/>
                </a:lnTo>
                <a:lnTo>
                  <a:pt x="1650269" y="467631"/>
                </a:lnTo>
                <a:lnTo>
                  <a:pt x="0" y="467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327" name="Google Shape;327;p11"/>
          <p:cNvSpPr txBox="1"/>
          <p:nvPr/>
        </p:nvSpPr>
        <p:spPr>
          <a:xfrm>
            <a:off x="2366795" y="2376306"/>
            <a:ext cx="5231400" cy="803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818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「她」是IMMA</a:t>
            </a:r>
            <a:endParaRPr/>
          </a:p>
        </p:txBody>
      </p:sp>
      <p:sp>
        <p:nvSpPr>
          <p:cNvPr id="328" name="Google Shape;328;p11"/>
          <p:cNvSpPr txBox="1"/>
          <p:nvPr/>
        </p:nvSpPr>
        <p:spPr>
          <a:xfrm>
            <a:off x="524408" y="4308855"/>
            <a:ext cx="5966880" cy="49494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2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Imma是一位來自日本的AI 模特兒，</a:t>
            </a:r>
            <a:endParaRPr/>
          </a:p>
          <a:p>
            <a:pPr indent="0" lvl="0" marL="0" marR="0" rtl="0" algn="l">
              <a:lnSpc>
                <a:spcPct val="152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透過人工智能（AI）的深僞技術（Deepfake）逼真呈現猶如真人般的外貌。</a:t>
            </a:r>
            <a:endParaRPr/>
          </a:p>
          <a:p>
            <a:pPr indent="0" lvl="0" marL="0" marR="0" rtl="0" algn="l">
              <a:lnSpc>
                <a:spcPct val="152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52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她擁有自己的社交媒體Instagram，影響力絕不亞於網路紅人。更成為新一代的廣告寵兒，為Skii、Coach 等世界知名品牌代言廣告。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2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334" name="Google Shape;334;p12"/>
          <p:cNvGrpSpPr/>
          <p:nvPr/>
        </p:nvGrpSpPr>
        <p:grpSpPr>
          <a:xfrm>
            <a:off x="2560626" y="2139080"/>
            <a:ext cx="11991123" cy="7256512"/>
            <a:chOff x="0" y="-95250"/>
            <a:chExt cx="3158156" cy="1911180"/>
          </a:xfrm>
        </p:grpSpPr>
        <p:sp>
          <p:nvSpPr>
            <p:cNvPr id="335" name="Google Shape;335;p12"/>
            <p:cNvSpPr/>
            <p:nvPr/>
          </p:nvSpPr>
          <p:spPr>
            <a:xfrm>
              <a:off x="0" y="0"/>
              <a:ext cx="3158156" cy="1815930"/>
            </a:xfrm>
            <a:custGeom>
              <a:rect b="b" l="l" r="r" t="t"/>
              <a:pathLst>
                <a:path extrusionOk="0" h="1815930" w="3158156">
                  <a:moveTo>
                    <a:pt x="38093" y="0"/>
                  </a:moveTo>
                  <a:lnTo>
                    <a:pt x="3120063" y="0"/>
                  </a:lnTo>
                  <a:cubicBezTo>
                    <a:pt x="3130166" y="0"/>
                    <a:pt x="3139855" y="4013"/>
                    <a:pt x="3146999" y="11157"/>
                  </a:cubicBezTo>
                  <a:cubicBezTo>
                    <a:pt x="3154143" y="18301"/>
                    <a:pt x="3158156" y="27990"/>
                    <a:pt x="3158156" y="38093"/>
                  </a:cubicBezTo>
                  <a:lnTo>
                    <a:pt x="3158156" y="1777837"/>
                  </a:lnTo>
                  <a:cubicBezTo>
                    <a:pt x="3158156" y="1798875"/>
                    <a:pt x="3141101" y="1815930"/>
                    <a:pt x="3120063" y="1815930"/>
                  </a:cubicBezTo>
                  <a:lnTo>
                    <a:pt x="38093" y="1815930"/>
                  </a:lnTo>
                  <a:cubicBezTo>
                    <a:pt x="27990" y="1815930"/>
                    <a:pt x="18301" y="1811917"/>
                    <a:pt x="11157" y="1804773"/>
                  </a:cubicBezTo>
                  <a:cubicBezTo>
                    <a:pt x="4013" y="1797629"/>
                    <a:pt x="0" y="1787940"/>
                    <a:pt x="0" y="1777837"/>
                  </a:cubicBezTo>
                  <a:lnTo>
                    <a:pt x="0" y="38093"/>
                  </a:lnTo>
                  <a:cubicBezTo>
                    <a:pt x="0" y="17055"/>
                    <a:pt x="17055" y="0"/>
                    <a:pt x="38093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2"/>
            <p:cNvSpPr txBox="1"/>
            <p:nvPr/>
          </p:nvSpPr>
          <p:spPr>
            <a:xfrm>
              <a:off x="0" y="-95250"/>
              <a:ext cx="3158156" cy="1911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7" name="Google Shape;337;p12"/>
          <p:cNvSpPr/>
          <p:nvPr/>
        </p:nvSpPr>
        <p:spPr>
          <a:xfrm>
            <a:off x="14018299" y="6689889"/>
            <a:ext cx="3405800" cy="3341791"/>
          </a:xfrm>
          <a:custGeom>
            <a:rect b="b" l="l" r="r" t="t"/>
            <a:pathLst>
              <a:path extrusionOk="0" h="3341791" w="3405800">
                <a:moveTo>
                  <a:pt x="0" y="0"/>
                </a:moveTo>
                <a:lnTo>
                  <a:pt x="3405799" y="0"/>
                </a:lnTo>
                <a:lnTo>
                  <a:pt x="3405799" y="3341791"/>
                </a:lnTo>
                <a:lnTo>
                  <a:pt x="0" y="33417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-2014"/>
            </a:stretch>
          </a:blipFill>
          <a:ln>
            <a:noFill/>
          </a:ln>
        </p:spPr>
      </p:sp>
      <p:pic>
        <p:nvPicPr>
          <p:cNvPr id="338" name="Google Shape;338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814660" y="2911988"/>
            <a:ext cx="3312190" cy="331219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2"/>
          <p:cNvSpPr/>
          <p:nvPr/>
        </p:nvSpPr>
        <p:spPr>
          <a:xfrm>
            <a:off x="3250314" y="2963608"/>
            <a:ext cx="10611746" cy="5969107"/>
          </a:xfrm>
          <a:custGeom>
            <a:rect b="b" l="l" r="r" t="t"/>
            <a:pathLst>
              <a:path extrusionOk="0" h="5969107" w="10611746">
                <a:moveTo>
                  <a:pt x="0" y="0"/>
                </a:moveTo>
                <a:lnTo>
                  <a:pt x="10611747" y="0"/>
                </a:lnTo>
                <a:lnTo>
                  <a:pt x="10611747" y="5969107"/>
                </a:lnTo>
                <a:lnTo>
                  <a:pt x="0" y="59691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0" name="Google Shape;340;p12"/>
          <p:cNvSpPr txBox="1"/>
          <p:nvPr/>
        </p:nvSpPr>
        <p:spPr>
          <a:xfrm>
            <a:off x="0" y="873922"/>
            <a:ext cx="18288000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甚麼是DEEP FAKE (深度偽造)？</a:t>
            </a:r>
            <a:endParaRPr/>
          </a:p>
        </p:txBody>
      </p:sp>
    </p:spTree>
  </p:cSld>
  <p:clrMapOvr>
    <a:masterClrMapping/>
  </p:clrMapOvr>
  <p:transition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3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46" name="Google Shape;346;p13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347" name="Google Shape;347;p13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348" name="Google Shape;348;p13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349" name="Google Shape;349;p13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13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1" name="Google Shape;351;p13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52" name="Google Shape;352;p13"/>
          <p:cNvSpPr/>
          <p:nvPr/>
        </p:nvSpPr>
        <p:spPr>
          <a:xfrm>
            <a:off x="786040" y="4832759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608" l="0" r="0" t="-608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3"/>
          <p:cNvSpPr/>
          <p:nvPr/>
        </p:nvSpPr>
        <p:spPr>
          <a:xfrm>
            <a:off x="5084620" y="4832759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38652" l="-22394" r="-22394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3"/>
          <p:cNvSpPr/>
          <p:nvPr/>
        </p:nvSpPr>
        <p:spPr>
          <a:xfrm>
            <a:off x="9537938" y="4832759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5313" l="-1344" r="0" t="-10113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3"/>
          <p:cNvSpPr/>
          <p:nvPr/>
        </p:nvSpPr>
        <p:spPr>
          <a:xfrm>
            <a:off x="13898893" y="4832759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21418" r="-21418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3"/>
          <p:cNvSpPr/>
          <p:nvPr/>
        </p:nvSpPr>
        <p:spPr>
          <a:xfrm>
            <a:off x="786040" y="1463006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357" name="Google Shape;357;p13"/>
          <p:cNvSpPr txBox="1"/>
          <p:nvPr/>
        </p:nvSpPr>
        <p:spPr>
          <a:xfrm>
            <a:off x="786040" y="2230106"/>
            <a:ext cx="15223362" cy="26026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體驗活動：不存在的人類</a:t>
            </a:r>
            <a:endParaRPr/>
          </a:p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22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58" name="Google Shape;358;p13"/>
          <p:cNvSpPr/>
          <p:nvPr/>
        </p:nvSpPr>
        <p:spPr>
          <a:xfrm>
            <a:off x="14764159" y="1028700"/>
            <a:ext cx="2490484" cy="2456240"/>
          </a:xfrm>
          <a:custGeom>
            <a:rect b="b" l="l" r="r" t="t"/>
            <a:pathLst>
              <a:path extrusionOk="0" h="2456240" w="2490484">
                <a:moveTo>
                  <a:pt x="0" y="0"/>
                </a:moveTo>
                <a:lnTo>
                  <a:pt x="2490485" y="0"/>
                </a:lnTo>
                <a:lnTo>
                  <a:pt x="2490485" y="2456240"/>
                </a:lnTo>
                <a:lnTo>
                  <a:pt x="0" y="24562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4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64" name="Google Shape;364;p14"/>
          <p:cNvGrpSpPr/>
          <p:nvPr/>
        </p:nvGrpSpPr>
        <p:grpSpPr>
          <a:xfrm>
            <a:off x="0" y="-287988"/>
            <a:ext cx="21560504" cy="10903719"/>
            <a:chOff x="0" y="-28575"/>
            <a:chExt cx="6550847" cy="3312937"/>
          </a:xfrm>
        </p:grpSpPr>
        <p:sp>
          <p:nvSpPr>
            <p:cNvPr id="365" name="Google Shape;365;p14"/>
            <p:cNvSpPr/>
            <p:nvPr/>
          </p:nvSpPr>
          <p:spPr>
            <a:xfrm>
              <a:off x="0" y="0"/>
              <a:ext cx="6550847" cy="3284362"/>
            </a:xfrm>
            <a:custGeom>
              <a:rect b="b" l="l" r="r" t="t"/>
              <a:pathLst>
                <a:path extrusionOk="0" h="3284362" w="6550847">
                  <a:moveTo>
                    <a:pt x="0" y="0"/>
                  </a:moveTo>
                  <a:lnTo>
                    <a:pt x="6550847" y="0"/>
                  </a:lnTo>
                  <a:lnTo>
                    <a:pt x="6550847" y="3284362"/>
                  </a:lnTo>
                  <a:lnTo>
                    <a:pt x="0" y="3284362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366" name="Google Shape;366;p14"/>
            <p:cNvSpPr txBox="1"/>
            <p:nvPr/>
          </p:nvSpPr>
          <p:spPr>
            <a:xfrm>
              <a:off x="0" y="-28575"/>
              <a:ext cx="6550846" cy="3312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7" name="Google Shape;367;p14"/>
          <p:cNvGrpSpPr/>
          <p:nvPr/>
        </p:nvGrpSpPr>
        <p:grpSpPr>
          <a:xfrm>
            <a:off x="-726401" y="2913006"/>
            <a:ext cx="20026961" cy="8106888"/>
            <a:chOff x="0" y="-28575"/>
            <a:chExt cx="6084903" cy="2463161"/>
          </a:xfrm>
        </p:grpSpPr>
        <p:sp>
          <p:nvSpPr>
            <p:cNvPr id="368" name="Google Shape;368;p14"/>
            <p:cNvSpPr/>
            <p:nvPr/>
          </p:nvSpPr>
          <p:spPr>
            <a:xfrm>
              <a:off x="0" y="0"/>
              <a:ext cx="6084903" cy="2434586"/>
            </a:xfrm>
            <a:custGeom>
              <a:rect b="b" l="l" r="r" t="t"/>
              <a:pathLst>
                <a:path extrusionOk="0" h="2434586" w="6084903">
                  <a:moveTo>
                    <a:pt x="34019" y="0"/>
                  </a:moveTo>
                  <a:lnTo>
                    <a:pt x="6050884" y="0"/>
                  </a:lnTo>
                  <a:cubicBezTo>
                    <a:pt x="6059906" y="0"/>
                    <a:pt x="6068559" y="3584"/>
                    <a:pt x="6074939" y="9964"/>
                  </a:cubicBezTo>
                  <a:cubicBezTo>
                    <a:pt x="6081319" y="16344"/>
                    <a:pt x="6084903" y="24996"/>
                    <a:pt x="6084903" y="34019"/>
                  </a:cubicBezTo>
                  <a:lnTo>
                    <a:pt x="6084903" y="2400567"/>
                  </a:lnTo>
                  <a:cubicBezTo>
                    <a:pt x="6084903" y="2409589"/>
                    <a:pt x="6081319" y="2418242"/>
                    <a:pt x="6074939" y="2424622"/>
                  </a:cubicBezTo>
                  <a:cubicBezTo>
                    <a:pt x="6068559" y="2431002"/>
                    <a:pt x="6059906" y="2434586"/>
                    <a:pt x="6050884" y="2434586"/>
                  </a:cubicBezTo>
                  <a:lnTo>
                    <a:pt x="34019" y="2434586"/>
                  </a:lnTo>
                  <a:cubicBezTo>
                    <a:pt x="24996" y="2434586"/>
                    <a:pt x="16344" y="2431002"/>
                    <a:pt x="9964" y="2424622"/>
                  </a:cubicBezTo>
                  <a:cubicBezTo>
                    <a:pt x="3584" y="2418242"/>
                    <a:pt x="0" y="2409589"/>
                    <a:pt x="0" y="2400567"/>
                  </a:cubicBezTo>
                  <a:lnTo>
                    <a:pt x="0" y="34019"/>
                  </a:lnTo>
                  <a:cubicBezTo>
                    <a:pt x="0" y="24996"/>
                    <a:pt x="3584" y="16344"/>
                    <a:pt x="9964" y="9964"/>
                  </a:cubicBezTo>
                  <a:cubicBezTo>
                    <a:pt x="16344" y="3584"/>
                    <a:pt x="24996" y="0"/>
                    <a:pt x="34019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4"/>
            <p:cNvSpPr txBox="1"/>
            <p:nvPr/>
          </p:nvSpPr>
          <p:spPr>
            <a:xfrm>
              <a:off x="0" y="-28575"/>
              <a:ext cx="6084903" cy="2463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70" name="Google Shape;370;p14"/>
          <p:cNvCxnSpPr/>
          <p:nvPr/>
        </p:nvCxnSpPr>
        <p:spPr>
          <a:xfrm>
            <a:off x="6983884" y="5334719"/>
            <a:ext cx="4424005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lg" w="lg" type="oval"/>
            <a:tailEnd len="sm" w="sm" type="none"/>
          </a:ln>
        </p:spPr>
      </p:cxnSp>
      <p:sp>
        <p:nvSpPr>
          <p:cNvPr id="371" name="Google Shape;371;p14"/>
          <p:cNvSpPr txBox="1"/>
          <p:nvPr/>
        </p:nvSpPr>
        <p:spPr>
          <a:xfrm>
            <a:off x="1683702" y="416955"/>
            <a:ext cx="8636341" cy="2250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2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THIS PERSON DOES NOT EXIST</a:t>
            </a:r>
            <a:endParaRPr/>
          </a:p>
        </p:txBody>
      </p:sp>
      <p:sp>
        <p:nvSpPr>
          <p:cNvPr id="372" name="Google Shape;372;p14"/>
          <p:cNvSpPr/>
          <p:nvPr/>
        </p:nvSpPr>
        <p:spPr>
          <a:xfrm>
            <a:off x="11407889" y="664155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3"/>
                </a:lnTo>
                <a:lnTo>
                  <a:pt x="0" y="476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373" name="Google Shape;373;p14"/>
          <p:cNvSpPr/>
          <p:nvPr/>
        </p:nvSpPr>
        <p:spPr>
          <a:xfrm>
            <a:off x="11407889" y="3380285"/>
            <a:ext cx="6072161" cy="6553200"/>
          </a:xfrm>
          <a:custGeom>
            <a:rect b="b" l="l" r="r" t="t"/>
            <a:pathLst>
              <a:path extrusionOk="0" h="6553200" w="6072161">
                <a:moveTo>
                  <a:pt x="0" y="0"/>
                </a:moveTo>
                <a:lnTo>
                  <a:pt x="6072161" y="0"/>
                </a:lnTo>
                <a:lnTo>
                  <a:pt x="6072161" y="6553200"/>
                </a:lnTo>
                <a:lnTo>
                  <a:pt x="0" y="6553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8598" l="-86990" r="-89933" t="-15736"/>
            </a:stretch>
          </a:blipFill>
          <a:ln cap="rnd" cmpd="sng" w="1238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14"/>
          <p:cNvSpPr txBox="1"/>
          <p:nvPr/>
        </p:nvSpPr>
        <p:spPr>
          <a:xfrm>
            <a:off x="475172" y="4823152"/>
            <a:ext cx="11053401" cy="4237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31" u="none" cap="none" strike="noStrike">
                <a:solidFill>
                  <a:srgbClr val="1F2374"/>
                </a:solidFill>
                <a:latin typeface="Noto Sans TC"/>
                <a:ea typeface="Noto Sans TC"/>
                <a:cs typeface="Noto Sans TC"/>
                <a:sym typeface="Noto Sans TC"/>
              </a:rPr>
              <a:t>  </a:t>
            </a: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方法：</a:t>
            </a:r>
            <a:endParaRPr/>
          </a:p>
          <a:p>
            <a:pPr indent="-478387" lvl="1" marL="956776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31"/>
              <a:buFont typeface="Noto Sans TC"/>
              <a:buAutoNum type="arabicPeriod"/>
            </a:pP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選擇性別 (GENDER)</a:t>
            </a:r>
            <a:endParaRPr/>
          </a:p>
          <a:p>
            <a:pPr indent="-478387" lvl="1" marL="956776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31"/>
              <a:buFont typeface="Noto Sans TC"/>
              <a:buAutoNum type="arabicPeriod"/>
            </a:pP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選擇年齡 (AGE)</a:t>
            </a:r>
            <a:endParaRPr/>
          </a:p>
          <a:p>
            <a:pPr indent="-478387" lvl="1" marL="956776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31"/>
              <a:buFont typeface="Noto Sans TC"/>
              <a:buAutoNum type="arabicPeriod"/>
            </a:pP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選擇種族 (ETHNICITY)</a:t>
            </a:r>
            <a:endParaRPr/>
          </a:p>
          <a:p>
            <a:pPr indent="-478387" lvl="1" marL="956776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31"/>
              <a:buFont typeface="Noto Sans TC"/>
              <a:buAutoNum type="arabicPeriod"/>
            </a:pP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刷新圖像 (REFRESH IMAGE)</a:t>
            </a:r>
            <a:endParaRPr/>
          </a:p>
        </p:txBody>
      </p:sp>
      <p:sp>
        <p:nvSpPr>
          <p:cNvPr id="375" name="Google Shape;375;p14"/>
          <p:cNvSpPr/>
          <p:nvPr/>
        </p:nvSpPr>
        <p:spPr>
          <a:xfrm>
            <a:off x="8007234" y="5876708"/>
            <a:ext cx="2273532" cy="2273532"/>
          </a:xfrm>
          <a:custGeom>
            <a:rect b="b" l="l" r="r" t="t"/>
            <a:pathLst>
              <a:path extrusionOk="0" h="2273532" w="2273532">
                <a:moveTo>
                  <a:pt x="0" y="0"/>
                </a:moveTo>
                <a:lnTo>
                  <a:pt x="2273532" y="0"/>
                </a:lnTo>
                <a:lnTo>
                  <a:pt x="2273532" y="2273532"/>
                </a:lnTo>
                <a:lnTo>
                  <a:pt x="0" y="22735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6" name="Google Shape;376;p14"/>
          <p:cNvSpPr/>
          <p:nvPr/>
        </p:nvSpPr>
        <p:spPr>
          <a:xfrm>
            <a:off x="703981" y="3380285"/>
            <a:ext cx="9230616" cy="1038444"/>
          </a:xfrm>
          <a:custGeom>
            <a:rect b="b" l="l" r="r" t="t"/>
            <a:pathLst>
              <a:path extrusionOk="0" h="1038444" w="9230616">
                <a:moveTo>
                  <a:pt x="0" y="0"/>
                </a:moveTo>
                <a:lnTo>
                  <a:pt x="9230616" y="0"/>
                </a:lnTo>
                <a:lnTo>
                  <a:pt x="9230616" y="1038444"/>
                </a:lnTo>
                <a:lnTo>
                  <a:pt x="0" y="10384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7" name="Google Shape;377;p14"/>
          <p:cNvSpPr txBox="1"/>
          <p:nvPr/>
        </p:nvSpPr>
        <p:spPr>
          <a:xfrm>
            <a:off x="375801" y="219727"/>
            <a:ext cx="1199773" cy="24640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9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網站</a:t>
            </a:r>
            <a:endParaRPr/>
          </a:p>
        </p:txBody>
      </p:sp>
      <p:sp>
        <p:nvSpPr>
          <p:cNvPr id="378" name="Google Shape;378;p14"/>
          <p:cNvSpPr txBox="1"/>
          <p:nvPr/>
        </p:nvSpPr>
        <p:spPr>
          <a:xfrm>
            <a:off x="1039288" y="3541629"/>
            <a:ext cx="7367982" cy="6120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36" u="sng" cap="none" strike="noStrike">
                <a:solidFill>
                  <a:srgbClr val="1A3ECD"/>
                </a:solidFill>
                <a:latin typeface="Roboto"/>
                <a:ea typeface="Roboto"/>
                <a:cs typeface="Roboto"/>
                <a:sym typeface="Roboto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this-person-does-not-exist.com/zh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5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84" name="Google Shape;384;p15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385" name="Google Shape;385;p15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386" name="Google Shape;386;p15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387" name="Google Shape;387;p15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15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9" name="Google Shape;389;p15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90" name="Google Shape;390;p15"/>
          <p:cNvSpPr/>
          <p:nvPr/>
        </p:nvSpPr>
        <p:spPr>
          <a:xfrm>
            <a:off x="3993695" y="3866725"/>
            <a:ext cx="4079748" cy="4597118"/>
          </a:xfrm>
          <a:custGeom>
            <a:rect b="b" l="l" r="r" t="t"/>
            <a:pathLst>
              <a:path extrusionOk="0" h="1005328" w="892186">
                <a:moveTo>
                  <a:pt x="62622" y="0"/>
                </a:moveTo>
                <a:lnTo>
                  <a:pt x="829564" y="0"/>
                </a:lnTo>
                <a:cubicBezTo>
                  <a:pt x="864149" y="0"/>
                  <a:pt x="892186" y="28037"/>
                  <a:pt x="892186" y="62622"/>
                </a:cubicBezTo>
                <a:lnTo>
                  <a:pt x="892186" y="942706"/>
                </a:lnTo>
                <a:cubicBezTo>
                  <a:pt x="892186" y="977292"/>
                  <a:pt x="864149" y="1005328"/>
                  <a:pt x="829564" y="1005328"/>
                </a:cubicBezTo>
                <a:lnTo>
                  <a:pt x="62622" y="1005328"/>
                </a:lnTo>
                <a:cubicBezTo>
                  <a:pt x="28037" y="1005328"/>
                  <a:pt x="0" y="977292"/>
                  <a:pt x="0" y="942706"/>
                </a:cubicBezTo>
                <a:lnTo>
                  <a:pt x="0" y="62622"/>
                </a:lnTo>
                <a:cubicBezTo>
                  <a:pt x="0" y="28037"/>
                  <a:pt x="28037" y="0"/>
                  <a:pt x="62622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36135" l="-93374" r="-85713" t="-3189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5"/>
          <p:cNvSpPr/>
          <p:nvPr/>
        </p:nvSpPr>
        <p:spPr>
          <a:xfrm>
            <a:off x="9679473" y="3866725"/>
            <a:ext cx="4079748" cy="4597118"/>
          </a:xfrm>
          <a:custGeom>
            <a:rect b="b" l="l" r="r" t="t"/>
            <a:pathLst>
              <a:path extrusionOk="0" h="1005328" w="892186">
                <a:moveTo>
                  <a:pt x="62622" y="0"/>
                </a:moveTo>
                <a:lnTo>
                  <a:pt x="829564" y="0"/>
                </a:lnTo>
                <a:cubicBezTo>
                  <a:pt x="864149" y="0"/>
                  <a:pt x="892186" y="28037"/>
                  <a:pt x="892186" y="62622"/>
                </a:cubicBezTo>
                <a:lnTo>
                  <a:pt x="892186" y="942706"/>
                </a:lnTo>
                <a:cubicBezTo>
                  <a:pt x="892186" y="977292"/>
                  <a:pt x="864149" y="1005328"/>
                  <a:pt x="829564" y="1005328"/>
                </a:cubicBezTo>
                <a:lnTo>
                  <a:pt x="62622" y="1005328"/>
                </a:lnTo>
                <a:cubicBezTo>
                  <a:pt x="28037" y="1005328"/>
                  <a:pt x="0" y="977292"/>
                  <a:pt x="0" y="942706"/>
                </a:cubicBezTo>
                <a:lnTo>
                  <a:pt x="0" y="62622"/>
                </a:lnTo>
                <a:cubicBezTo>
                  <a:pt x="0" y="28037"/>
                  <a:pt x="28037" y="0"/>
                  <a:pt x="62622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33726" l="-89540" r="-86725" t="-4187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5"/>
          <p:cNvSpPr/>
          <p:nvPr/>
        </p:nvSpPr>
        <p:spPr>
          <a:xfrm>
            <a:off x="598531" y="1728939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393" name="Google Shape;393;p15"/>
          <p:cNvSpPr/>
          <p:nvPr/>
        </p:nvSpPr>
        <p:spPr>
          <a:xfrm>
            <a:off x="1154939" y="4973849"/>
            <a:ext cx="2191056" cy="2210397"/>
          </a:xfrm>
          <a:custGeom>
            <a:rect b="b" l="l" r="r" t="t"/>
            <a:pathLst>
              <a:path extrusionOk="0" h="2210397" w="2191056">
                <a:moveTo>
                  <a:pt x="0" y="0"/>
                </a:moveTo>
                <a:lnTo>
                  <a:pt x="2191056" y="0"/>
                </a:lnTo>
                <a:lnTo>
                  <a:pt x="2191056" y="2210398"/>
                </a:lnTo>
                <a:lnTo>
                  <a:pt x="0" y="22103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4" name="Google Shape;394;p15"/>
          <p:cNvSpPr/>
          <p:nvPr/>
        </p:nvSpPr>
        <p:spPr>
          <a:xfrm>
            <a:off x="14404998" y="4973849"/>
            <a:ext cx="2075561" cy="2057400"/>
          </a:xfrm>
          <a:custGeom>
            <a:rect b="b" l="l" r="r" t="t"/>
            <a:pathLst>
              <a:path extrusionOk="0" h="2057400" w="2075561">
                <a:moveTo>
                  <a:pt x="0" y="0"/>
                </a:moveTo>
                <a:lnTo>
                  <a:pt x="2075561" y="0"/>
                </a:lnTo>
                <a:lnTo>
                  <a:pt x="207556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5" name="Google Shape;395;p15"/>
          <p:cNvSpPr/>
          <p:nvPr/>
        </p:nvSpPr>
        <p:spPr>
          <a:xfrm>
            <a:off x="15982101" y="1471204"/>
            <a:ext cx="1853477" cy="1966554"/>
          </a:xfrm>
          <a:custGeom>
            <a:rect b="b" l="l" r="r" t="t"/>
            <a:pathLst>
              <a:path extrusionOk="0" h="1966554" w="1853477">
                <a:moveTo>
                  <a:pt x="0" y="0"/>
                </a:moveTo>
                <a:lnTo>
                  <a:pt x="1853477" y="0"/>
                </a:lnTo>
                <a:lnTo>
                  <a:pt x="1853477" y="1966554"/>
                </a:lnTo>
                <a:lnTo>
                  <a:pt x="0" y="19665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6" name="Google Shape;396;p15"/>
          <p:cNvSpPr txBox="1"/>
          <p:nvPr/>
        </p:nvSpPr>
        <p:spPr>
          <a:xfrm>
            <a:off x="2250467" y="1285108"/>
            <a:ext cx="13731635" cy="2152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為甚麼都是深度偽造(DEEP FAKE)</a:t>
            </a:r>
            <a:endParaRPr/>
          </a:p>
          <a:p>
            <a:pPr indent="0" lvl="0" marL="0" marR="0" rtl="0" algn="l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有些看起來迫真，有些很假？</a:t>
            </a:r>
            <a:endParaRPr/>
          </a:p>
        </p:txBody>
      </p:sp>
      <p:sp>
        <p:nvSpPr>
          <p:cNvPr id="397" name="Google Shape;397;p15"/>
          <p:cNvSpPr txBox="1"/>
          <p:nvPr/>
        </p:nvSpPr>
        <p:spPr>
          <a:xfrm>
            <a:off x="0" y="8824878"/>
            <a:ext cx="18288000" cy="896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71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你有足夠的</a:t>
            </a:r>
            <a:r>
              <a:rPr b="1" i="0" lang="en-US" sz="6571" u="none" cap="none" strike="noStrike">
                <a:solidFill>
                  <a:srgbClr val="081D72"/>
                </a:solidFill>
                <a:latin typeface="Noto Sans TC"/>
                <a:ea typeface="Noto Sans TC"/>
                <a:cs typeface="Noto Sans TC"/>
                <a:sym typeface="Noto Sans TC"/>
              </a:rPr>
              <a:t>數據</a:t>
            </a:r>
            <a:r>
              <a:rPr b="0" i="0" lang="en-US" sz="6571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給予人工智能學習嗎？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16"/>
          <p:cNvGrpSpPr/>
          <p:nvPr/>
        </p:nvGrpSpPr>
        <p:grpSpPr>
          <a:xfrm>
            <a:off x="-726401" y="-353241"/>
            <a:ext cx="20026961" cy="11373135"/>
            <a:chOff x="0" y="-28575"/>
            <a:chExt cx="6084903" cy="3455563"/>
          </a:xfrm>
        </p:grpSpPr>
        <p:sp>
          <p:nvSpPr>
            <p:cNvPr id="403" name="Google Shape;403;p16"/>
            <p:cNvSpPr/>
            <p:nvPr/>
          </p:nvSpPr>
          <p:spPr>
            <a:xfrm>
              <a:off x="0" y="0"/>
              <a:ext cx="6084903" cy="3426987"/>
            </a:xfrm>
            <a:custGeom>
              <a:rect b="b" l="l" r="r" t="t"/>
              <a:pathLst>
                <a:path extrusionOk="0" h="3426987" w="6084903">
                  <a:moveTo>
                    <a:pt x="34019" y="0"/>
                  </a:moveTo>
                  <a:lnTo>
                    <a:pt x="6050884" y="0"/>
                  </a:lnTo>
                  <a:cubicBezTo>
                    <a:pt x="6059906" y="0"/>
                    <a:pt x="6068559" y="3584"/>
                    <a:pt x="6074939" y="9964"/>
                  </a:cubicBezTo>
                  <a:cubicBezTo>
                    <a:pt x="6081319" y="16344"/>
                    <a:pt x="6084903" y="24996"/>
                    <a:pt x="6084903" y="34019"/>
                  </a:cubicBezTo>
                  <a:lnTo>
                    <a:pt x="6084903" y="3392969"/>
                  </a:lnTo>
                  <a:cubicBezTo>
                    <a:pt x="6084903" y="3401991"/>
                    <a:pt x="6081319" y="3410644"/>
                    <a:pt x="6074939" y="3417024"/>
                  </a:cubicBezTo>
                  <a:cubicBezTo>
                    <a:pt x="6068559" y="3423403"/>
                    <a:pt x="6059906" y="3426987"/>
                    <a:pt x="6050884" y="3426987"/>
                  </a:cubicBezTo>
                  <a:lnTo>
                    <a:pt x="34019" y="3426987"/>
                  </a:lnTo>
                  <a:cubicBezTo>
                    <a:pt x="15231" y="3426987"/>
                    <a:pt x="0" y="3411757"/>
                    <a:pt x="0" y="3392969"/>
                  </a:cubicBezTo>
                  <a:lnTo>
                    <a:pt x="0" y="34019"/>
                  </a:lnTo>
                  <a:cubicBezTo>
                    <a:pt x="0" y="24996"/>
                    <a:pt x="3584" y="16344"/>
                    <a:pt x="9964" y="9964"/>
                  </a:cubicBezTo>
                  <a:cubicBezTo>
                    <a:pt x="16344" y="3584"/>
                    <a:pt x="24996" y="0"/>
                    <a:pt x="34019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6"/>
            <p:cNvSpPr txBox="1"/>
            <p:nvPr/>
          </p:nvSpPr>
          <p:spPr>
            <a:xfrm>
              <a:off x="0" y="-28575"/>
              <a:ext cx="6084903" cy="34555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5" name="Google Shape;405;p16"/>
          <p:cNvSpPr txBox="1"/>
          <p:nvPr/>
        </p:nvSpPr>
        <p:spPr>
          <a:xfrm>
            <a:off x="650738" y="536279"/>
            <a:ext cx="8636341" cy="2250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2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大數據與我們生活息息相關</a:t>
            </a:r>
            <a:endParaRPr/>
          </a:p>
        </p:txBody>
      </p:sp>
      <p:sp>
        <p:nvSpPr>
          <p:cNvPr id="406" name="Google Shape;406;p16"/>
          <p:cNvSpPr/>
          <p:nvPr/>
        </p:nvSpPr>
        <p:spPr>
          <a:xfrm>
            <a:off x="5195896" y="2043540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4"/>
                </a:lnTo>
                <a:lnTo>
                  <a:pt x="0" y="476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407" name="Google Shape;407;p16"/>
          <p:cNvSpPr/>
          <p:nvPr/>
        </p:nvSpPr>
        <p:spPr>
          <a:xfrm>
            <a:off x="14866841" y="1900646"/>
            <a:ext cx="1066761" cy="1066761"/>
          </a:xfrm>
          <a:custGeom>
            <a:rect b="b" l="l" r="r" t="t"/>
            <a:pathLst>
              <a:path extrusionOk="0" h="1066761" w="1066761">
                <a:moveTo>
                  <a:pt x="0" y="0"/>
                </a:moveTo>
                <a:lnTo>
                  <a:pt x="1066761" y="0"/>
                </a:lnTo>
                <a:lnTo>
                  <a:pt x="1066761" y="1066761"/>
                </a:lnTo>
                <a:lnTo>
                  <a:pt x="0" y="10667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8" name="Google Shape;408;p16"/>
          <p:cNvSpPr/>
          <p:nvPr/>
        </p:nvSpPr>
        <p:spPr>
          <a:xfrm>
            <a:off x="14782343" y="288322"/>
            <a:ext cx="1160784" cy="1157882"/>
          </a:xfrm>
          <a:custGeom>
            <a:rect b="b" l="l" r="r" t="t"/>
            <a:pathLst>
              <a:path extrusionOk="0" h="1157882" w="1160784">
                <a:moveTo>
                  <a:pt x="0" y="0"/>
                </a:moveTo>
                <a:lnTo>
                  <a:pt x="1160784" y="0"/>
                </a:lnTo>
                <a:lnTo>
                  <a:pt x="1160784" y="1157882"/>
                </a:lnTo>
                <a:lnTo>
                  <a:pt x="0" y="11578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9" name="Google Shape;409;p16"/>
          <p:cNvSpPr/>
          <p:nvPr/>
        </p:nvSpPr>
        <p:spPr>
          <a:xfrm>
            <a:off x="10628592" y="1808347"/>
            <a:ext cx="1251359" cy="1251359"/>
          </a:xfrm>
          <a:custGeom>
            <a:rect b="b" l="l" r="r" t="t"/>
            <a:pathLst>
              <a:path extrusionOk="0" h="1251359" w="1251359">
                <a:moveTo>
                  <a:pt x="0" y="0"/>
                </a:moveTo>
                <a:lnTo>
                  <a:pt x="1251360" y="0"/>
                </a:lnTo>
                <a:lnTo>
                  <a:pt x="1251360" y="1251359"/>
                </a:lnTo>
                <a:lnTo>
                  <a:pt x="0" y="12513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0" name="Google Shape;410;p16"/>
          <p:cNvSpPr/>
          <p:nvPr/>
        </p:nvSpPr>
        <p:spPr>
          <a:xfrm>
            <a:off x="12783940" y="1829724"/>
            <a:ext cx="1178912" cy="1178912"/>
          </a:xfrm>
          <a:custGeom>
            <a:rect b="b" l="l" r="r" t="t"/>
            <a:pathLst>
              <a:path extrusionOk="0" h="1178912" w="1178912">
                <a:moveTo>
                  <a:pt x="0" y="0"/>
                </a:moveTo>
                <a:lnTo>
                  <a:pt x="1178912" y="0"/>
                </a:lnTo>
                <a:lnTo>
                  <a:pt x="1178912" y="1178912"/>
                </a:lnTo>
                <a:lnTo>
                  <a:pt x="0" y="1178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1" name="Google Shape;411;p16"/>
          <p:cNvSpPr/>
          <p:nvPr/>
        </p:nvSpPr>
        <p:spPr>
          <a:xfrm>
            <a:off x="10408830" y="335946"/>
            <a:ext cx="1594946" cy="1062633"/>
          </a:xfrm>
          <a:custGeom>
            <a:rect b="b" l="l" r="r" t="t"/>
            <a:pathLst>
              <a:path extrusionOk="0" h="1062633" w="1594946">
                <a:moveTo>
                  <a:pt x="0" y="0"/>
                </a:moveTo>
                <a:lnTo>
                  <a:pt x="1594947" y="0"/>
                </a:lnTo>
                <a:lnTo>
                  <a:pt x="1594947" y="1062633"/>
                </a:lnTo>
                <a:lnTo>
                  <a:pt x="0" y="10626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2" name="Google Shape;412;p16"/>
          <p:cNvSpPr/>
          <p:nvPr/>
        </p:nvSpPr>
        <p:spPr>
          <a:xfrm>
            <a:off x="12762230" y="234852"/>
            <a:ext cx="1261659" cy="1264821"/>
          </a:xfrm>
          <a:custGeom>
            <a:rect b="b" l="l" r="r" t="t"/>
            <a:pathLst>
              <a:path extrusionOk="0" h="1264821" w="1261659">
                <a:moveTo>
                  <a:pt x="0" y="0"/>
                </a:moveTo>
                <a:lnTo>
                  <a:pt x="1261659" y="0"/>
                </a:lnTo>
                <a:lnTo>
                  <a:pt x="1261659" y="1264821"/>
                </a:lnTo>
                <a:lnTo>
                  <a:pt x="0" y="12648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3" name="Google Shape;413;p16"/>
          <p:cNvSpPr/>
          <p:nvPr/>
        </p:nvSpPr>
        <p:spPr>
          <a:xfrm>
            <a:off x="7883060" y="4750947"/>
            <a:ext cx="2856720" cy="1439073"/>
          </a:xfrm>
          <a:custGeom>
            <a:rect b="b" l="l" r="r" t="t"/>
            <a:pathLst>
              <a:path extrusionOk="0" h="1439073" w="2856720">
                <a:moveTo>
                  <a:pt x="0" y="0"/>
                </a:moveTo>
                <a:lnTo>
                  <a:pt x="2856720" y="0"/>
                </a:lnTo>
                <a:lnTo>
                  <a:pt x="2856720" y="1439073"/>
                </a:lnTo>
                <a:lnTo>
                  <a:pt x="0" y="1439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4" name="Google Shape;414;p16"/>
          <p:cNvSpPr/>
          <p:nvPr/>
        </p:nvSpPr>
        <p:spPr>
          <a:xfrm>
            <a:off x="12050268" y="3627795"/>
            <a:ext cx="3181695" cy="3143250"/>
          </a:xfrm>
          <a:custGeom>
            <a:rect b="b" l="l" r="r" t="t"/>
            <a:pathLst>
              <a:path extrusionOk="0" h="3143250" w="3181695">
                <a:moveTo>
                  <a:pt x="0" y="0"/>
                </a:moveTo>
                <a:lnTo>
                  <a:pt x="3181695" y="0"/>
                </a:lnTo>
                <a:lnTo>
                  <a:pt x="3181695" y="3143250"/>
                </a:lnTo>
                <a:lnTo>
                  <a:pt x="0" y="3143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5" name="Google Shape;415;p16"/>
          <p:cNvSpPr/>
          <p:nvPr/>
        </p:nvSpPr>
        <p:spPr>
          <a:xfrm>
            <a:off x="3182705" y="3828445"/>
            <a:ext cx="2740057" cy="3276600"/>
          </a:xfrm>
          <a:custGeom>
            <a:rect b="b" l="l" r="r" t="t"/>
            <a:pathLst>
              <a:path extrusionOk="0" h="3276600" w="2740057">
                <a:moveTo>
                  <a:pt x="0" y="0"/>
                </a:moveTo>
                <a:lnTo>
                  <a:pt x="2740057" y="0"/>
                </a:lnTo>
                <a:lnTo>
                  <a:pt x="2740057" y="3276600"/>
                </a:lnTo>
                <a:lnTo>
                  <a:pt x="0" y="3276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6" name="Google Shape;416;p16"/>
          <p:cNvSpPr txBox="1"/>
          <p:nvPr/>
        </p:nvSpPr>
        <p:spPr>
          <a:xfrm>
            <a:off x="2381618" y="3895120"/>
            <a:ext cx="801087" cy="6735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83" u="none" cap="none" strike="noStrike">
                <a:solidFill>
                  <a:srgbClr val="7AFFF5"/>
                </a:solidFill>
                <a:latin typeface="Anton"/>
                <a:ea typeface="Anton"/>
                <a:cs typeface="Anton"/>
                <a:sym typeface="Anton"/>
              </a:rPr>
              <a:t>KB</a:t>
            </a:r>
            <a:endParaRPr/>
          </a:p>
        </p:txBody>
      </p:sp>
      <p:sp>
        <p:nvSpPr>
          <p:cNvPr id="417" name="Google Shape;417;p16"/>
          <p:cNvSpPr txBox="1"/>
          <p:nvPr/>
        </p:nvSpPr>
        <p:spPr>
          <a:xfrm>
            <a:off x="2229444" y="6114366"/>
            <a:ext cx="782798" cy="656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71" u="none" cap="none" strike="noStrike">
                <a:solidFill>
                  <a:srgbClr val="7AFFF5"/>
                </a:solidFill>
                <a:latin typeface="Anton"/>
                <a:ea typeface="Anton"/>
                <a:cs typeface="Anton"/>
                <a:sym typeface="Anton"/>
              </a:rPr>
              <a:t>MB</a:t>
            </a:r>
            <a:endParaRPr/>
          </a:p>
        </p:txBody>
      </p:sp>
      <p:sp>
        <p:nvSpPr>
          <p:cNvPr id="418" name="Google Shape;418;p16"/>
          <p:cNvSpPr txBox="1"/>
          <p:nvPr/>
        </p:nvSpPr>
        <p:spPr>
          <a:xfrm>
            <a:off x="6208662" y="6256695"/>
            <a:ext cx="890595" cy="7562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29" u="none" cap="none" strike="noStrike">
                <a:solidFill>
                  <a:srgbClr val="7AFFF5"/>
                </a:solidFill>
                <a:latin typeface="Anton"/>
                <a:ea typeface="Anton"/>
                <a:cs typeface="Anton"/>
                <a:sym typeface="Anton"/>
              </a:rPr>
              <a:t>GB</a:t>
            </a:r>
            <a:endParaRPr/>
          </a:p>
        </p:txBody>
      </p:sp>
      <p:sp>
        <p:nvSpPr>
          <p:cNvPr id="419" name="Google Shape;419;p16"/>
          <p:cNvSpPr txBox="1"/>
          <p:nvPr/>
        </p:nvSpPr>
        <p:spPr>
          <a:xfrm>
            <a:off x="6208662" y="4785095"/>
            <a:ext cx="947833" cy="7901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77" u="none" cap="none" strike="noStrike">
                <a:solidFill>
                  <a:srgbClr val="7AFFF5"/>
                </a:solidFill>
                <a:latin typeface="Anton"/>
                <a:ea typeface="Anton"/>
                <a:cs typeface="Anton"/>
                <a:sym typeface="Anton"/>
              </a:rPr>
              <a:t>TB</a:t>
            </a:r>
            <a:endParaRPr/>
          </a:p>
        </p:txBody>
      </p:sp>
      <p:sp>
        <p:nvSpPr>
          <p:cNvPr id="420" name="Google Shape;420;p16"/>
          <p:cNvSpPr txBox="1"/>
          <p:nvPr/>
        </p:nvSpPr>
        <p:spPr>
          <a:xfrm>
            <a:off x="10931805" y="7875945"/>
            <a:ext cx="3061948" cy="857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631" u="none" cap="none" strike="noStrike">
                <a:solidFill>
                  <a:srgbClr val="7AFFF5"/>
                </a:solidFill>
                <a:latin typeface="Anton"/>
                <a:ea typeface="Anton"/>
                <a:cs typeface="Anton"/>
                <a:sym typeface="Anton"/>
              </a:rPr>
              <a:t>100,000,000</a:t>
            </a:r>
            <a:r>
              <a:rPr b="0" i="0" lang="en-US" sz="4631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/>
          </a:p>
        </p:txBody>
      </p:sp>
      <p:sp>
        <p:nvSpPr>
          <p:cNvPr id="421" name="Google Shape;421;p16"/>
          <p:cNvSpPr txBox="1"/>
          <p:nvPr/>
        </p:nvSpPr>
        <p:spPr>
          <a:xfrm>
            <a:off x="10931805" y="6961545"/>
            <a:ext cx="7800816" cy="1666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全世界每天產生大數據</a:t>
            </a:r>
            <a:endParaRPr/>
          </a:p>
          <a:p>
            <a:pPr indent="0" lvl="0" marL="0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                    (1億TB) </a:t>
            </a:r>
            <a:endParaRPr/>
          </a:p>
        </p:txBody>
      </p:sp>
      <p:sp>
        <p:nvSpPr>
          <p:cNvPr id="422" name="Google Shape;422;p16"/>
          <p:cNvSpPr txBox="1"/>
          <p:nvPr/>
        </p:nvSpPr>
        <p:spPr>
          <a:xfrm>
            <a:off x="1921945" y="7466995"/>
            <a:ext cx="7270930" cy="808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上下載資訊全都是數據</a:t>
            </a:r>
            <a:endParaRPr/>
          </a:p>
        </p:txBody>
      </p:sp>
      <p:sp>
        <p:nvSpPr>
          <p:cNvPr id="423" name="Google Shape;423;p16"/>
          <p:cNvSpPr txBox="1"/>
          <p:nvPr/>
        </p:nvSpPr>
        <p:spPr>
          <a:xfrm>
            <a:off x="0" y="8884739"/>
            <a:ext cx="18288000" cy="925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我們會將</a:t>
            </a:r>
            <a:r>
              <a:rPr b="1" i="0" lang="en-US" sz="5031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收集到的數據</a:t>
            </a:r>
            <a:r>
              <a:rPr b="0" i="0" lang="en-US" sz="50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讓人工智能學習，優化用戶體驗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" name="Google Shape;428;p17"/>
          <p:cNvGrpSpPr/>
          <p:nvPr/>
        </p:nvGrpSpPr>
        <p:grpSpPr>
          <a:xfrm>
            <a:off x="0" y="-287988"/>
            <a:ext cx="21560504" cy="10903719"/>
            <a:chOff x="0" y="-28575"/>
            <a:chExt cx="6550847" cy="3312937"/>
          </a:xfrm>
        </p:grpSpPr>
        <p:sp>
          <p:nvSpPr>
            <p:cNvPr id="429" name="Google Shape;429;p17"/>
            <p:cNvSpPr/>
            <p:nvPr/>
          </p:nvSpPr>
          <p:spPr>
            <a:xfrm>
              <a:off x="0" y="0"/>
              <a:ext cx="6550847" cy="3284362"/>
            </a:xfrm>
            <a:custGeom>
              <a:rect b="b" l="l" r="r" t="t"/>
              <a:pathLst>
                <a:path extrusionOk="0" h="3284362" w="6550847">
                  <a:moveTo>
                    <a:pt x="0" y="0"/>
                  </a:moveTo>
                  <a:lnTo>
                    <a:pt x="6550847" y="0"/>
                  </a:lnTo>
                  <a:lnTo>
                    <a:pt x="6550847" y="3284362"/>
                  </a:lnTo>
                  <a:lnTo>
                    <a:pt x="0" y="3284362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430" name="Google Shape;430;p17"/>
            <p:cNvSpPr txBox="1"/>
            <p:nvPr/>
          </p:nvSpPr>
          <p:spPr>
            <a:xfrm>
              <a:off x="0" y="-28575"/>
              <a:ext cx="6550846" cy="3312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1" name="Google Shape;431;p17"/>
          <p:cNvSpPr txBox="1"/>
          <p:nvPr/>
        </p:nvSpPr>
        <p:spPr>
          <a:xfrm>
            <a:off x="650738" y="536279"/>
            <a:ext cx="8636341" cy="2250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2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大數據與我們生活息息相關</a:t>
            </a:r>
            <a:endParaRPr/>
          </a:p>
        </p:txBody>
      </p:sp>
      <p:sp>
        <p:nvSpPr>
          <p:cNvPr id="432" name="Google Shape;432;p17"/>
          <p:cNvSpPr/>
          <p:nvPr/>
        </p:nvSpPr>
        <p:spPr>
          <a:xfrm>
            <a:off x="5195896" y="2043540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4"/>
                </a:lnTo>
                <a:lnTo>
                  <a:pt x="0" y="476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433" name="Google Shape;433;p17"/>
          <p:cNvSpPr/>
          <p:nvPr/>
        </p:nvSpPr>
        <p:spPr>
          <a:xfrm>
            <a:off x="13338203" y="761790"/>
            <a:ext cx="1758154" cy="1758154"/>
          </a:xfrm>
          <a:custGeom>
            <a:rect b="b" l="l" r="r" t="t"/>
            <a:pathLst>
              <a:path extrusionOk="0" h="1758154" w="1758154">
                <a:moveTo>
                  <a:pt x="0" y="0"/>
                </a:moveTo>
                <a:lnTo>
                  <a:pt x="1758153" y="0"/>
                </a:lnTo>
                <a:lnTo>
                  <a:pt x="1758153" y="1758154"/>
                </a:lnTo>
                <a:lnTo>
                  <a:pt x="0" y="1758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4" name="Google Shape;434;p17"/>
          <p:cNvSpPr/>
          <p:nvPr/>
        </p:nvSpPr>
        <p:spPr>
          <a:xfrm>
            <a:off x="11705767" y="3158152"/>
            <a:ext cx="6085108" cy="3800444"/>
          </a:xfrm>
          <a:custGeom>
            <a:rect b="b" l="l" r="r" t="t"/>
            <a:pathLst>
              <a:path extrusionOk="0" h="3800444" w="6085108">
                <a:moveTo>
                  <a:pt x="0" y="0"/>
                </a:moveTo>
                <a:lnTo>
                  <a:pt x="6085108" y="0"/>
                </a:lnTo>
                <a:lnTo>
                  <a:pt x="6085108" y="3800444"/>
                </a:lnTo>
                <a:lnTo>
                  <a:pt x="0" y="38004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44736" l="-249746" r="-6708" t="-76321"/>
            </a:stretch>
          </a:blipFill>
          <a:ln cap="sq" cmpd="sng" w="123825">
            <a:solidFill>
              <a:srgbClr val="0097B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35" name="Google Shape;435;p17"/>
          <p:cNvSpPr/>
          <p:nvPr/>
        </p:nvSpPr>
        <p:spPr>
          <a:xfrm>
            <a:off x="735504" y="3158152"/>
            <a:ext cx="5908278" cy="3894497"/>
          </a:xfrm>
          <a:custGeom>
            <a:rect b="b" l="l" r="r" t="t"/>
            <a:pathLst>
              <a:path extrusionOk="0" h="3894497" w="5908278">
                <a:moveTo>
                  <a:pt x="0" y="0"/>
                </a:moveTo>
                <a:lnTo>
                  <a:pt x="5908277" y="0"/>
                </a:lnTo>
                <a:lnTo>
                  <a:pt x="5908277" y="3894496"/>
                </a:lnTo>
                <a:lnTo>
                  <a:pt x="0" y="3894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6919" l="-8088" r="-42729" t="-21784"/>
            </a:stretch>
          </a:blipFill>
          <a:ln cap="sq" cmpd="sng" w="123825">
            <a:solidFill>
              <a:srgbClr val="0097B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36" name="Google Shape;436;p17"/>
          <p:cNvSpPr/>
          <p:nvPr/>
        </p:nvSpPr>
        <p:spPr>
          <a:xfrm>
            <a:off x="6929531" y="4272028"/>
            <a:ext cx="4596226" cy="1781038"/>
          </a:xfrm>
          <a:custGeom>
            <a:rect b="b" l="l" r="r" t="t"/>
            <a:pathLst>
              <a:path extrusionOk="0" h="1781038" w="4596226">
                <a:moveTo>
                  <a:pt x="0" y="0"/>
                </a:moveTo>
                <a:lnTo>
                  <a:pt x="4596226" y="0"/>
                </a:lnTo>
                <a:lnTo>
                  <a:pt x="4596226" y="1781038"/>
                </a:lnTo>
                <a:lnTo>
                  <a:pt x="0" y="1781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7" name="Google Shape;437;p17"/>
          <p:cNvSpPr/>
          <p:nvPr/>
        </p:nvSpPr>
        <p:spPr>
          <a:xfrm>
            <a:off x="8493760" y="6300716"/>
            <a:ext cx="1647143" cy="1957971"/>
          </a:xfrm>
          <a:custGeom>
            <a:rect b="b" l="l" r="r" t="t"/>
            <a:pathLst>
              <a:path extrusionOk="0" h="1957971" w="1647143">
                <a:moveTo>
                  <a:pt x="0" y="0"/>
                </a:moveTo>
                <a:lnTo>
                  <a:pt x="1647143" y="0"/>
                </a:lnTo>
                <a:lnTo>
                  <a:pt x="1647143" y="1957971"/>
                </a:lnTo>
                <a:lnTo>
                  <a:pt x="0" y="1957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8" name="Google Shape;438;p17"/>
          <p:cNvSpPr/>
          <p:nvPr/>
        </p:nvSpPr>
        <p:spPr>
          <a:xfrm>
            <a:off x="10465126" y="6756616"/>
            <a:ext cx="1266825" cy="1266825"/>
          </a:xfrm>
          <a:custGeom>
            <a:rect b="b" l="l" r="r" t="t"/>
            <a:pathLst>
              <a:path extrusionOk="0" h="1266825" w="1266825">
                <a:moveTo>
                  <a:pt x="0" y="0"/>
                </a:moveTo>
                <a:lnTo>
                  <a:pt x="1266825" y="0"/>
                </a:lnTo>
                <a:lnTo>
                  <a:pt x="1266825" y="1266825"/>
                </a:lnTo>
                <a:lnTo>
                  <a:pt x="0" y="1266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9" name="Google Shape;439;p17"/>
          <p:cNvSpPr/>
          <p:nvPr/>
        </p:nvSpPr>
        <p:spPr>
          <a:xfrm rot="5363656">
            <a:off x="6941438" y="6737314"/>
            <a:ext cx="1266825" cy="1266825"/>
          </a:xfrm>
          <a:custGeom>
            <a:rect b="b" l="l" r="r" t="t"/>
            <a:pathLst>
              <a:path extrusionOk="0" h="1266825" w="1266825">
                <a:moveTo>
                  <a:pt x="0" y="0"/>
                </a:moveTo>
                <a:lnTo>
                  <a:pt x="1266825" y="0"/>
                </a:lnTo>
                <a:lnTo>
                  <a:pt x="1266825" y="1266825"/>
                </a:lnTo>
                <a:lnTo>
                  <a:pt x="0" y="1266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0" name="Google Shape;440;p17"/>
          <p:cNvSpPr txBox="1"/>
          <p:nvPr/>
        </p:nvSpPr>
        <p:spPr>
          <a:xfrm>
            <a:off x="6929531" y="4521458"/>
            <a:ext cx="4933444" cy="10718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1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這人喜歡打線上遊戲    </a:t>
            </a:r>
            <a:endParaRPr/>
          </a:p>
          <a:p>
            <a:pPr indent="0" lvl="0" marL="0" marR="0" rtl="0" algn="ctr">
              <a:lnSpc>
                <a:spcPct val="128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1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推薦相關內容給他吧！</a:t>
            </a:r>
            <a:endParaRPr/>
          </a:p>
        </p:txBody>
      </p:sp>
      <p:sp>
        <p:nvSpPr>
          <p:cNvPr id="441" name="Google Shape;441;p17"/>
          <p:cNvSpPr txBox="1"/>
          <p:nvPr/>
        </p:nvSpPr>
        <p:spPr>
          <a:xfrm>
            <a:off x="0" y="8360329"/>
            <a:ext cx="18288000" cy="15601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2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YOUTUBE </a:t>
            </a:r>
            <a:r>
              <a:rPr b="1" i="0" lang="en-US" sz="4731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收集大數據</a:t>
            </a:r>
            <a:r>
              <a:rPr b="0" i="0" lang="en-US" sz="47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，設定人工智能演算法</a:t>
            </a:r>
            <a:endParaRPr/>
          </a:p>
          <a:p>
            <a:pPr indent="0" lvl="0" marL="0" marR="0" rtl="0" algn="ctr">
              <a:lnSpc>
                <a:spcPct val="132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便可以按照用戶的喜愛，</a:t>
            </a:r>
            <a:r>
              <a:rPr b="1" i="0" lang="en-US" sz="4731" u="none" cap="none" strike="noStrike">
                <a:solidFill>
                  <a:srgbClr val="0D3FE6"/>
                </a:solidFill>
                <a:latin typeface="Noto Sans TC"/>
                <a:ea typeface="Noto Sans TC"/>
                <a:cs typeface="Noto Sans TC"/>
                <a:sym typeface="Noto Sans TC"/>
              </a:rPr>
              <a:t>推薦相應的影片</a:t>
            </a:r>
            <a:endParaRPr/>
          </a:p>
        </p:txBody>
      </p:sp>
      <p:sp>
        <p:nvSpPr>
          <p:cNvPr id="442" name="Google Shape;442;p17"/>
          <p:cNvSpPr txBox="1"/>
          <p:nvPr/>
        </p:nvSpPr>
        <p:spPr>
          <a:xfrm>
            <a:off x="3167802" y="7003477"/>
            <a:ext cx="1719100" cy="808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31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收集</a:t>
            </a:r>
            <a:endParaRPr/>
          </a:p>
        </p:txBody>
      </p:sp>
      <p:sp>
        <p:nvSpPr>
          <p:cNvPr id="443" name="Google Shape;443;p17"/>
          <p:cNvSpPr txBox="1"/>
          <p:nvPr/>
        </p:nvSpPr>
        <p:spPr>
          <a:xfrm>
            <a:off x="14293956" y="7003477"/>
            <a:ext cx="1719100" cy="8087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31" u="none" cap="none" strike="noStrike">
                <a:solidFill>
                  <a:srgbClr val="0D3FE6"/>
                </a:solidFill>
                <a:latin typeface="Noto Sans TC"/>
                <a:ea typeface="Noto Sans TC"/>
                <a:cs typeface="Noto Sans TC"/>
                <a:sym typeface="Noto Sans TC"/>
              </a:rPr>
              <a:t>推薦</a:t>
            </a:r>
            <a:endParaRPr/>
          </a:p>
        </p:txBody>
      </p:sp>
      <p:cxnSp>
        <p:nvCxnSpPr>
          <p:cNvPr id="444" name="Google Shape;444;p17"/>
          <p:cNvCxnSpPr/>
          <p:nvPr/>
        </p:nvCxnSpPr>
        <p:spPr>
          <a:xfrm>
            <a:off x="4511040" y="7498349"/>
            <a:ext cx="2423737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lgDash"/>
            <a:round/>
            <a:headEnd len="lg" w="lg" type="oval"/>
            <a:tailEnd len="sm" w="sm" type="none"/>
          </a:ln>
        </p:spPr>
      </p:cxnSp>
      <p:cxnSp>
        <p:nvCxnSpPr>
          <p:cNvPr id="445" name="Google Shape;445;p17"/>
          <p:cNvCxnSpPr/>
          <p:nvPr/>
        </p:nvCxnSpPr>
        <p:spPr>
          <a:xfrm>
            <a:off x="11760526" y="7460249"/>
            <a:ext cx="2423737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lgDash"/>
            <a:round/>
            <a:headEnd len="sm" w="sm" type="none"/>
            <a:tailEnd len="lg" w="lg" type="oval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8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451" name="Google Shape;451;p18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452" name="Google Shape;452;p18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453" name="Google Shape;453;p18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454" name="Google Shape;454;p18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18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6" name="Google Shape;456;p18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57" name="Google Shape;457;p18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52513" l="-2501" r="-1051" t="-28286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18"/>
          <p:cNvSpPr txBox="1"/>
          <p:nvPr/>
        </p:nvSpPr>
        <p:spPr>
          <a:xfrm>
            <a:off x="1517112" y="2757017"/>
            <a:ext cx="15020139" cy="494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5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提及元宇宙，</a:t>
            </a:r>
            <a:endParaRPr/>
          </a:p>
          <a:p>
            <a:pPr indent="0" lvl="0" marL="0" marR="0" rtl="0" algn="ctr">
              <a:lnSpc>
                <a:spcPct val="145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你會想起甚麼？</a:t>
            </a:r>
            <a:endParaRPr/>
          </a:p>
          <a:p>
            <a:pPr indent="0" lvl="0" marL="0" marR="0" rtl="0" algn="ctr">
              <a:lnSpc>
                <a:spcPct val="145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9072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59" name="Google Shape;459;p18"/>
          <p:cNvSpPr/>
          <p:nvPr/>
        </p:nvSpPr>
        <p:spPr>
          <a:xfrm>
            <a:off x="1147411" y="5143500"/>
            <a:ext cx="2586730" cy="4953000"/>
          </a:xfrm>
          <a:custGeom>
            <a:rect b="b" l="l" r="r" t="t"/>
            <a:pathLst>
              <a:path extrusionOk="0" h="4953000" w="2586730">
                <a:moveTo>
                  <a:pt x="0" y="0"/>
                </a:moveTo>
                <a:lnTo>
                  <a:pt x="2586730" y="0"/>
                </a:lnTo>
                <a:lnTo>
                  <a:pt x="2586730" y="4953000"/>
                </a:lnTo>
                <a:lnTo>
                  <a:pt x="0" y="4953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91229" r="-78799" t="-44780"/>
            </a:stretch>
          </a:blipFill>
          <a:ln>
            <a:noFill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9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sp>
        <p:nvSpPr>
          <p:cNvPr id="469" name="Google Shape;469;p19"/>
          <p:cNvSpPr/>
          <p:nvPr/>
        </p:nvSpPr>
        <p:spPr>
          <a:xfrm>
            <a:off x="5183814" y="2829450"/>
            <a:ext cx="5098605" cy="2466450"/>
          </a:xfrm>
          <a:custGeom>
            <a:rect b="b" l="l" r="r" t="t"/>
            <a:pathLst>
              <a:path extrusionOk="0" h="2466450" w="5098605">
                <a:moveTo>
                  <a:pt x="5098604" y="2466450"/>
                </a:moveTo>
                <a:lnTo>
                  <a:pt x="0" y="2466450"/>
                </a:lnTo>
                <a:lnTo>
                  <a:pt x="0" y="0"/>
                </a:lnTo>
                <a:lnTo>
                  <a:pt x="5098604" y="0"/>
                </a:lnTo>
                <a:lnTo>
                  <a:pt x="5098604" y="2466450"/>
                </a:lnTo>
                <a:close/>
              </a:path>
            </a:pathLst>
          </a:custGeom>
          <a:blipFill rotWithShape="1">
            <a:blip r:embed="rId4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0" name="Google Shape;470;p19"/>
          <p:cNvSpPr/>
          <p:nvPr/>
        </p:nvSpPr>
        <p:spPr>
          <a:xfrm>
            <a:off x="10282418" y="2471092"/>
            <a:ext cx="5098605" cy="2466450"/>
          </a:xfrm>
          <a:custGeom>
            <a:rect b="b" l="l" r="r" t="t"/>
            <a:pathLst>
              <a:path extrusionOk="0" h="2466450" w="5098605">
                <a:moveTo>
                  <a:pt x="5098605" y="2466450"/>
                </a:moveTo>
                <a:lnTo>
                  <a:pt x="0" y="2466450"/>
                </a:lnTo>
                <a:lnTo>
                  <a:pt x="0" y="0"/>
                </a:lnTo>
                <a:lnTo>
                  <a:pt x="5098605" y="0"/>
                </a:lnTo>
                <a:lnTo>
                  <a:pt x="5098605" y="2466450"/>
                </a:lnTo>
                <a:close/>
              </a:path>
            </a:pathLst>
          </a:custGeom>
          <a:blipFill rotWithShape="1">
            <a:blip r:embed="rId4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1" name="Google Shape;471;p19"/>
          <p:cNvSpPr/>
          <p:nvPr/>
        </p:nvSpPr>
        <p:spPr>
          <a:xfrm>
            <a:off x="14709998" y="2570774"/>
            <a:ext cx="5098605" cy="2466450"/>
          </a:xfrm>
          <a:custGeom>
            <a:rect b="b" l="l" r="r" t="t"/>
            <a:pathLst>
              <a:path extrusionOk="0" h="2466450" w="5098605">
                <a:moveTo>
                  <a:pt x="5098604" y="2466450"/>
                </a:moveTo>
                <a:lnTo>
                  <a:pt x="0" y="2466450"/>
                </a:lnTo>
                <a:lnTo>
                  <a:pt x="0" y="0"/>
                </a:lnTo>
                <a:lnTo>
                  <a:pt x="5098604" y="0"/>
                </a:lnTo>
                <a:lnTo>
                  <a:pt x="5098604" y="2466450"/>
                </a:lnTo>
                <a:close/>
              </a:path>
            </a:pathLst>
          </a:custGeom>
          <a:blipFill rotWithShape="1">
            <a:blip r:embed="rId4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2" name="Google Shape;472;p19"/>
          <p:cNvSpPr/>
          <p:nvPr/>
        </p:nvSpPr>
        <p:spPr>
          <a:xfrm>
            <a:off x="0" y="2471092"/>
            <a:ext cx="5098605" cy="2466450"/>
          </a:xfrm>
          <a:custGeom>
            <a:rect b="b" l="l" r="r" t="t"/>
            <a:pathLst>
              <a:path extrusionOk="0" h="2466450" w="5098605">
                <a:moveTo>
                  <a:pt x="5098605" y="2466450"/>
                </a:moveTo>
                <a:lnTo>
                  <a:pt x="0" y="2466450"/>
                </a:lnTo>
                <a:lnTo>
                  <a:pt x="0" y="0"/>
                </a:lnTo>
                <a:lnTo>
                  <a:pt x="5098605" y="0"/>
                </a:lnTo>
                <a:lnTo>
                  <a:pt x="5098605" y="2466450"/>
                </a:lnTo>
                <a:close/>
              </a:path>
            </a:pathLst>
          </a:custGeom>
          <a:blipFill rotWithShape="1">
            <a:blip r:embed="rId4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3" name="Google Shape;473;p19"/>
          <p:cNvSpPr/>
          <p:nvPr/>
        </p:nvSpPr>
        <p:spPr>
          <a:xfrm rot="5400000">
            <a:off x="69656" y="6128833"/>
            <a:ext cx="10228315" cy="6096000"/>
          </a:xfrm>
          <a:custGeom>
            <a:rect b="b" l="l" r="r" t="t"/>
            <a:pathLst>
              <a:path extrusionOk="0" h="6096000" w="10228315">
                <a:moveTo>
                  <a:pt x="0" y="0"/>
                </a:moveTo>
                <a:lnTo>
                  <a:pt x="10228315" y="0"/>
                </a:lnTo>
                <a:lnTo>
                  <a:pt x="10228315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8000"/>
            </a:blip>
            <a:stretch>
              <a:fillRect b="0" l="0" r="0" t="-67785"/>
            </a:stretch>
          </a:blipFill>
          <a:ln>
            <a:noFill/>
          </a:ln>
        </p:spPr>
      </p:sp>
      <p:sp>
        <p:nvSpPr>
          <p:cNvPr id="474" name="Google Shape;474;p19"/>
          <p:cNvSpPr/>
          <p:nvPr/>
        </p:nvSpPr>
        <p:spPr>
          <a:xfrm rot="5400000">
            <a:off x="7987661" y="6267450"/>
            <a:ext cx="10228315" cy="6096000"/>
          </a:xfrm>
          <a:custGeom>
            <a:rect b="b" l="l" r="r" t="t"/>
            <a:pathLst>
              <a:path extrusionOk="0" h="6096000" w="10228315">
                <a:moveTo>
                  <a:pt x="0" y="0"/>
                </a:moveTo>
                <a:lnTo>
                  <a:pt x="10228315" y="0"/>
                </a:lnTo>
                <a:lnTo>
                  <a:pt x="10228315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8000"/>
            </a:blip>
            <a:stretch>
              <a:fillRect b="0" l="0" r="0" t="-67785"/>
            </a:stretch>
          </a:blipFill>
          <a:ln>
            <a:noFill/>
          </a:ln>
        </p:spPr>
      </p:sp>
      <p:grpSp>
        <p:nvGrpSpPr>
          <p:cNvPr id="475" name="Google Shape;475;p19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476" name="Google Shape;476;p19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477" name="Google Shape;477;p19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478" name="Google Shape;478;p19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19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0" name="Google Shape;480;p19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81" name="Google Shape;481;p19"/>
          <p:cNvSpPr/>
          <p:nvPr/>
        </p:nvSpPr>
        <p:spPr>
          <a:xfrm>
            <a:off x="2449703" y="4884820"/>
            <a:ext cx="5468237" cy="5025011"/>
          </a:xfrm>
          <a:custGeom>
            <a:rect b="b" l="l" r="r" t="t"/>
            <a:pathLst>
              <a:path extrusionOk="0" h="778468" w="847132">
                <a:moveTo>
                  <a:pt x="42476" y="0"/>
                </a:moveTo>
                <a:lnTo>
                  <a:pt x="804656" y="0"/>
                </a:lnTo>
                <a:cubicBezTo>
                  <a:pt x="815921" y="0"/>
                  <a:pt x="826725" y="4475"/>
                  <a:pt x="834691" y="12441"/>
                </a:cubicBezTo>
                <a:cubicBezTo>
                  <a:pt x="842657" y="20407"/>
                  <a:pt x="847132" y="31211"/>
                  <a:pt x="847132" y="42476"/>
                </a:cubicBezTo>
                <a:lnTo>
                  <a:pt x="847132" y="735992"/>
                </a:lnTo>
                <a:cubicBezTo>
                  <a:pt x="847132" y="759451"/>
                  <a:pt x="828115" y="778468"/>
                  <a:pt x="804656" y="778468"/>
                </a:cubicBezTo>
                <a:lnTo>
                  <a:pt x="42476" y="778468"/>
                </a:lnTo>
                <a:cubicBezTo>
                  <a:pt x="31211" y="778468"/>
                  <a:pt x="20407" y="773993"/>
                  <a:pt x="12441" y="766027"/>
                </a:cubicBezTo>
                <a:cubicBezTo>
                  <a:pt x="4475" y="758061"/>
                  <a:pt x="0" y="747257"/>
                  <a:pt x="0" y="735992"/>
                </a:cubicBezTo>
                <a:lnTo>
                  <a:pt x="0" y="42476"/>
                </a:lnTo>
                <a:cubicBezTo>
                  <a:pt x="0" y="19017"/>
                  <a:pt x="19017" y="0"/>
                  <a:pt x="42476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31753" r="-31754" t="0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19"/>
          <p:cNvSpPr/>
          <p:nvPr/>
        </p:nvSpPr>
        <p:spPr>
          <a:xfrm>
            <a:off x="10434197" y="4861342"/>
            <a:ext cx="5467972" cy="5024768"/>
          </a:xfrm>
          <a:custGeom>
            <a:rect b="b" l="l" r="r" t="t"/>
            <a:pathLst>
              <a:path extrusionOk="0" h="778468" w="847132">
                <a:moveTo>
                  <a:pt x="42476" y="0"/>
                </a:moveTo>
                <a:lnTo>
                  <a:pt x="804656" y="0"/>
                </a:lnTo>
                <a:cubicBezTo>
                  <a:pt x="815921" y="0"/>
                  <a:pt x="826725" y="4475"/>
                  <a:pt x="834691" y="12441"/>
                </a:cubicBezTo>
                <a:cubicBezTo>
                  <a:pt x="842657" y="20407"/>
                  <a:pt x="847132" y="31211"/>
                  <a:pt x="847132" y="42476"/>
                </a:cubicBezTo>
                <a:lnTo>
                  <a:pt x="847132" y="735992"/>
                </a:lnTo>
                <a:cubicBezTo>
                  <a:pt x="847132" y="759451"/>
                  <a:pt x="828115" y="778468"/>
                  <a:pt x="804656" y="778468"/>
                </a:cubicBezTo>
                <a:lnTo>
                  <a:pt x="42476" y="778468"/>
                </a:lnTo>
                <a:cubicBezTo>
                  <a:pt x="31211" y="778468"/>
                  <a:pt x="20407" y="773993"/>
                  <a:pt x="12441" y="766027"/>
                </a:cubicBezTo>
                <a:cubicBezTo>
                  <a:pt x="4475" y="758061"/>
                  <a:pt x="0" y="747257"/>
                  <a:pt x="0" y="735992"/>
                </a:cubicBezTo>
                <a:lnTo>
                  <a:pt x="0" y="42476"/>
                </a:lnTo>
                <a:cubicBezTo>
                  <a:pt x="0" y="19017"/>
                  <a:pt x="19017" y="0"/>
                  <a:pt x="42476" y="0"/>
                </a:cubicBez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9859" r="-49762" t="0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9"/>
          <p:cNvSpPr/>
          <p:nvPr/>
        </p:nvSpPr>
        <p:spPr>
          <a:xfrm>
            <a:off x="616792" y="1028700"/>
            <a:ext cx="2429195" cy="1809750"/>
          </a:xfrm>
          <a:custGeom>
            <a:rect b="b" l="l" r="r" t="t"/>
            <a:pathLst>
              <a:path extrusionOk="0" h="1809750" w="2429195">
                <a:moveTo>
                  <a:pt x="0" y="0"/>
                </a:moveTo>
                <a:lnTo>
                  <a:pt x="2429195" y="0"/>
                </a:lnTo>
                <a:lnTo>
                  <a:pt x="2429195" y="1809750"/>
                </a:lnTo>
                <a:lnTo>
                  <a:pt x="0" y="1809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4" name="Google Shape;484;p19"/>
          <p:cNvSpPr txBox="1"/>
          <p:nvPr/>
        </p:nvSpPr>
        <p:spPr>
          <a:xfrm>
            <a:off x="3317981" y="1439396"/>
            <a:ext cx="9594398" cy="21776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61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與元宇宙有關的電影</a:t>
            </a:r>
            <a:endParaRPr/>
          </a:p>
          <a:p>
            <a:pPr indent="0" lvl="0" marL="0" marR="0" rtl="0" algn="l">
              <a:lnSpc>
                <a:spcPct val="10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61" u="none" cap="none" strike="noStrike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0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490" name="Google Shape;490;p20"/>
          <p:cNvSpPr/>
          <p:nvPr/>
        </p:nvSpPr>
        <p:spPr>
          <a:xfrm rot="2700000">
            <a:off x="-4586875" y="-507902"/>
            <a:ext cx="12070900" cy="12070900"/>
          </a:xfrm>
          <a:custGeom>
            <a:rect b="b" l="l" r="r" t="t"/>
            <a:pathLst>
              <a:path extrusionOk="0" h="12070900" w="12070900">
                <a:moveTo>
                  <a:pt x="0" y="0"/>
                </a:moveTo>
                <a:lnTo>
                  <a:pt x="12070900" y="0"/>
                </a:lnTo>
                <a:lnTo>
                  <a:pt x="12070900" y="12070900"/>
                </a:lnTo>
                <a:lnTo>
                  <a:pt x="0" y="1207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77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91" name="Google Shape;491;p20"/>
          <p:cNvGrpSpPr/>
          <p:nvPr/>
        </p:nvGrpSpPr>
        <p:grpSpPr>
          <a:xfrm>
            <a:off x="401416" y="1461897"/>
            <a:ext cx="9326880" cy="3730752"/>
            <a:chOff x="0" y="0"/>
            <a:chExt cx="6350000" cy="2540000"/>
          </a:xfrm>
        </p:grpSpPr>
        <p:sp>
          <p:nvSpPr>
            <p:cNvPr id="492" name="Google Shape;492;p20"/>
            <p:cNvSpPr/>
            <p:nvPr/>
          </p:nvSpPr>
          <p:spPr>
            <a:xfrm>
              <a:off x="0" y="0"/>
              <a:ext cx="6350000" cy="2540000"/>
            </a:xfrm>
            <a:custGeom>
              <a:rect b="b" l="l" r="r" t="t"/>
              <a:pathLst>
                <a:path extrusionOk="0" h="2540000" w="635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33180" l="0" r="0" t="-3318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0"/>
            <p:cNvSpPr/>
            <p:nvPr/>
          </p:nvSpPr>
          <p:spPr>
            <a:xfrm>
              <a:off x="0" y="0"/>
              <a:ext cx="6350000" cy="2540000"/>
            </a:xfrm>
            <a:custGeom>
              <a:rect b="b" l="l" r="r" t="t"/>
              <a:pathLst>
                <a:path extrusionOk="0" h="2540000" w="635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4" name="Google Shape;494;p20"/>
          <p:cNvGrpSpPr/>
          <p:nvPr/>
        </p:nvGrpSpPr>
        <p:grpSpPr>
          <a:xfrm>
            <a:off x="401416" y="5690997"/>
            <a:ext cx="9326880" cy="3730752"/>
            <a:chOff x="0" y="0"/>
            <a:chExt cx="6350000" cy="2540000"/>
          </a:xfrm>
        </p:grpSpPr>
        <p:sp>
          <p:nvSpPr>
            <p:cNvPr id="495" name="Google Shape;495;p20"/>
            <p:cNvSpPr/>
            <p:nvPr/>
          </p:nvSpPr>
          <p:spPr>
            <a:xfrm>
              <a:off x="0" y="0"/>
              <a:ext cx="6350000" cy="2540000"/>
            </a:xfrm>
            <a:custGeom>
              <a:rect b="b" l="l" r="r" t="t"/>
              <a:pathLst>
                <a:path extrusionOk="0" h="2540000" w="635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38302" l="0" r="0" t="-28252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0"/>
            <p:cNvSpPr/>
            <p:nvPr/>
          </p:nvSpPr>
          <p:spPr>
            <a:xfrm>
              <a:off x="0" y="0"/>
              <a:ext cx="6350000" cy="2540000"/>
            </a:xfrm>
            <a:custGeom>
              <a:rect b="b" l="l" r="r" t="t"/>
              <a:pathLst>
                <a:path extrusionOk="0" h="2540000" w="635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7" name="Google Shape;497;p20"/>
          <p:cNvSpPr/>
          <p:nvPr/>
        </p:nvSpPr>
        <p:spPr>
          <a:xfrm>
            <a:off x="-245263" y="-7375047"/>
            <a:ext cx="18778525" cy="9696548"/>
          </a:xfrm>
          <a:custGeom>
            <a:rect b="b" l="l" r="r" t="t"/>
            <a:pathLst>
              <a:path extrusionOk="0" h="9696548" w="18778525">
                <a:moveTo>
                  <a:pt x="0" y="0"/>
                </a:moveTo>
                <a:lnTo>
                  <a:pt x="18778526" y="0"/>
                </a:lnTo>
                <a:lnTo>
                  <a:pt x="18778526" y="9696548"/>
                </a:lnTo>
                <a:lnTo>
                  <a:pt x="0" y="96965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8" name="Google Shape;498;p20"/>
          <p:cNvSpPr/>
          <p:nvPr/>
        </p:nvSpPr>
        <p:spPr>
          <a:xfrm>
            <a:off x="-3724733" y="7604439"/>
            <a:ext cx="5814884" cy="4964457"/>
          </a:xfrm>
          <a:custGeom>
            <a:rect b="b" l="l" r="r" t="t"/>
            <a:pathLst>
              <a:path extrusionOk="0" h="4964457" w="5814884">
                <a:moveTo>
                  <a:pt x="0" y="0"/>
                </a:moveTo>
                <a:lnTo>
                  <a:pt x="5814884" y="0"/>
                </a:lnTo>
                <a:lnTo>
                  <a:pt x="5814884" y="4964456"/>
                </a:lnTo>
                <a:lnTo>
                  <a:pt x="0" y="4964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9" name="Google Shape;499;p20"/>
          <p:cNvSpPr txBox="1"/>
          <p:nvPr/>
        </p:nvSpPr>
        <p:spPr>
          <a:xfrm>
            <a:off x="10158458" y="1447106"/>
            <a:ext cx="3068641" cy="874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99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</a:t>
            </a:r>
            <a:endParaRPr/>
          </a:p>
        </p:txBody>
      </p:sp>
      <p:sp>
        <p:nvSpPr>
          <p:cNvPr id="500" name="Google Shape;500;p20"/>
          <p:cNvSpPr txBox="1"/>
          <p:nvPr/>
        </p:nvSpPr>
        <p:spPr>
          <a:xfrm>
            <a:off x="10158458" y="2920127"/>
            <a:ext cx="7246600" cy="1467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95975" lvl="1" marL="991951" marR="0" rtl="0" algn="l">
              <a:lnSpc>
                <a:spcPct val="12799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94"/>
              <a:buFont typeface="Arial"/>
              <a:buChar char="•"/>
            </a:pPr>
            <a:r>
              <a:rPr b="0" i="0" lang="en-US" sz="459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結合了虛擬及現實世界的新型網絡空間</a:t>
            </a:r>
            <a:endParaRPr/>
          </a:p>
        </p:txBody>
      </p:sp>
      <p:sp>
        <p:nvSpPr>
          <p:cNvPr id="501" name="Google Shape;501;p20"/>
          <p:cNvSpPr txBox="1"/>
          <p:nvPr/>
        </p:nvSpPr>
        <p:spPr>
          <a:xfrm>
            <a:off x="10158458" y="5613273"/>
            <a:ext cx="2693121" cy="874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99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區塊鏈</a:t>
            </a:r>
            <a:endParaRPr/>
          </a:p>
        </p:txBody>
      </p:sp>
      <p:sp>
        <p:nvSpPr>
          <p:cNvPr id="502" name="Google Shape;502;p20"/>
          <p:cNvSpPr txBox="1"/>
          <p:nvPr/>
        </p:nvSpPr>
        <p:spPr>
          <a:xfrm>
            <a:off x="10158458" y="6654975"/>
            <a:ext cx="7657639" cy="2953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95975" lvl="1" marL="991951" marR="0" rtl="0" algn="l">
              <a:lnSpc>
                <a:spcPct val="12799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94"/>
              <a:buFont typeface="Arial"/>
              <a:buChar char="•"/>
            </a:pPr>
            <a:r>
              <a:rPr b="0" i="0" lang="en-US" sz="459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一種新型資訊紀錄及儲存方式</a:t>
            </a:r>
            <a:endParaRPr/>
          </a:p>
          <a:p>
            <a:pPr indent="-495975" lvl="1" marL="991951" marR="0" rtl="0" algn="l">
              <a:lnSpc>
                <a:spcPct val="12799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94"/>
              <a:buFont typeface="Arial"/>
              <a:buChar char="•"/>
            </a:pPr>
            <a:r>
              <a:rPr b="0" i="0" lang="en-US" sz="459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如同一本記事簿，記錄著各種交易資訊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1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508" name="Google Shape;508;p21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08845" l="0" r="0" t="-43088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21"/>
          <p:cNvSpPr/>
          <p:nvPr/>
        </p:nvSpPr>
        <p:spPr>
          <a:xfrm>
            <a:off x="13416165" y="4608420"/>
            <a:ext cx="4513343" cy="5557811"/>
          </a:xfrm>
          <a:custGeom>
            <a:rect b="b" l="l" r="r" t="t"/>
            <a:pathLst>
              <a:path extrusionOk="0" h="5557811" w="4513343">
                <a:moveTo>
                  <a:pt x="0" y="0"/>
                </a:moveTo>
                <a:lnTo>
                  <a:pt x="4513343" y="0"/>
                </a:lnTo>
                <a:lnTo>
                  <a:pt x="4513343" y="5557811"/>
                </a:lnTo>
                <a:lnTo>
                  <a:pt x="0" y="55578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-8669" t="0"/>
            </a:stretch>
          </a:blipFill>
          <a:ln>
            <a:noFill/>
          </a:ln>
        </p:spPr>
      </p:sp>
      <p:sp>
        <p:nvSpPr>
          <p:cNvPr id="510" name="Google Shape;510;p21"/>
          <p:cNvSpPr txBox="1"/>
          <p:nvPr/>
        </p:nvSpPr>
        <p:spPr>
          <a:xfrm>
            <a:off x="124855" y="2795037"/>
            <a:ext cx="17804653" cy="4026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18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誰是元宇宙</a:t>
            </a:r>
            <a:endParaRPr/>
          </a:p>
          <a:p>
            <a:pPr indent="0" lvl="0" marL="0" marR="0" rtl="0" algn="ctr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18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的管理員?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2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516" name="Google Shape;516;p22"/>
          <p:cNvSpPr/>
          <p:nvPr/>
        </p:nvSpPr>
        <p:spPr>
          <a:xfrm>
            <a:off x="-3241770" y="7169772"/>
            <a:ext cx="5814884" cy="4964457"/>
          </a:xfrm>
          <a:custGeom>
            <a:rect b="b" l="l" r="r" t="t"/>
            <a:pathLst>
              <a:path extrusionOk="0" h="4964457" w="5814884">
                <a:moveTo>
                  <a:pt x="0" y="0"/>
                </a:moveTo>
                <a:lnTo>
                  <a:pt x="5814884" y="0"/>
                </a:lnTo>
                <a:lnTo>
                  <a:pt x="5814884" y="4964457"/>
                </a:lnTo>
                <a:lnTo>
                  <a:pt x="0" y="49644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7" name="Google Shape;517;p22"/>
          <p:cNvSpPr/>
          <p:nvPr/>
        </p:nvSpPr>
        <p:spPr>
          <a:xfrm rot="-4241506">
            <a:off x="2048173" y="6923373"/>
            <a:ext cx="2837061" cy="859855"/>
          </a:xfrm>
          <a:custGeom>
            <a:rect b="b" l="l" r="r" t="t"/>
            <a:pathLst>
              <a:path extrusionOk="0" h="859855" w="2837061">
                <a:moveTo>
                  <a:pt x="0" y="0"/>
                </a:moveTo>
                <a:lnTo>
                  <a:pt x="2837061" y="0"/>
                </a:lnTo>
                <a:lnTo>
                  <a:pt x="2837061" y="859854"/>
                </a:lnTo>
                <a:lnTo>
                  <a:pt x="0" y="859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8" name="Google Shape;518;p22"/>
          <p:cNvSpPr/>
          <p:nvPr/>
        </p:nvSpPr>
        <p:spPr>
          <a:xfrm rot="-7763360">
            <a:off x="10226035" y="4202402"/>
            <a:ext cx="1746061" cy="529195"/>
          </a:xfrm>
          <a:custGeom>
            <a:rect b="b" l="l" r="r" t="t"/>
            <a:pathLst>
              <a:path extrusionOk="0" h="529195" w="1746061">
                <a:moveTo>
                  <a:pt x="0" y="0"/>
                </a:moveTo>
                <a:lnTo>
                  <a:pt x="1746061" y="0"/>
                </a:lnTo>
                <a:lnTo>
                  <a:pt x="1746061" y="529195"/>
                </a:lnTo>
                <a:lnTo>
                  <a:pt x="0" y="5291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9" name="Google Shape;519;p22"/>
          <p:cNvSpPr/>
          <p:nvPr/>
        </p:nvSpPr>
        <p:spPr>
          <a:xfrm rot="9001294">
            <a:off x="10376427" y="6051013"/>
            <a:ext cx="1746061" cy="529195"/>
          </a:xfrm>
          <a:custGeom>
            <a:rect b="b" l="l" r="r" t="t"/>
            <a:pathLst>
              <a:path extrusionOk="0" h="529195" w="1746061">
                <a:moveTo>
                  <a:pt x="0" y="0"/>
                </a:moveTo>
                <a:lnTo>
                  <a:pt x="1746061" y="0"/>
                </a:lnTo>
                <a:lnTo>
                  <a:pt x="1746061" y="529195"/>
                </a:lnTo>
                <a:lnTo>
                  <a:pt x="0" y="5291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0" name="Google Shape;520;p22"/>
          <p:cNvSpPr/>
          <p:nvPr/>
        </p:nvSpPr>
        <p:spPr>
          <a:xfrm rot="2834384">
            <a:off x="14702485" y="6204906"/>
            <a:ext cx="1746061" cy="529195"/>
          </a:xfrm>
          <a:custGeom>
            <a:rect b="b" l="l" r="r" t="t"/>
            <a:pathLst>
              <a:path extrusionOk="0" h="529195" w="1746061">
                <a:moveTo>
                  <a:pt x="0" y="0"/>
                </a:moveTo>
                <a:lnTo>
                  <a:pt x="1746061" y="0"/>
                </a:lnTo>
                <a:lnTo>
                  <a:pt x="1746061" y="529196"/>
                </a:lnTo>
                <a:lnTo>
                  <a:pt x="0" y="5291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1" name="Google Shape;521;p22"/>
          <p:cNvSpPr/>
          <p:nvPr/>
        </p:nvSpPr>
        <p:spPr>
          <a:xfrm>
            <a:off x="9924773" y="2694972"/>
            <a:ext cx="1299396" cy="1299396"/>
          </a:xfrm>
          <a:custGeom>
            <a:rect b="b" l="l" r="r" t="t"/>
            <a:pathLst>
              <a:path extrusionOk="0" h="1299396" w="1299396">
                <a:moveTo>
                  <a:pt x="0" y="0"/>
                </a:moveTo>
                <a:lnTo>
                  <a:pt x="1299396" y="0"/>
                </a:lnTo>
                <a:lnTo>
                  <a:pt x="1299396" y="1299397"/>
                </a:lnTo>
                <a:lnTo>
                  <a:pt x="0" y="12993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2" name="Google Shape;522;p22"/>
          <p:cNvSpPr/>
          <p:nvPr/>
        </p:nvSpPr>
        <p:spPr>
          <a:xfrm>
            <a:off x="15496640" y="6640430"/>
            <a:ext cx="1299396" cy="1299396"/>
          </a:xfrm>
          <a:custGeom>
            <a:rect b="b" l="l" r="r" t="t"/>
            <a:pathLst>
              <a:path extrusionOk="0" h="1299396" w="1299396">
                <a:moveTo>
                  <a:pt x="0" y="0"/>
                </a:moveTo>
                <a:lnTo>
                  <a:pt x="1299396" y="0"/>
                </a:lnTo>
                <a:lnTo>
                  <a:pt x="1299396" y="1299396"/>
                </a:lnTo>
                <a:lnTo>
                  <a:pt x="0" y="12993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3" name="Google Shape;523;p22"/>
          <p:cNvSpPr/>
          <p:nvPr/>
        </p:nvSpPr>
        <p:spPr>
          <a:xfrm>
            <a:off x="9690859" y="5990731"/>
            <a:ext cx="1299396" cy="1299396"/>
          </a:xfrm>
          <a:custGeom>
            <a:rect b="b" l="l" r="r" t="t"/>
            <a:pathLst>
              <a:path extrusionOk="0" h="1299396" w="1299396">
                <a:moveTo>
                  <a:pt x="0" y="0"/>
                </a:moveTo>
                <a:lnTo>
                  <a:pt x="1299396" y="0"/>
                </a:lnTo>
                <a:lnTo>
                  <a:pt x="1299396" y="1299397"/>
                </a:lnTo>
                <a:lnTo>
                  <a:pt x="0" y="12993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4" name="Google Shape;524;p22"/>
          <p:cNvSpPr/>
          <p:nvPr/>
        </p:nvSpPr>
        <p:spPr>
          <a:xfrm>
            <a:off x="876300" y="7353300"/>
            <a:ext cx="1645444" cy="1905000"/>
          </a:xfrm>
          <a:custGeom>
            <a:rect b="b" l="l" r="r" t="t"/>
            <a:pathLst>
              <a:path extrusionOk="0" h="1905000" w="1645444">
                <a:moveTo>
                  <a:pt x="0" y="0"/>
                </a:moveTo>
                <a:lnTo>
                  <a:pt x="1645444" y="0"/>
                </a:lnTo>
                <a:lnTo>
                  <a:pt x="1645444" y="1905000"/>
                </a:lnTo>
                <a:lnTo>
                  <a:pt x="0" y="1905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5" name="Google Shape;525;p22"/>
          <p:cNvSpPr/>
          <p:nvPr/>
        </p:nvSpPr>
        <p:spPr>
          <a:xfrm>
            <a:off x="1519200" y="2868530"/>
            <a:ext cx="5261220" cy="3810000"/>
          </a:xfrm>
          <a:custGeom>
            <a:rect b="b" l="l" r="r" t="t"/>
            <a:pathLst>
              <a:path extrusionOk="0" h="3810000" w="5261220">
                <a:moveTo>
                  <a:pt x="0" y="0"/>
                </a:moveTo>
                <a:lnTo>
                  <a:pt x="5261219" y="0"/>
                </a:lnTo>
                <a:lnTo>
                  <a:pt x="5261219" y="3810000"/>
                </a:lnTo>
                <a:lnTo>
                  <a:pt x="0" y="38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6" name="Google Shape;526;p22"/>
          <p:cNvSpPr/>
          <p:nvPr/>
        </p:nvSpPr>
        <p:spPr>
          <a:xfrm>
            <a:off x="11479947" y="2575774"/>
            <a:ext cx="3950018" cy="4419600"/>
          </a:xfrm>
          <a:custGeom>
            <a:rect b="b" l="l" r="r" t="t"/>
            <a:pathLst>
              <a:path extrusionOk="0" h="4419600" w="3950018">
                <a:moveTo>
                  <a:pt x="0" y="0"/>
                </a:moveTo>
                <a:lnTo>
                  <a:pt x="3950018" y="0"/>
                </a:lnTo>
                <a:lnTo>
                  <a:pt x="3950018" y="4419600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7" name="Google Shape;527;p22"/>
          <p:cNvSpPr/>
          <p:nvPr/>
        </p:nvSpPr>
        <p:spPr>
          <a:xfrm rot="-3028826">
            <a:off x="15147996" y="4542446"/>
            <a:ext cx="1746061" cy="529195"/>
          </a:xfrm>
          <a:custGeom>
            <a:rect b="b" l="l" r="r" t="t"/>
            <a:pathLst>
              <a:path extrusionOk="0" h="529195" w="1746061">
                <a:moveTo>
                  <a:pt x="0" y="0"/>
                </a:moveTo>
                <a:lnTo>
                  <a:pt x="1746061" y="0"/>
                </a:lnTo>
                <a:lnTo>
                  <a:pt x="1746061" y="529195"/>
                </a:lnTo>
                <a:lnTo>
                  <a:pt x="0" y="5291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8" name="Google Shape;528;p22"/>
          <p:cNvSpPr/>
          <p:nvPr/>
        </p:nvSpPr>
        <p:spPr>
          <a:xfrm>
            <a:off x="16130986" y="3486178"/>
            <a:ext cx="1299396" cy="1299396"/>
          </a:xfrm>
          <a:custGeom>
            <a:rect b="b" l="l" r="r" t="t"/>
            <a:pathLst>
              <a:path extrusionOk="0" h="1299396" w="1299396">
                <a:moveTo>
                  <a:pt x="0" y="0"/>
                </a:moveTo>
                <a:lnTo>
                  <a:pt x="1299397" y="0"/>
                </a:lnTo>
                <a:lnTo>
                  <a:pt x="1299397" y="1299396"/>
                </a:lnTo>
                <a:lnTo>
                  <a:pt x="0" y="12993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9" name="Google Shape;529;p22"/>
          <p:cNvSpPr txBox="1"/>
          <p:nvPr/>
        </p:nvSpPr>
        <p:spPr>
          <a:xfrm>
            <a:off x="655679" y="1009950"/>
            <a:ext cx="8322612" cy="11487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網站/遊戲/APP</a:t>
            </a:r>
            <a:endParaRPr/>
          </a:p>
        </p:txBody>
      </p:sp>
      <p:sp>
        <p:nvSpPr>
          <p:cNvPr id="530" name="Google Shape;530;p22"/>
          <p:cNvSpPr txBox="1"/>
          <p:nvPr/>
        </p:nvSpPr>
        <p:spPr>
          <a:xfrm>
            <a:off x="1411192" y="8595360"/>
            <a:ext cx="7846513" cy="662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個體(公司)去控制</a:t>
            </a:r>
            <a:endParaRPr/>
          </a:p>
        </p:txBody>
      </p:sp>
      <p:sp>
        <p:nvSpPr>
          <p:cNvPr id="531" name="Google Shape;531;p22"/>
          <p:cNvSpPr txBox="1"/>
          <p:nvPr/>
        </p:nvSpPr>
        <p:spPr>
          <a:xfrm>
            <a:off x="8209773" y="8595360"/>
            <a:ext cx="10490366" cy="662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由所有用戶的電腦去控制</a:t>
            </a:r>
            <a:endParaRPr/>
          </a:p>
        </p:txBody>
      </p:sp>
      <p:sp>
        <p:nvSpPr>
          <p:cNvPr id="532" name="Google Shape;532;p22"/>
          <p:cNvSpPr txBox="1"/>
          <p:nvPr/>
        </p:nvSpPr>
        <p:spPr>
          <a:xfrm>
            <a:off x="11569750" y="7504471"/>
            <a:ext cx="3860215" cy="688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986" u="none" cap="none" strike="noStrike">
                <a:solidFill>
                  <a:srgbClr val="7AFFF5"/>
                </a:solidFill>
                <a:latin typeface="Anton"/>
                <a:ea typeface="Anton"/>
                <a:cs typeface="Anton"/>
                <a:sym typeface="Anton"/>
              </a:rPr>
              <a:t>去中心化</a:t>
            </a:r>
            <a:endParaRPr/>
          </a:p>
        </p:txBody>
      </p:sp>
      <p:sp>
        <p:nvSpPr>
          <p:cNvPr id="533" name="Google Shape;533;p22"/>
          <p:cNvSpPr txBox="1"/>
          <p:nvPr/>
        </p:nvSpPr>
        <p:spPr>
          <a:xfrm>
            <a:off x="10574471" y="1009950"/>
            <a:ext cx="5922598" cy="11487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3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539" name="Google Shape;539;p23"/>
          <p:cNvSpPr/>
          <p:nvPr/>
        </p:nvSpPr>
        <p:spPr>
          <a:xfrm>
            <a:off x="10605210" y="3340977"/>
            <a:ext cx="2953256" cy="3313611"/>
          </a:xfrm>
          <a:custGeom>
            <a:rect b="b" l="l" r="r" t="t"/>
            <a:pathLst>
              <a:path extrusionOk="0" h="3313611" w="2953256">
                <a:moveTo>
                  <a:pt x="0" y="0"/>
                </a:moveTo>
                <a:lnTo>
                  <a:pt x="2953256" y="0"/>
                </a:lnTo>
                <a:lnTo>
                  <a:pt x="2953256" y="3313610"/>
                </a:lnTo>
                <a:lnTo>
                  <a:pt x="0" y="3313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0" name="Google Shape;540;p23"/>
          <p:cNvSpPr txBox="1"/>
          <p:nvPr/>
        </p:nvSpPr>
        <p:spPr>
          <a:xfrm>
            <a:off x="13345902" y="2759301"/>
            <a:ext cx="4221374" cy="1969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90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區塊鏈可作為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90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虛擬交易手段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901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41" name="Google Shape;541;p23"/>
          <p:cNvSpPr/>
          <p:nvPr/>
        </p:nvSpPr>
        <p:spPr>
          <a:xfrm>
            <a:off x="7484067" y="6854808"/>
            <a:ext cx="2307651" cy="2589229"/>
          </a:xfrm>
          <a:custGeom>
            <a:rect b="b" l="l" r="r" t="t"/>
            <a:pathLst>
              <a:path extrusionOk="0" h="2589229" w="2307651">
                <a:moveTo>
                  <a:pt x="0" y="0"/>
                </a:moveTo>
                <a:lnTo>
                  <a:pt x="2307651" y="0"/>
                </a:lnTo>
                <a:lnTo>
                  <a:pt x="2307651" y="2589230"/>
                </a:lnTo>
                <a:lnTo>
                  <a:pt x="0" y="25892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2" name="Google Shape;542;p23"/>
          <p:cNvSpPr/>
          <p:nvPr/>
        </p:nvSpPr>
        <p:spPr>
          <a:xfrm>
            <a:off x="15243657" y="4372010"/>
            <a:ext cx="1428750" cy="1428750"/>
          </a:xfrm>
          <a:custGeom>
            <a:rect b="b" l="l" r="r" t="t"/>
            <a:pathLst>
              <a:path extrusionOk="0" h="1428750" w="1428750">
                <a:moveTo>
                  <a:pt x="0" y="0"/>
                </a:moveTo>
                <a:lnTo>
                  <a:pt x="1428750" y="0"/>
                </a:lnTo>
                <a:lnTo>
                  <a:pt x="1428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3" name="Google Shape;543;p23"/>
          <p:cNvSpPr/>
          <p:nvPr/>
        </p:nvSpPr>
        <p:spPr>
          <a:xfrm>
            <a:off x="8163899" y="4372010"/>
            <a:ext cx="1428750" cy="1428750"/>
          </a:xfrm>
          <a:custGeom>
            <a:rect b="b" l="l" r="r" t="t"/>
            <a:pathLst>
              <a:path extrusionOk="0" h="1428750" w="1428750">
                <a:moveTo>
                  <a:pt x="0" y="0"/>
                </a:moveTo>
                <a:lnTo>
                  <a:pt x="1428750" y="0"/>
                </a:lnTo>
                <a:lnTo>
                  <a:pt x="1428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4" name="Google Shape;544;p23"/>
          <p:cNvSpPr/>
          <p:nvPr/>
        </p:nvSpPr>
        <p:spPr>
          <a:xfrm>
            <a:off x="10708278" y="7199622"/>
            <a:ext cx="1437084" cy="1619250"/>
          </a:xfrm>
          <a:custGeom>
            <a:rect b="b" l="l" r="r" t="t"/>
            <a:pathLst>
              <a:path extrusionOk="0" h="1619250" w="1437084">
                <a:moveTo>
                  <a:pt x="0" y="0"/>
                </a:moveTo>
                <a:lnTo>
                  <a:pt x="1437084" y="0"/>
                </a:lnTo>
                <a:lnTo>
                  <a:pt x="1437084" y="1619250"/>
                </a:lnTo>
                <a:lnTo>
                  <a:pt x="0" y="1619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5" name="Google Shape;545;p23"/>
          <p:cNvSpPr txBox="1"/>
          <p:nvPr/>
        </p:nvSpPr>
        <p:spPr>
          <a:xfrm>
            <a:off x="0" y="797314"/>
            <a:ext cx="18105338" cy="1005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6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元宇宙與區塊鏈的關係</a:t>
            </a:r>
            <a:endParaRPr/>
          </a:p>
        </p:txBody>
      </p:sp>
      <p:sp>
        <p:nvSpPr>
          <p:cNvPr id="546" name="Google Shape;546;p23"/>
          <p:cNvSpPr txBox="1"/>
          <p:nvPr/>
        </p:nvSpPr>
        <p:spPr>
          <a:xfrm>
            <a:off x="12468493" y="7521725"/>
            <a:ext cx="4040239" cy="13220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驗證元宇宙中的虛擬身分</a:t>
            </a:r>
            <a:endParaRPr/>
          </a:p>
        </p:txBody>
      </p:sp>
      <p:sp>
        <p:nvSpPr>
          <p:cNvPr id="547" name="Google Shape;547;p23"/>
          <p:cNvSpPr txBox="1"/>
          <p:nvPr/>
        </p:nvSpPr>
        <p:spPr>
          <a:xfrm>
            <a:off x="-607743" y="2797401"/>
            <a:ext cx="5859016" cy="10395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68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4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553" name="Google Shape;553;p24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554" name="Google Shape;554;p24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555" name="Google Shape;555;p24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556" name="Google Shape;556;p24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" name="Google Shape;557;p24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8" name="Google Shape;558;p24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59" name="Google Shape;559;p24"/>
          <p:cNvSpPr/>
          <p:nvPr/>
        </p:nvSpPr>
        <p:spPr>
          <a:xfrm>
            <a:off x="936337" y="3705968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55579" r="-55582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24"/>
          <p:cNvSpPr/>
          <p:nvPr/>
        </p:nvSpPr>
        <p:spPr>
          <a:xfrm>
            <a:off x="5311109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8114" l="-60482" r="-52364" t="-18101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24"/>
          <p:cNvSpPr/>
          <p:nvPr/>
        </p:nvSpPr>
        <p:spPr>
          <a:xfrm>
            <a:off x="965053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1319" l="-7472" r="-108556" t="-621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24"/>
          <p:cNvSpPr/>
          <p:nvPr/>
        </p:nvSpPr>
        <p:spPr>
          <a:xfrm>
            <a:off x="13991256" y="3801072"/>
            <a:ext cx="3360407" cy="4425541"/>
          </a:xfrm>
          <a:custGeom>
            <a:rect b="b" l="l" r="r" t="t"/>
            <a:pathLst>
              <a:path extrusionOk="0" h="1005328" w="763367">
                <a:moveTo>
                  <a:pt x="76028" y="0"/>
                </a:moveTo>
                <a:lnTo>
                  <a:pt x="687339" y="0"/>
                </a:lnTo>
                <a:cubicBezTo>
                  <a:pt x="729328" y="0"/>
                  <a:pt x="763367" y="34039"/>
                  <a:pt x="763367" y="76028"/>
                </a:cubicBezTo>
                <a:lnTo>
                  <a:pt x="763367" y="929301"/>
                </a:lnTo>
                <a:cubicBezTo>
                  <a:pt x="763367" y="949465"/>
                  <a:pt x="755357" y="968803"/>
                  <a:pt x="741099" y="983061"/>
                </a:cubicBezTo>
                <a:cubicBezTo>
                  <a:pt x="726841" y="997318"/>
                  <a:pt x="707503" y="1005328"/>
                  <a:pt x="687339" y="1005328"/>
                </a:cubicBezTo>
                <a:lnTo>
                  <a:pt x="76028" y="1005328"/>
                </a:lnTo>
                <a:cubicBezTo>
                  <a:pt x="55864" y="1005328"/>
                  <a:pt x="36526" y="997318"/>
                  <a:pt x="22268" y="983061"/>
                </a:cubicBezTo>
                <a:cubicBezTo>
                  <a:pt x="8010" y="968803"/>
                  <a:pt x="0" y="949465"/>
                  <a:pt x="0" y="929301"/>
                </a:cubicBezTo>
                <a:lnTo>
                  <a:pt x="0" y="76028"/>
                </a:lnTo>
                <a:cubicBezTo>
                  <a:pt x="0" y="55864"/>
                  <a:pt x="8010" y="36526"/>
                  <a:pt x="22268" y="22268"/>
                </a:cubicBezTo>
                <a:cubicBezTo>
                  <a:pt x="36526" y="8010"/>
                  <a:pt x="55864" y="0"/>
                  <a:pt x="76028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3772" l="-140825" r="-30008" t="-752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24"/>
          <p:cNvSpPr txBox="1"/>
          <p:nvPr/>
        </p:nvSpPr>
        <p:spPr>
          <a:xfrm>
            <a:off x="936337" y="1563502"/>
            <a:ext cx="10898139" cy="1326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元宇宙的特性</a:t>
            </a:r>
            <a:endParaRPr/>
          </a:p>
        </p:txBody>
      </p:sp>
      <p:sp>
        <p:nvSpPr>
          <p:cNvPr id="564" name="Google Shape;564;p24"/>
          <p:cNvSpPr/>
          <p:nvPr/>
        </p:nvSpPr>
        <p:spPr>
          <a:xfrm>
            <a:off x="9536974" y="215997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565" name="Google Shape;565;p24"/>
          <p:cNvSpPr txBox="1"/>
          <p:nvPr/>
        </p:nvSpPr>
        <p:spPr>
          <a:xfrm>
            <a:off x="14345431" y="8596228"/>
            <a:ext cx="2652057" cy="885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39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多樣性</a:t>
            </a:r>
            <a:endParaRPr/>
          </a:p>
        </p:txBody>
      </p:sp>
      <p:sp>
        <p:nvSpPr>
          <p:cNvPr id="566" name="Google Shape;566;p24"/>
          <p:cNvSpPr txBox="1"/>
          <p:nvPr/>
        </p:nvSpPr>
        <p:spPr>
          <a:xfrm>
            <a:off x="936337" y="8596228"/>
            <a:ext cx="3550464" cy="885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39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隨時隨地</a:t>
            </a:r>
            <a:endParaRPr/>
          </a:p>
        </p:txBody>
      </p:sp>
      <p:sp>
        <p:nvSpPr>
          <p:cNvPr id="567" name="Google Shape;567;p24"/>
          <p:cNvSpPr txBox="1"/>
          <p:nvPr/>
        </p:nvSpPr>
        <p:spPr>
          <a:xfrm>
            <a:off x="10004710" y="8596228"/>
            <a:ext cx="2652057" cy="885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39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低延遲</a:t>
            </a:r>
            <a:endParaRPr/>
          </a:p>
        </p:txBody>
      </p:sp>
      <p:sp>
        <p:nvSpPr>
          <p:cNvPr id="568" name="Google Shape;568;p24"/>
          <p:cNvSpPr txBox="1"/>
          <p:nvPr/>
        </p:nvSpPr>
        <p:spPr>
          <a:xfrm>
            <a:off x="5740586" y="8596228"/>
            <a:ext cx="2652057" cy="885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39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沉浸式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5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574" name="Google Shape;574;p25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575" name="Google Shape;575;p25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576" name="Google Shape;576;p25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577" name="Google Shape;577;p25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25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79" name="Google Shape;579;p25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80" name="Google Shape;580;p25"/>
          <p:cNvSpPr/>
          <p:nvPr/>
        </p:nvSpPr>
        <p:spPr>
          <a:xfrm>
            <a:off x="786040" y="4832759"/>
            <a:ext cx="7298995" cy="4425541"/>
          </a:xfrm>
          <a:custGeom>
            <a:rect b="b" l="l" r="r" t="t"/>
            <a:pathLst>
              <a:path extrusionOk="0" h="1005328" w="1658077">
                <a:moveTo>
                  <a:pt x="35003" y="0"/>
                </a:moveTo>
                <a:lnTo>
                  <a:pt x="1623074" y="0"/>
                </a:lnTo>
                <a:cubicBezTo>
                  <a:pt x="1632357" y="0"/>
                  <a:pt x="1641260" y="3688"/>
                  <a:pt x="1647825" y="10252"/>
                </a:cubicBezTo>
                <a:cubicBezTo>
                  <a:pt x="1654389" y="16816"/>
                  <a:pt x="1658077" y="25719"/>
                  <a:pt x="1658077" y="35003"/>
                </a:cubicBezTo>
                <a:lnTo>
                  <a:pt x="1658077" y="970326"/>
                </a:lnTo>
                <a:cubicBezTo>
                  <a:pt x="1658077" y="989657"/>
                  <a:pt x="1642406" y="1005328"/>
                  <a:pt x="1623074" y="1005328"/>
                </a:cubicBezTo>
                <a:lnTo>
                  <a:pt x="35003" y="1005328"/>
                </a:lnTo>
                <a:cubicBezTo>
                  <a:pt x="15671" y="1005328"/>
                  <a:pt x="0" y="989657"/>
                  <a:pt x="0" y="970326"/>
                </a:cubicBezTo>
                <a:lnTo>
                  <a:pt x="0" y="35003"/>
                </a:lnTo>
                <a:cubicBezTo>
                  <a:pt x="0" y="15671"/>
                  <a:pt x="15671" y="0"/>
                  <a:pt x="35003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3516" r="-3516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25"/>
          <p:cNvSpPr/>
          <p:nvPr/>
        </p:nvSpPr>
        <p:spPr>
          <a:xfrm>
            <a:off x="786040" y="1463006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582" name="Google Shape;582;p25"/>
          <p:cNvSpPr txBox="1"/>
          <p:nvPr/>
        </p:nvSpPr>
        <p:spPr>
          <a:xfrm>
            <a:off x="786040" y="2230106"/>
            <a:ext cx="15223362" cy="38790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體驗活動：裸眼3D技術</a:t>
            </a:r>
            <a:endParaRPr/>
          </a:p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22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22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83" name="Google Shape;583;p25"/>
          <p:cNvSpPr/>
          <p:nvPr/>
        </p:nvSpPr>
        <p:spPr>
          <a:xfrm>
            <a:off x="8937597" y="4832759"/>
            <a:ext cx="7298995" cy="4425541"/>
          </a:xfrm>
          <a:custGeom>
            <a:rect b="b" l="l" r="r" t="t"/>
            <a:pathLst>
              <a:path extrusionOk="0" h="1005328" w="1658077">
                <a:moveTo>
                  <a:pt x="35003" y="0"/>
                </a:moveTo>
                <a:lnTo>
                  <a:pt x="1623074" y="0"/>
                </a:lnTo>
                <a:cubicBezTo>
                  <a:pt x="1632357" y="0"/>
                  <a:pt x="1641260" y="3688"/>
                  <a:pt x="1647825" y="10252"/>
                </a:cubicBezTo>
                <a:cubicBezTo>
                  <a:pt x="1654389" y="16816"/>
                  <a:pt x="1658077" y="25719"/>
                  <a:pt x="1658077" y="35003"/>
                </a:cubicBezTo>
                <a:lnTo>
                  <a:pt x="1658077" y="970326"/>
                </a:lnTo>
                <a:cubicBezTo>
                  <a:pt x="1658077" y="989657"/>
                  <a:pt x="1642406" y="1005328"/>
                  <a:pt x="1623074" y="1005328"/>
                </a:cubicBezTo>
                <a:lnTo>
                  <a:pt x="35003" y="1005328"/>
                </a:lnTo>
                <a:cubicBezTo>
                  <a:pt x="15671" y="1005328"/>
                  <a:pt x="0" y="989657"/>
                  <a:pt x="0" y="970326"/>
                </a:cubicBezTo>
                <a:lnTo>
                  <a:pt x="0" y="35003"/>
                </a:lnTo>
                <a:cubicBezTo>
                  <a:pt x="0" y="15671"/>
                  <a:pt x="15671" y="0"/>
                  <a:pt x="35003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5637" r="-1975" t="0"/>
            </a:stretch>
          </a:blipFill>
          <a:ln cap="rnd" cmpd="sng" w="142875">
            <a:solidFill>
              <a:srgbClr val="1719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5"/>
          <p:cNvSpPr/>
          <p:nvPr/>
        </p:nvSpPr>
        <p:spPr>
          <a:xfrm>
            <a:off x="13780560" y="1192803"/>
            <a:ext cx="2456032" cy="2604516"/>
          </a:xfrm>
          <a:custGeom>
            <a:rect b="b" l="l" r="r" t="t"/>
            <a:pathLst>
              <a:path extrusionOk="0" h="2604516" w="2456032">
                <a:moveTo>
                  <a:pt x="0" y="0"/>
                </a:moveTo>
                <a:lnTo>
                  <a:pt x="2456032" y="0"/>
                </a:lnTo>
                <a:lnTo>
                  <a:pt x="2456032" y="2604516"/>
                </a:lnTo>
                <a:lnTo>
                  <a:pt x="0" y="26045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1537" t="0"/>
            </a:stretch>
          </a:blipFill>
          <a:ln>
            <a:noFill/>
          </a:ln>
        </p:spPr>
      </p:sp>
    </p:spTree>
  </p:cSld>
  <p:clrMapOvr>
    <a:masterClrMapping/>
  </p:clrMapOvr>
  <p:transition>
    <p:circle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6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590" name="Google Shape;590;p26"/>
          <p:cNvGrpSpPr/>
          <p:nvPr/>
        </p:nvGrpSpPr>
        <p:grpSpPr>
          <a:xfrm>
            <a:off x="9934597" y="-287988"/>
            <a:ext cx="11625903" cy="10903719"/>
            <a:chOff x="0" y="-28575"/>
            <a:chExt cx="3532363" cy="3312937"/>
          </a:xfrm>
        </p:grpSpPr>
        <p:sp>
          <p:nvSpPr>
            <p:cNvPr id="591" name="Google Shape;591;p26"/>
            <p:cNvSpPr/>
            <p:nvPr/>
          </p:nvSpPr>
          <p:spPr>
            <a:xfrm>
              <a:off x="0" y="0"/>
              <a:ext cx="3532363" cy="3284362"/>
            </a:xfrm>
            <a:custGeom>
              <a:rect b="b" l="l" r="r" t="t"/>
              <a:pathLst>
                <a:path extrusionOk="0" h="3284362" w="3532363">
                  <a:moveTo>
                    <a:pt x="0" y="0"/>
                  </a:moveTo>
                  <a:lnTo>
                    <a:pt x="3532363" y="0"/>
                  </a:lnTo>
                  <a:lnTo>
                    <a:pt x="3532363" y="3284362"/>
                  </a:lnTo>
                  <a:lnTo>
                    <a:pt x="0" y="3284362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592" name="Google Shape;592;p26"/>
            <p:cNvSpPr txBox="1"/>
            <p:nvPr/>
          </p:nvSpPr>
          <p:spPr>
            <a:xfrm>
              <a:off x="0" y="-28575"/>
              <a:ext cx="3532363" cy="3312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3" name="Google Shape;593;p26"/>
          <p:cNvGrpSpPr/>
          <p:nvPr/>
        </p:nvGrpSpPr>
        <p:grpSpPr>
          <a:xfrm>
            <a:off x="-726401" y="2913006"/>
            <a:ext cx="20026961" cy="8106888"/>
            <a:chOff x="0" y="-28575"/>
            <a:chExt cx="6084903" cy="2463161"/>
          </a:xfrm>
        </p:grpSpPr>
        <p:sp>
          <p:nvSpPr>
            <p:cNvPr id="594" name="Google Shape;594;p26"/>
            <p:cNvSpPr/>
            <p:nvPr/>
          </p:nvSpPr>
          <p:spPr>
            <a:xfrm>
              <a:off x="0" y="0"/>
              <a:ext cx="6084903" cy="2434586"/>
            </a:xfrm>
            <a:custGeom>
              <a:rect b="b" l="l" r="r" t="t"/>
              <a:pathLst>
                <a:path extrusionOk="0" h="2434586" w="6084903">
                  <a:moveTo>
                    <a:pt x="34019" y="0"/>
                  </a:moveTo>
                  <a:lnTo>
                    <a:pt x="6050884" y="0"/>
                  </a:lnTo>
                  <a:cubicBezTo>
                    <a:pt x="6059906" y="0"/>
                    <a:pt x="6068559" y="3584"/>
                    <a:pt x="6074939" y="9964"/>
                  </a:cubicBezTo>
                  <a:cubicBezTo>
                    <a:pt x="6081319" y="16344"/>
                    <a:pt x="6084903" y="24996"/>
                    <a:pt x="6084903" y="34019"/>
                  </a:cubicBezTo>
                  <a:lnTo>
                    <a:pt x="6084903" y="2400567"/>
                  </a:lnTo>
                  <a:cubicBezTo>
                    <a:pt x="6084903" y="2409589"/>
                    <a:pt x="6081319" y="2418242"/>
                    <a:pt x="6074939" y="2424622"/>
                  </a:cubicBezTo>
                  <a:cubicBezTo>
                    <a:pt x="6068559" y="2431002"/>
                    <a:pt x="6059906" y="2434586"/>
                    <a:pt x="6050884" y="2434586"/>
                  </a:cubicBezTo>
                  <a:lnTo>
                    <a:pt x="34019" y="2434586"/>
                  </a:lnTo>
                  <a:cubicBezTo>
                    <a:pt x="24996" y="2434586"/>
                    <a:pt x="16344" y="2431002"/>
                    <a:pt x="9964" y="2424622"/>
                  </a:cubicBezTo>
                  <a:cubicBezTo>
                    <a:pt x="3584" y="2418242"/>
                    <a:pt x="0" y="2409589"/>
                    <a:pt x="0" y="2400567"/>
                  </a:cubicBezTo>
                  <a:lnTo>
                    <a:pt x="0" y="34019"/>
                  </a:lnTo>
                  <a:cubicBezTo>
                    <a:pt x="0" y="24996"/>
                    <a:pt x="3584" y="16344"/>
                    <a:pt x="9964" y="9964"/>
                  </a:cubicBezTo>
                  <a:cubicBezTo>
                    <a:pt x="16344" y="3584"/>
                    <a:pt x="24996" y="0"/>
                    <a:pt x="34019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6"/>
            <p:cNvSpPr txBox="1"/>
            <p:nvPr/>
          </p:nvSpPr>
          <p:spPr>
            <a:xfrm>
              <a:off x="0" y="-28575"/>
              <a:ext cx="6084903" cy="2463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6" name="Google Shape;596;p26"/>
          <p:cNvSpPr txBox="1"/>
          <p:nvPr/>
        </p:nvSpPr>
        <p:spPr>
          <a:xfrm>
            <a:off x="703981" y="702255"/>
            <a:ext cx="11600184" cy="15185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2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裸眼3D技術</a:t>
            </a:r>
            <a:endParaRPr/>
          </a:p>
        </p:txBody>
      </p:sp>
      <p:sp>
        <p:nvSpPr>
          <p:cNvPr id="597" name="Google Shape;597;p26"/>
          <p:cNvSpPr/>
          <p:nvPr/>
        </p:nvSpPr>
        <p:spPr>
          <a:xfrm>
            <a:off x="10820599" y="284053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4"/>
                </a:lnTo>
                <a:lnTo>
                  <a:pt x="0" y="476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598" name="Google Shape;598;p26"/>
          <p:cNvGrpSpPr/>
          <p:nvPr/>
        </p:nvGrpSpPr>
        <p:grpSpPr>
          <a:xfrm>
            <a:off x="703981" y="3730458"/>
            <a:ext cx="224053" cy="241084"/>
            <a:chOff x="0" y="0"/>
            <a:chExt cx="755382" cy="812800"/>
          </a:xfrm>
        </p:grpSpPr>
        <p:sp>
          <p:nvSpPr>
            <p:cNvPr id="599" name="Google Shape;599;p26"/>
            <p:cNvSpPr/>
            <p:nvPr/>
          </p:nvSpPr>
          <p:spPr>
            <a:xfrm>
              <a:off x="0" y="0"/>
              <a:ext cx="755382" cy="812800"/>
            </a:xfrm>
            <a:custGeom>
              <a:rect b="b" l="l" r="r" t="t"/>
              <a:pathLst>
                <a:path extrusionOk="0" h="812800" w="755382">
                  <a:moveTo>
                    <a:pt x="377691" y="0"/>
                  </a:moveTo>
                  <a:cubicBezTo>
                    <a:pt x="169098" y="0"/>
                    <a:pt x="0" y="181951"/>
                    <a:pt x="0" y="406400"/>
                  </a:cubicBezTo>
                  <a:cubicBezTo>
                    <a:pt x="0" y="630849"/>
                    <a:pt x="169098" y="812800"/>
                    <a:pt x="377691" y="812800"/>
                  </a:cubicBezTo>
                  <a:cubicBezTo>
                    <a:pt x="586284" y="812800"/>
                    <a:pt x="755382" y="630849"/>
                    <a:pt x="755382" y="406400"/>
                  </a:cubicBezTo>
                  <a:cubicBezTo>
                    <a:pt x="755382" y="181951"/>
                    <a:pt x="586284" y="0"/>
                    <a:pt x="3776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6"/>
            <p:cNvSpPr txBox="1"/>
            <p:nvPr/>
          </p:nvSpPr>
          <p:spPr>
            <a:xfrm>
              <a:off x="70817" y="38100"/>
              <a:ext cx="613748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1" name="Google Shape;601;p26"/>
          <p:cNvGrpSpPr/>
          <p:nvPr/>
        </p:nvGrpSpPr>
        <p:grpSpPr>
          <a:xfrm>
            <a:off x="703981" y="5948327"/>
            <a:ext cx="224053" cy="241084"/>
            <a:chOff x="0" y="0"/>
            <a:chExt cx="755382" cy="812800"/>
          </a:xfrm>
        </p:grpSpPr>
        <p:sp>
          <p:nvSpPr>
            <p:cNvPr id="602" name="Google Shape;602;p26"/>
            <p:cNvSpPr/>
            <p:nvPr/>
          </p:nvSpPr>
          <p:spPr>
            <a:xfrm>
              <a:off x="0" y="0"/>
              <a:ext cx="755382" cy="812800"/>
            </a:xfrm>
            <a:custGeom>
              <a:rect b="b" l="l" r="r" t="t"/>
              <a:pathLst>
                <a:path extrusionOk="0" h="812800" w="755382">
                  <a:moveTo>
                    <a:pt x="377691" y="0"/>
                  </a:moveTo>
                  <a:cubicBezTo>
                    <a:pt x="169098" y="0"/>
                    <a:pt x="0" y="181951"/>
                    <a:pt x="0" y="406400"/>
                  </a:cubicBezTo>
                  <a:cubicBezTo>
                    <a:pt x="0" y="630849"/>
                    <a:pt x="169098" y="812800"/>
                    <a:pt x="377691" y="812800"/>
                  </a:cubicBezTo>
                  <a:cubicBezTo>
                    <a:pt x="586284" y="812800"/>
                    <a:pt x="755382" y="630849"/>
                    <a:pt x="755382" y="406400"/>
                  </a:cubicBezTo>
                  <a:cubicBezTo>
                    <a:pt x="755382" y="181951"/>
                    <a:pt x="586284" y="0"/>
                    <a:pt x="3776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26"/>
            <p:cNvSpPr txBox="1"/>
            <p:nvPr/>
          </p:nvSpPr>
          <p:spPr>
            <a:xfrm>
              <a:off x="70817" y="38100"/>
              <a:ext cx="613748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4" name="Google Shape;604;p26"/>
          <p:cNvGrpSpPr/>
          <p:nvPr/>
        </p:nvGrpSpPr>
        <p:grpSpPr>
          <a:xfrm>
            <a:off x="703981" y="8089912"/>
            <a:ext cx="224053" cy="241084"/>
            <a:chOff x="0" y="0"/>
            <a:chExt cx="755382" cy="812800"/>
          </a:xfrm>
        </p:grpSpPr>
        <p:sp>
          <p:nvSpPr>
            <p:cNvPr id="605" name="Google Shape;605;p26"/>
            <p:cNvSpPr/>
            <p:nvPr/>
          </p:nvSpPr>
          <p:spPr>
            <a:xfrm>
              <a:off x="0" y="0"/>
              <a:ext cx="755382" cy="812800"/>
            </a:xfrm>
            <a:custGeom>
              <a:rect b="b" l="l" r="r" t="t"/>
              <a:pathLst>
                <a:path extrusionOk="0" h="812800" w="755382">
                  <a:moveTo>
                    <a:pt x="377691" y="0"/>
                  </a:moveTo>
                  <a:cubicBezTo>
                    <a:pt x="169098" y="0"/>
                    <a:pt x="0" y="181951"/>
                    <a:pt x="0" y="406400"/>
                  </a:cubicBezTo>
                  <a:cubicBezTo>
                    <a:pt x="0" y="630849"/>
                    <a:pt x="169098" y="812800"/>
                    <a:pt x="377691" y="812800"/>
                  </a:cubicBezTo>
                  <a:cubicBezTo>
                    <a:pt x="586284" y="812800"/>
                    <a:pt x="755382" y="630849"/>
                    <a:pt x="755382" y="406400"/>
                  </a:cubicBezTo>
                  <a:cubicBezTo>
                    <a:pt x="755382" y="181951"/>
                    <a:pt x="586284" y="0"/>
                    <a:pt x="3776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6"/>
            <p:cNvSpPr txBox="1"/>
            <p:nvPr/>
          </p:nvSpPr>
          <p:spPr>
            <a:xfrm>
              <a:off x="70817" y="38100"/>
              <a:ext cx="613748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7" name="Google Shape;607;p26"/>
          <p:cNvSpPr/>
          <p:nvPr/>
        </p:nvSpPr>
        <p:spPr>
          <a:xfrm>
            <a:off x="10127772" y="3971542"/>
            <a:ext cx="7813728" cy="5447148"/>
          </a:xfrm>
          <a:custGeom>
            <a:rect b="b" l="l" r="r" t="t"/>
            <a:pathLst>
              <a:path extrusionOk="0" h="5447148" w="7813728">
                <a:moveTo>
                  <a:pt x="0" y="0"/>
                </a:moveTo>
                <a:lnTo>
                  <a:pt x="7813728" y="0"/>
                </a:lnTo>
                <a:lnTo>
                  <a:pt x="7813728" y="5447147"/>
                </a:lnTo>
                <a:lnTo>
                  <a:pt x="0" y="54471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4689" r="-8370" t="0"/>
            </a:stretch>
          </a:blipFill>
          <a:ln cap="rnd" cmpd="sng" w="1238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8" name="Google Shape;608;p26"/>
          <p:cNvSpPr/>
          <p:nvPr/>
        </p:nvSpPr>
        <p:spPr>
          <a:xfrm>
            <a:off x="7915119" y="760457"/>
            <a:ext cx="1494122" cy="1494122"/>
          </a:xfrm>
          <a:custGeom>
            <a:rect b="b" l="l" r="r" t="t"/>
            <a:pathLst>
              <a:path extrusionOk="0" h="1494122" w="1494122">
                <a:moveTo>
                  <a:pt x="0" y="0"/>
                </a:moveTo>
                <a:lnTo>
                  <a:pt x="1494122" y="0"/>
                </a:lnTo>
                <a:lnTo>
                  <a:pt x="1494122" y="1494122"/>
                </a:lnTo>
                <a:lnTo>
                  <a:pt x="0" y="1494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9" name="Google Shape;609;p26"/>
          <p:cNvSpPr txBox="1"/>
          <p:nvPr/>
        </p:nvSpPr>
        <p:spPr>
          <a:xfrm>
            <a:off x="1178435" y="3526686"/>
            <a:ext cx="3843822" cy="551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45" u="none" cap="none" strike="noStrike">
                <a:solidFill>
                  <a:srgbClr val="6AD3F3"/>
                </a:solidFill>
                <a:latin typeface="Noto Sans TC"/>
                <a:ea typeface="Noto Sans TC"/>
                <a:cs typeface="Noto Sans TC"/>
                <a:sym typeface="Noto Sans TC"/>
              </a:rPr>
              <a:t>視差屏障技術</a:t>
            </a:r>
            <a:endParaRPr/>
          </a:p>
        </p:txBody>
      </p:sp>
      <p:sp>
        <p:nvSpPr>
          <p:cNvPr id="610" name="Google Shape;610;p26"/>
          <p:cNvSpPr txBox="1"/>
          <p:nvPr/>
        </p:nvSpPr>
        <p:spPr>
          <a:xfrm>
            <a:off x="1178435" y="5728437"/>
            <a:ext cx="5954541" cy="551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45" u="none" cap="none" strike="noStrike">
                <a:solidFill>
                  <a:srgbClr val="6AD3F3"/>
                </a:solidFill>
                <a:latin typeface="Noto Sans TC"/>
                <a:ea typeface="Noto Sans TC"/>
                <a:cs typeface="Noto Sans TC"/>
                <a:sym typeface="Noto Sans TC"/>
              </a:rPr>
              <a:t>光學透鏡技術</a:t>
            </a:r>
            <a:endParaRPr/>
          </a:p>
        </p:txBody>
      </p:sp>
      <p:sp>
        <p:nvSpPr>
          <p:cNvPr id="611" name="Google Shape;611;p26"/>
          <p:cNvSpPr txBox="1"/>
          <p:nvPr/>
        </p:nvSpPr>
        <p:spPr>
          <a:xfrm>
            <a:off x="1178435" y="7886140"/>
            <a:ext cx="5954541" cy="551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45" u="none" cap="none" strike="noStrike">
                <a:solidFill>
                  <a:srgbClr val="6AD3F3"/>
                </a:solidFill>
                <a:latin typeface="Noto Sans TC"/>
                <a:ea typeface="Noto Sans TC"/>
                <a:cs typeface="Noto Sans TC"/>
                <a:sym typeface="Noto Sans TC"/>
              </a:rPr>
              <a:t>體積顯示技術</a:t>
            </a:r>
            <a:endParaRPr/>
          </a:p>
        </p:txBody>
      </p:sp>
      <p:sp>
        <p:nvSpPr>
          <p:cNvPr id="612" name="Google Shape;612;p26"/>
          <p:cNvSpPr txBox="1"/>
          <p:nvPr/>
        </p:nvSpPr>
        <p:spPr>
          <a:xfrm>
            <a:off x="1178435" y="4325365"/>
            <a:ext cx="8484763" cy="14991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在液晶顯示器前面加上一個特殊的光柵或遮罩，能</a:t>
            </a:r>
            <a:endParaRPr/>
          </a:p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夠控制左右眼看到的光線，從而產生立體視覺效果</a:t>
            </a:r>
            <a:endParaRPr/>
          </a:p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81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613" name="Google Shape;613;p26"/>
          <p:cNvSpPr txBox="1"/>
          <p:nvPr/>
        </p:nvSpPr>
        <p:spPr>
          <a:xfrm>
            <a:off x="1178435" y="6532625"/>
            <a:ext cx="7963945" cy="1401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在顯示器上加入一層透鏡陣列，通過透鏡的折射作用，分別引導左右眼看到不同的畫面，產生立體感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04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614" name="Google Shape;614;p26"/>
          <p:cNvSpPr txBox="1"/>
          <p:nvPr/>
        </p:nvSpPr>
        <p:spPr>
          <a:xfrm>
            <a:off x="1180055" y="8694344"/>
            <a:ext cx="7963945" cy="1401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通過快速旋轉的顯示面板或激光掃描的方式，在空間中直接渲染出立體的影像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04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615" name="Google Shape;615;p26"/>
          <p:cNvSpPr txBox="1"/>
          <p:nvPr/>
        </p:nvSpPr>
        <p:spPr>
          <a:xfrm>
            <a:off x="10726612" y="748490"/>
            <a:ext cx="6730349" cy="1852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97" u="none" cap="none" strike="noStrike">
                <a:solidFill>
                  <a:srgbClr val="F1F2F2"/>
                </a:solidFill>
                <a:latin typeface="Noto Sans TC"/>
                <a:ea typeface="Noto Sans TC"/>
                <a:cs typeface="Noto Sans TC"/>
                <a:sym typeface="Noto Sans TC"/>
              </a:rPr>
              <a:t>是一種可以在不需要使用任何特殊眼鏡或其他輔助設備的情況下，在顯示器上創造出 3D 立體效果的技術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7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621" name="Google Shape;621;p27"/>
          <p:cNvGrpSpPr/>
          <p:nvPr/>
        </p:nvGrpSpPr>
        <p:grpSpPr>
          <a:xfrm rot="741471">
            <a:off x="12430578" y="-755896"/>
            <a:ext cx="8229600" cy="12298343"/>
            <a:chOff x="0" y="-28575"/>
            <a:chExt cx="2167467" cy="3239070"/>
          </a:xfrm>
        </p:grpSpPr>
        <p:sp>
          <p:nvSpPr>
            <p:cNvPr id="622" name="Google Shape;622;p27"/>
            <p:cNvSpPr/>
            <p:nvPr/>
          </p:nvSpPr>
          <p:spPr>
            <a:xfrm>
              <a:off x="0" y="0"/>
              <a:ext cx="2167467" cy="3210495"/>
            </a:xfrm>
            <a:custGeom>
              <a:rect b="b" l="l" r="r" t="t"/>
              <a:pathLst>
                <a:path extrusionOk="0" h="3210495" w="2167467">
                  <a:moveTo>
                    <a:pt x="30104" y="0"/>
                  </a:moveTo>
                  <a:lnTo>
                    <a:pt x="2137363" y="0"/>
                  </a:lnTo>
                  <a:cubicBezTo>
                    <a:pt x="2153989" y="0"/>
                    <a:pt x="2167467" y="13478"/>
                    <a:pt x="2167467" y="30104"/>
                  </a:cubicBezTo>
                  <a:lnTo>
                    <a:pt x="2167467" y="3180391"/>
                  </a:lnTo>
                  <a:cubicBezTo>
                    <a:pt x="2167467" y="3188375"/>
                    <a:pt x="2164295" y="3196032"/>
                    <a:pt x="2158650" y="3201677"/>
                  </a:cubicBezTo>
                  <a:cubicBezTo>
                    <a:pt x="2153004" y="3207323"/>
                    <a:pt x="2145347" y="3210495"/>
                    <a:pt x="2137363" y="3210495"/>
                  </a:cubicBezTo>
                  <a:lnTo>
                    <a:pt x="30104" y="3210495"/>
                  </a:lnTo>
                  <a:cubicBezTo>
                    <a:pt x="22120" y="3210495"/>
                    <a:pt x="14463" y="3207323"/>
                    <a:pt x="8817" y="3201677"/>
                  </a:cubicBezTo>
                  <a:cubicBezTo>
                    <a:pt x="3172" y="3196032"/>
                    <a:pt x="0" y="3188375"/>
                    <a:pt x="0" y="3180391"/>
                  </a:cubicBezTo>
                  <a:lnTo>
                    <a:pt x="0" y="30104"/>
                  </a:lnTo>
                  <a:cubicBezTo>
                    <a:pt x="0" y="22120"/>
                    <a:pt x="3172" y="14463"/>
                    <a:pt x="8817" y="8817"/>
                  </a:cubicBezTo>
                  <a:cubicBezTo>
                    <a:pt x="14463" y="3172"/>
                    <a:pt x="22120" y="0"/>
                    <a:pt x="30104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7"/>
            <p:cNvSpPr txBox="1"/>
            <p:nvPr/>
          </p:nvSpPr>
          <p:spPr>
            <a:xfrm>
              <a:off x="0" y="-28575"/>
              <a:ext cx="2167467" cy="32390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4" name="Google Shape;624;p27"/>
          <p:cNvSpPr/>
          <p:nvPr/>
        </p:nvSpPr>
        <p:spPr>
          <a:xfrm>
            <a:off x="-777386" y="6356823"/>
            <a:ext cx="11987277" cy="9742387"/>
          </a:xfrm>
          <a:custGeom>
            <a:rect b="b" l="l" r="r" t="t"/>
            <a:pathLst>
              <a:path extrusionOk="0" h="9742387" w="11987277">
                <a:moveTo>
                  <a:pt x="0" y="0"/>
                </a:moveTo>
                <a:lnTo>
                  <a:pt x="11987277" y="0"/>
                </a:lnTo>
                <a:lnTo>
                  <a:pt x="11987277" y="9742387"/>
                </a:lnTo>
                <a:lnTo>
                  <a:pt x="0" y="97423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25" name="Google Shape;625;p27"/>
          <p:cNvGrpSpPr/>
          <p:nvPr/>
        </p:nvGrpSpPr>
        <p:grpSpPr>
          <a:xfrm rot="-5399766">
            <a:off x="2813409" y="-1971602"/>
            <a:ext cx="2290557" cy="11485195"/>
            <a:chOff x="0" y="-28575"/>
            <a:chExt cx="660400" cy="3311344"/>
          </a:xfrm>
        </p:grpSpPr>
        <p:sp>
          <p:nvSpPr>
            <p:cNvPr id="626" name="Google Shape;626;p27"/>
            <p:cNvSpPr/>
            <p:nvPr/>
          </p:nvSpPr>
          <p:spPr>
            <a:xfrm>
              <a:off x="0" y="0"/>
              <a:ext cx="660400" cy="3282769"/>
            </a:xfrm>
            <a:custGeom>
              <a:rect b="b" l="l" r="r" t="t"/>
              <a:pathLst>
                <a:path extrusionOk="0" h="3282769" w="660400">
                  <a:moveTo>
                    <a:pt x="220252" y="3263700"/>
                  </a:moveTo>
                  <a:cubicBezTo>
                    <a:pt x="254109" y="3275214"/>
                    <a:pt x="292600" y="3282769"/>
                    <a:pt x="330378" y="3282769"/>
                  </a:cubicBezTo>
                  <a:cubicBezTo>
                    <a:pt x="368157" y="3282769"/>
                    <a:pt x="404509" y="3276292"/>
                    <a:pt x="438009" y="3264778"/>
                  </a:cubicBezTo>
                  <a:cubicBezTo>
                    <a:pt x="438723" y="3264419"/>
                    <a:pt x="439435" y="3264419"/>
                    <a:pt x="440148" y="3264059"/>
                  </a:cubicBezTo>
                  <a:cubicBezTo>
                    <a:pt x="565955" y="3218004"/>
                    <a:pt x="658618" y="3096390"/>
                    <a:pt x="660400" y="2899402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2897250"/>
                  </a:lnTo>
                  <a:cubicBezTo>
                    <a:pt x="1782" y="3097109"/>
                    <a:pt x="93019" y="3218724"/>
                    <a:pt x="220252" y="3263700"/>
                  </a:cubicBezTo>
                  <a:close/>
                </a:path>
              </a:pathLst>
            </a:custGeom>
            <a:solidFill>
              <a:srgbClr val="338DD6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7"/>
            <p:cNvSpPr txBox="1"/>
            <p:nvPr/>
          </p:nvSpPr>
          <p:spPr>
            <a:xfrm>
              <a:off x="0" y="-28575"/>
              <a:ext cx="660400" cy="3184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8" name="Google Shape;628;p27"/>
          <p:cNvGrpSpPr/>
          <p:nvPr/>
        </p:nvGrpSpPr>
        <p:grpSpPr>
          <a:xfrm>
            <a:off x="1028700" y="5548356"/>
            <a:ext cx="5595350" cy="3698512"/>
            <a:chOff x="0" y="-28575"/>
            <a:chExt cx="1437082" cy="949908"/>
          </a:xfrm>
        </p:grpSpPr>
        <p:sp>
          <p:nvSpPr>
            <p:cNvPr id="629" name="Google Shape;629;p27"/>
            <p:cNvSpPr/>
            <p:nvPr/>
          </p:nvSpPr>
          <p:spPr>
            <a:xfrm>
              <a:off x="0" y="0"/>
              <a:ext cx="1437082" cy="921333"/>
            </a:xfrm>
            <a:custGeom>
              <a:rect b="b" l="l" r="r" t="t"/>
              <a:pathLst>
                <a:path extrusionOk="0" h="921333" w="1437082">
                  <a:moveTo>
                    <a:pt x="65031" y="0"/>
                  </a:moveTo>
                  <a:lnTo>
                    <a:pt x="1372051" y="0"/>
                  </a:lnTo>
                  <a:cubicBezTo>
                    <a:pt x="1407967" y="0"/>
                    <a:pt x="1437082" y="29115"/>
                    <a:pt x="1437082" y="65031"/>
                  </a:cubicBezTo>
                  <a:lnTo>
                    <a:pt x="1437082" y="856302"/>
                  </a:lnTo>
                  <a:cubicBezTo>
                    <a:pt x="1437082" y="873549"/>
                    <a:pt x="1430231" y="890090"/>
                    <a:pt x="1418035" y="902286"/>
                  </a:cubicBezTo>
                  <a:cubicBezTo>
                    <a:pt x="1405839" y="914481"/>
                    <a:pt x="1389299" y="921333"/>
                    <a:pt x="1372051" y="921333"/>
                  </a:cubicBezTo>
                  <a:lnTo>
                    <a:pt x="65031" y="921333"/>
                  </a:lnTo>
                  <a:cubicBezTo>
                    <a:pt x="47784" y="921333"/>
                    <a:pt x="31243" y="914481"/>
                    <a:pt x="19047" y="902286"/>
                  </a:cubicBezTo>
                  <a:cubicBezTo>
                    <a:pt x="6851" y="890090"/>
                    <a:pt x="0" y="873549"/>
                    <a:pt x="0" y="856302"/>
                  </a:cubicBezTo>
                  <a:lnTo>
                    <a:pt x="0" y="65031"/>
                  </a:lnTo>
                  <a:cubicBezTo>
                    <a:pt x="0" y="47784"/>
                    <a:pt x="6851" y="31243"/>
                    <a:pt x="19047" y="19047"/>
                  </a:cubicBezTo>
                  <a:cubicBezTo>
                    <a:pt x="31243" y="6851"/>
                    <a:pt x="47784" y="0"/>
                    <a:pt x="6503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7"/>
            <p:cNvSpPr txBox="1"/>
            <p:nvPr/>
          </p:nvSpPr>
          <p:spPr>
            <a:xfrm>
              <a:off x="0" y="-28575"/>
              <a:ext cx="1437082" cy="9499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1" name="Google Shape;631;p27"/>
          <p:cNvSpPr/>
          <p:nvPr/>
        </p:nvSpPr>
        <p:spPr>
          <a:xfrm>
            <a:off x="3551305" y="5909757"/>
            <a:ext cx="1052792" cy="884346"/>
          </a:xfrm>
          <a:custGeom>
            <a:rect b="b" l="l" r="r" t="t"/>
            <a:pathLst>
              <a:path extrusionOk="0" h="884346" w="1052792">
                <a:moveTo>
                  <a:pt x="0" y="0"/>
                </a:moveTo>
                <a:lnTo>
                  <a:pt x="1052792" y="0"/>
                </a:lnTo>
                <a:lnTo>
                  <a:pt x="1052792" y="884345"/>
                </a:lnTo>
                <a:lnTo>
                  <a:pt x="0" y="8843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32" name="Google Shape;632;p27"/>
          <p:cNvGrpSpPr/>
          <p:nvPr/>
        </p:nvGrpSpPr>
        <p:grpSpPr>
          <a:xfrm>
            <a:off x="7312016" y="6087321"/>
            <a:ext cx="5595350" cy="3619970"/>
            <a:chOff x="0" y="-28575"/>
            <a:chExt cx="1437082" cy="929735"/>
          </a:xfrm>
        </p:grpSpPr>
        <p:sp>
          <p:nvSpPr>
            <p:cNvPr id="633" name="Google Shape;633;p27"/>
            <p:cNvSpPr/>
            <p:nvPr/>
          </p:nvSpPr>
          <p:spPr>
            <a:xfrm>
              <a:off x="0" y="0"/>
              <a:ext cx="1437082" cy="901160"/>
            </a:xfrm>
            <a:custGeom>
              <a:rect b="b" l="l" r="r" t="t"/>
              <a:pathLst>
                <a:path extrusionOk="0" h="901160" w="1437082">
                  <a:moveTo>
                    <a:pt x="65031" y="0"/>
                  </a:moveTo>
                  <a:lnTo>
                    <a:pt x="1372051" y="0"/>
                  </a:lnTo>
                  <a:cubicBezTo>
                    <a:pt x="1407967" y="0"/>
                    <a:pt x="1437082" y="29115"/>
                    <a:pt x="1437082" y="65031"/>
                  </a:cubicBezTo>
                  <a:lnTo>
                    <a:pt x="1437082" y="836130"/>
                  </a:lnTo>
                  <a:cubicBezTo>
                    <a:pt x="1437082" y="853377"/>
                    <a:pt x="1430231" y="869918"/>
                    <a:pt x="1418035" y="882113"/>
                  </a:cubicBezTo>
                  <a:cubicBezTo>
                    <a:pt x="1405839" y="894309"/>
                    <a:pt x="1389299" y="901160"/>
                    <a:pt x="1372051" y="901160"/>
                  </a:cubicBezTo>
                  <a:lnTo>
                    <a:pt x="65031" y="901160"/>
                  </a:lnTo>
                  <a:cubicBezTo>
                    <a:pt x="47784" y="901160"/>
                    <a:pt x="31243" y="894309"/>
                    <a:pt x="19047" y="882113"/>
                  </a:cubicBezTo>
                  <a:cubicBezTo>
                    <a:pt x="6851" y="869918"/>
                    <a:pt x="0" y="853377"/>
                    <a:pt x="0" y="836130"/>
                  </a:cubicBezTo>
                  <a:lnTo>
                    <a:pt x="0" y="65031"/>
                  </a:lnTo>
                  <a:cubicBezTo>
                    <a:pt x="0" y="47784"/>
                    <a:pt x="6851" y="31243"/>
                    <a:pt x="19047" y="19047"/>
                  </a:cubicBezTo>
                  <a:cubicBezTo>
                    <a:pt x="31243" y="6851"/>
                    <a:pt x="47784" y="0"/>
                    <a:pt x="6503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7"/>
            <p:cNvSpPr txBox="1"/>
            <p:nvPr/>
          </p:nvSpPr>
          <p:spPr>
            <a:xfrm>
              <a:off x="0" y="-28575"/>
              <a:ext cx="1437082" cy="9297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5" name="Google Shape;635;p27"/>
          <p:cNvSpPr/>
          <p:nvPr/>
        </p:nvSpPr>
        <p:spPr>
          <a:xfrm>
            <a:off x="9729938" y="6351930"/>
            <a:ext cx="958556" cy="958556"/>
          </a:xfrm>
          <a:custGeom>
            <a:rect b="b" l="l" r="r" t="t"/>
            <a:pathLst>
              <a:path extrusionOk="0" h="958556" w="958556">
                <a:moveTo>
                  <a:pt x="0" y="0"/>
                </a:moveTo>
                <a:lnTo>
                  <a:pt x="958556" y="0"/>
                </a:lnTo>
                <a:lnTo>
                  <a:pt x="958556" y="958556"/>
                </a:lnTo>
                <a:lnTo>
                  <a:pt x="0" y="958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6" name="Google Shape;636;p27"/>
          <p:cNvSpPr txBox="1"/>
          <p:nvPr/>
        </p:nvSpPr>
        <p:spPr>
          <a:xfrm>
            <a:off x="7747882" y="7254560"/>
            <a:ext cx="4723617" cy="21489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70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6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部分高端的 VR 眼鏡、手套等硬件設備價格較高，並非大眾消費者能夠負擔，令元宇宙未能完全在社會普及應用</a:t>
            </a:r>
            <a:endParaRPr/>
          </a:p>
        </p:txBody>
      </p:sp>
      <p:sp>
        <p:nvSpPr>
          <p:cNvPr id="637" name="Google Shape;637;p27"/>
          <p:cNvSpPr/>
          <p:nvPr/>
        </p:nvSpPr>
        <p:spPr>
          <a:xfrm>
            <a:off x="10945414" y="4856066"/>
            <a:ext cx="8868553" cy="8096250"/>
          </a:xfrm>
          <a:custGeom>
            <a:rect b="b" l="l" r="r" t="t"/>
            <a:pathLst>
              <a:path extrusionOk="0" h="8096250" w="8868553">
                <a:moveTo>
                  <a:pt x="0" y="0"/>
                </a:moveTo>
                <a:lnTo>
                  <a:pt x="8868553" y="0"/>
                </a:lnTo>
                <a:lnTo>
                  <a:pt x="8868553" y="8096250"/>
                </a:lnTo>
                <a:lnTo>
                  <a:pt x="0" y="8096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8" name="Google Shape;638;p27"/>
          <p:cNvSpPr txBox="1"/>
          <p:nvPr/>
        </p:nvSpPr>
        <p:spPr>
          <a:xfrm>
            <a:off x="886338" y="2638653"/>
            <a:ext cx="8958419" cy="2083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2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0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元宇宙的應用未完全普及，基於不同原因：</a:t>
            </a:r>
            <a:endParaRPr/>
          </a:p>
        </p:txBody>
      </p:sp>
      <p:sp>
        <p:nvSpPr>
          <p:cNvPr id="639" name="Google Shape;639;p27"/>
          <p:cNvSpPr txBox="1"/>
          <p:nvPr/>
        </p:nvSpPr>
        <p:spPr>
          <a:xfrm>
            <a:off x="1464566" y="5985876"/>
            <a:ext cx="1953480" cy="656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9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硬件限制</a:t>
            </a:r>
            <a:endParaRPr/>
          </a:p>
        </p:txBody>
      </p:sp>
      <p:sp>
        <p:nvSpPr>
          <p:cNvPr id="640" name="Google Shape;640;p27"/>
          <p:cNvSpPr txBox="1"/>
          <p:nvPr/>
        </p:nvSpPr>
        <p:spPr>
          <a:xfrm>
            <a:off x="1359791" y="6836386"/>
            <a:ext cx="4723617" cy="20678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5676" lvl="1" marL="531351" marR="0" rtl="0" algn="just">
              <a:lnSpc>
                <a:spcPct val="16997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61"/>
              <a:buFont typeface="Arial"/>
              <a:buChar char="•"/>
            </a:pPr>
            <a:r>
              <a:rPr b="0" i="0" lang="en-US" sz="246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裝置的效率未能達至百分百的低延遲配戴裝置時的不適感</a:t>
            </a:r>
            <a:endParaRPr/>
          </a:p>
          <a:p>
            <a:pPr indent="-265676" lvl="1" marL="531351" marR="0" rtl="0" algn="just">
              <a:lnSpc>
                <a:spcPct val="16997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61"/>
              <a:buFont typeface="Arial"/>
              <a:buChar char="•"/>
            </a:pPr>
            <a:r>
              <a:rPr b="0" i="0" lang="en-US" sz="246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但隨著未來科技的進步，定能逐步克服</a:t>
            </a:r>
            <a:endParaRPr/>
          </a:p>
        </p:txBody>
      </p:sp>
      <p:sp>
        <p:nvSpPr>
          <p:cNvPr id="641" name="Google Shape;641;p27"/>
          <p:cNvSpPr txBox="1"/>
          <p:nvPr/>
        </p:nvSpPr>
        <p:spPr>
          <a:xfrm>
            <a:off x="7747882" y="6523854"/>
            <a:ext cx="1953480" cy="656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9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價錢限制</a:t>
            </a:r>
            <a:endParaRPr/>
          </a:p>
        </p:txBody>
      </p:sp>
      <p:sp>
        <p:nvSpPr>
          <p:cNvPr id="642" name="Google Shape;642;p27"/>
          <p:cNvSpPr/>
          <p:nvPr/>
        </p:nvSpPr>
        <p:spPr>
          <a:xfrm>
            <a:off x="11209891" y="1108067"/>
            <a:ext cx="9020482" cy="3339180"/>
          </a:xfrm>
          <a:custGeom>
            <a:rect b="b" l="l" r="r" t="t"/>
            <a:pathLst>
              <a:path extrusionOk="0" h="2438400" w="6587110">
                <a:moveTo>
                  <a:pt x="4346194" y="0"/>
                </a:moveTo>
                <a:lnTo>
                  <a:pt x="412750" y="0"/>
                </a:lnTo>
                <a:lnTo>
                  <a:pt x="0" y="349377"/>
                </a:lnTo>
                <a:lnTo>
                  <a:pt x="0" y="2089023"/>
                </a:lnTo>
                <a:lnTo>
                  <a:pt x="412750" y="2438400"/>
                </a:lnTo>
                <a:lnTo>
                  <a:pt x="1254760" y="2438400"/>
                </a:lnTo>
                <a:lnTo>
                  <a:pt x="1667510" y="2089023"/>
                </a:lnTo>
                <a:lnTo>
                  <a:pt x="2476500" y="2089023"/>
                </a:lnTo>
                <a:lnTo>
                  <a:pt x="2889123" y="2438400"/>
                </a:lnTo>
                <a:lnTo>
                  <a:pt x="6174359" y="2438400"/>
                </a:lnTo>
                <a:lnTo>
                  <a:pt x="6587110" y="2089023"/>
                </a:lnTo>
                <a:lnTo>
                  <a:pt x="6587110" y="202057"/>
                </a:lnTo>
                <a:lnTo>
                  <a:pt x="6380480" y="0"/>
                </a:lnTo>
                <a:lnTo>
                  <a:pt x="5778119" y="0"/>
                </a:lnTo>
                <a:lnTo>
                  <a:pt x="5365369" y="349377"/>
                </a:lnTo>
                <a:lnTo>
                  <a:pt x="4780788" y="349377"/>
                </a:lnTo>
                <a:lnTo>
                  <a:pt x="4346194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2598" l="0" r="0" t="-22598"/>
            </a:stretch>
          </a:blipFill>
          <a:ln cap="sq" cmpd="sng" w="76200">
            <a:solidFill>
              <a:srgbClr val="5DE0E6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43" name="Google Shape;643;p27"/>
          <p:cNvSpPr txBox="1"/>
          <p:nvPr/>
        </p:nvSpPr>
        <p:spPr>
          <a:xfrm>
            <a:off x="886338" y="741874"/>
            <a:ext cx="12021028" cy="1335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元宇宙仍有一段距離……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8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649" name="Google Shape;649;p28"/>
          <p:cNvGrpSpPr/>
          <p:nvPr/>
        </p:nvGrpSpPr>
        <p:grpSpPr>
          <a:xfrm>
            <a:off x="2665667" y="1943282"/>
            <a:ext cx="9567987" cy="7642946"/>
            <a:chOff x="0" y="-95250"/>
            <a:chExt cx="2519964" cy="2012957"/>
          </a:xfrm>
        </p:grpSpPr>
        <p:sp>
          <p:nvSpPr>
            <p:cNvPr id="650" name="Google Shape;650;p28"/>
            <p:cNvSpPr/>
            <p:nvPr/>
          </p:nvSpPr>
          <p:spPr>
            <a:xfrm>
              <a:off x="0" y="0"/>
              <a:ext cx="2519964" cy="1917707"/>
            </a:xfrm>
            <a:custGeom>
              <a:rect b="b" l="l" r="r" t="t"/>
              <a:pathLst>
                <a:path extrusionOk="0" h="1917707" w="2519964">
                  <a:moveTo>
                    <a:pt x="47740" y="0"/>
                  </a:moveTo>
                  <a:lnTo>
                    <a:pt x="2472224" y="0"/>
                  </a:lnTo>
                  <a:cubicBezTo>
                    <a:pt x="2498590" y="0"/>
                    <a:pt x="2519964" y="21374"/>
                    <a:pt x="2519964" y="47740"/>
                  </a:cubicBezTo>
                  <a:lnTo>
                    <a:pt x="2519964" y="1869967"/>
                  </a:lnTo>
                  <a:cubicBezTo>
                    <a:pt x="2519964" y="1882629"/>
                    <a:pt x="2514934" y="1894771"/>
                    <a:pt x="2505981" y="1903724"/>
                  </a:cubicBezTo>
                  <a:cubicBezTo>
                    <a:pt x="2497028" y="1912677"/>
                    <a:pt x="2484886" y="1917707"/>
                    <a:pt x="2472224" y="1917707"/>
                  </a:cubicBezTo>
                  <a:lnTo>
                    <a:pt x="47740" y="1917707"/>
                  </a:lnTo>
                  <a:cubicBezTo>
                    <a:pt x="35078" y="1917707"/>
                    <a:pt x="22936" y="1912677"/>
                    <a:pt x="13983" y="1903724"/>
                  </a:cubicBezTo>
                  <a:cubicBezTo>
                    <a:pt x="5030" y="1894771"/>
                    <a:pt x="0" y="1882629"/>
                    <a:pt x="0" y="1869967"/>
                  </a:cubicBezTo>
                  <a:lnTo>
                    <a:pt x="0" y="47740"/>
                  </a:lnTo>
                  <a:cubicBezTo>
                    <a:pt x="0" y="35078"/>
                    <a:pt x="5030" y="22936"/>
                    <a:pt x="13983" y="13983"/>
                  </a:cubicBezTo>
                  <a:cubicBezTo>
                    <a:pt x="22936" y="5030"/>
                    <a:pt x="35078" y="0"/>
                    <a:pt x="47740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28"/>
            <p:cNvSpPr txBox="1"/>
            <p:nvPr/>
          </p:nvSpPr>
          <p:spPr>
            <a:xfrm>
              <a:off x="0" y="-95250"/>
              <a:ext cx="2519964" cy="2012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52" name="Google Shape;652;p28"/>
          <p:cNvCxnSpPr/>
          <p:nvPr/>
        </p:nvCxnSpPr>
        <p:spPr>
          <a:xfrm rot="10800000">
            <a:off x="13438470" y="586956"/>
            <a:ext cx="0" cy="9401068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cxnSp>
        <p:nvCxnSpPr>
          <p:cNvPr id="653" name="Google Shape;653;p28"/>
          <p:cNvCxnSpPr/>
          <p:nvPr/>
        </p:nvCxnSpPr>
        <p:spPr>
          <a:xfrm>
            <a:off x="13347999" y="2090719"/>
            <a:ext cx="2000020" cy="3789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cxnSp>
        <p:nvCxnSpPr>
          <p:cNvPr id="654" name="Google Shape;654;p28"/>
          <p:cNvCxnSpPr/>
          <p:nvPr/>
        </p:nvCxnSpPr>
        <p:spPr>
          <a:xfrm>
            <a:off x="13347963" y="4352927"/>
            <a:ext cx="2000020" cy="3789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cxnSp>
        <p:nvCxnSpPr>
          <p:cNvPr id="655" name="Google Shape;655;p28"/>
          <p:cNvCxnSpPr/>
          <p:nvPr/>
        </p:nvCxnSpPr>
        <p:spPr>
          <a:xfrm>
            <a:off x="13347927" y="6617029"/>
            <a:ext cx="2000020" cy="3789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cxnSp>
        <p:nvCxnSpPr>
          <p:cNvPr id="656" name="Google Shape;656;p28"/>
          <p:cNvCxnSpPr/>
          <p:nvPr/>
        </p:nvCxnSpPr>
        <p:spPr>
          <a:xfrm>
            <a:off x="13347891" y="8731728"/>
            <a:ext cx="2000020" cy="3789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sp>
        <p:nvSpPr>
          <p:cNvPr id="657" name="Google Shape;657;p28"/>
          <p:cNvSpPr/>
          <p:nvPr/>
        </p:nvSpPr>
        <p:spPr>
          <a:xfrm>
            <a:off x="14348009" y="1028700"/>
            <a:ext cx="2869086" cy="1980993"/>
          </a:xfrm>
          <a:custGeom>
            <a:rect b="b" l="l" r="r" t="t"/>
            <a:pathLst>
              <a:path extrusionOk="0" h="482383" w="698639">
                <a:moveTo>
                  <a:pt x="89047" y="0"/>
                </a:moveTo>
                <a:lnTo>
                  <a:pt x="609592" y="0"/>
                </a:lnTo>
                <a:cubicBezTo>
                  <a:pt x="658771" y="0"/>
                  <a:pt x="698639" y="39868"/>
                  <a:pt x="698639" y="89047"/>
                </a:cubicBezTo>
                <a:lnTo>
                  <a:pt x="698639" y="393336"/>
                </a:lnTo>
                <a:cubicBezTo>
                  <a:pt x="698639" y="442515"/>
                  <a:pt x="658771" y="482383"/>
                  <a:pt x="609592" y="482383"/>
                </a:cubicBezTo>
                <a:lnTo>
                  <a:pt x="89047" y="482383"/>
                </a:lnTo>
                <a:cubicBezTo>
                  <a:pt x="39868" y="482383"/>
                  <a:pt x="0" y="442515"/>
                  <a:pt x="0" y="393336"/>
                </a:cubicBezTo>
                <a:lnTo>
                  <a:pt x="0" y="89047"/>
                </a:lnTo>
                <a:cubicBezTo>
                  <a:pt x="0" y="39868"/>
                  <a:pt x="39868" y="0"/>
                  <a:pt x="89047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1072" l="-36351" r="0" t="-15170"/>
            </a:stretch>
          </a:blipFill>
          <a:ln cap="rnd" cmpd="sng" w="76200">
            <a:solidFill>
              <a:srgbClr val="0097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28"/>
          <p:cNvSpPr/>
          <p:nvPr/>
        </p:nvSpPr>
        <p:spPr>
          <a:xfrm>
            <a:off x="14348009" y="3306497"/>
            <a:ext cx="2869086" cy="1980993"/>
          </a:xfrm>
          <a:custGeom>
            <a:rect b="b" l="l" r="r" t="t"/>
            <a:pathLst>
              <a:path extrusionOk="0" h="482383" w="698639">
                <a:moveTo>
                  <a:pt x="89047" y="0"/>
                </a:moveTo>
                <a:lnTo>
                  <a:pt x="609592" y="0"/>
                </a:lnTo>
                <a:cubicBezTo>
                  <a:pt x="658771" y="0"/>
                  <a:pt x="698639" y="39868"/>
                  <a:pt x="698639" y="89047"/>
                </a:cubicBezTo>
                <a:lnTo>
                  <a:pt x="698639" y="393336"/>
                </a:lnTo>
                <a:cubicBezTo>
                  <a:pt x="698639" y="442515"/>
                  <a:pt x="658771" y="482383"/>
                  <a:pt x="609592" y="482383"/>
                </a:cubicBezTo>
                <a:lnTo>
                  <a:pt x="89047" y="482383"/>
                </a:lnTo>
                <a:cubicBezTo>
                  <a:pt x="39868" y="482383"/>
                  <a:pt x="0" y="442515"/>
                  <a:pt x="0" y="393336"/>
                </a:cubicBezTo>
                <a:lnTo>
                  <a:pt x="0" y="89047"/>
                </a:lnTo>
                <a:cubicBezTo>
                  <a:pt x="0" y="39868"/>
                  <a:pt x="39868" y="0"/>
                  <a:pt x="89047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4310" l="0" r="0" t="-4310"/>
            </a:stretch>
          </a:blipFill>
          <a:ln cap="rnd" cmpd="sng" w="76200">
            <a:solidFill>
              <a:srgbClr val="0097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28"/>
          <p:cNvSpPr/>
          <p:nvPr/>
        </p:nvSpPr>
        <p:spPr>
          <a:xfrm>
            <a:off x="14390214" y="5584294"/>
            <a:ext cx="2869086" cy="1980993"/>
          </a:xfrm>
          <a:custGeom>
            <a:rect b="b" l="l" r="r" t="t"/>
            <a:pathLst>
              <a:path extrusionOk="0" h="482383" w="698639">
                <a:moveTo>
                  <a:pt x="89047" y="0"/>
                </a:moveTo>
                <a:lnTo>
                  <a:pt x="609592" y="0"/>
                </a:lnTo>
                <a:cubicBezTo>
                  <a:pt x="658771" y="0"/>
                  <a:pt x="698639" y="39868"/>
                  <a:pt x="698639" y="89047"/>
                </a:cubicBezTo>
                <a:lnTo>
                  <a:pt x="698639" y="393336"/>
                </a:lnTo>
                <a:cubicBezTo>
                  <a:pt x="698639" y="442515"/>
                  <a:pt x="658771" y="482383"/>
                  <a:pt x="609592" y="482383"/>
                </a:cubicBezTo>
                <a:lnTo>
                  <a:pt x="89047" y="482383"/>
                </a:lnTo>
                <a:cubicBezTo>
                  <a:pt x="39868" y="482383"/>
                  <a:pt x="0" y="442515"/>
                  <a:pt x="0" y="393336"/>
                </a:cubicBezTo>
                <a:lnTo>
                  <a:pt x="0" y="89047"/>
                </a:lnTo>
                <a:cubicBezTo>
                  <a:pt x="0" y="39868"/>
                  <a:pt x="39868" y="0"/>
                  <a:pt x="89047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112" l="-1815" r="-12292" t="0"/>
            </a:stretch>
          </a:blipFill>
          <a:ln cap="rnd" cmpd="sng" w="76200">
            <a:solidFill>
              <a:srgbClr val="0097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28"/>
          <p:cNvSpPr/>
          <p:nvPr/>
        </p:nvSpPr>
        <p:spPr>
          <a:xfrm>
            <a:off x="14390214" y="7862091"/>
            <a:ext cx="2869086" cy="1980993"/>
          </a:xfrm>
          <a:custGeom>
            <a:rect b="b" l="l" r="r" t="t"/>
            <a:pathLst>
              <a:path extrusionOk="0" h="482383" w="698639">
                <a:moveTo>
                  <a:pt x="89047" y="0"/>
                </a:moveTo>
                <a:lnTo>
                  <a:pt x="609592" y="0"/>
                </a:lnTo>
                <a:cubicBezTo>
                  <a:pt x="658771" y="0"/>
                  <a:pt x="698639" y="39868"/>
                  <a:pt x="698639" y="89047"/>
                </a:cubicBezTo>
                <a:lnTo>
                  <a:pt x="698639" y="393336"/>
                </a:lnTo>
                <a:cubicBezTo>
                  <a:pt x="698639" y="442515"/>
                  <a:pt x="658771" y="482383"/>
                  <a:pt x="609592" y="482383"/>
                </a:cubicBezTo>
                <a:lnTo>
                  <a:pt x="89047" y="482383"/>
                </a:lnTo>
                <a:cubicBezTo>
                  <a:pt x="39868" y="482383"/>
                  <a:pt x="0" y="442515"/>
                  <a:pt x="0" y="393336"/>
                </a:cubicBezTo>
                <a:lnTo>
                  <a:pt x="0" y="89047"/>
                </a:lnTo>
                <a:cubicBezTo>
                  <a:pt x="0" y="39868"/>
                  <a:pt x="39868" y="0"/>
                  <a:pt x="89047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6827" r="-6826" t="0"/>
            </a:stretch>
          </a:blipFill>
          <a:ln cap="rnd" cmpd="sng" w="76200">
            <a:solidFill>
              <a:srgbClr val="0097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1" name="Google Shape;661;p28"/>
          <p:cNvGrpSpPr/>
          <p:nvPr/>
        </p:nvGrpSpPr>
        <p:grpSpPr>
          <a:xfrm>
            <a:off x="13148055" y="1781254"/>
            <a:ext cx="580830" cy="580830"/>
            <a:chOff x="0" y="0"/>
            <a:chExt cx="812800" cy="812800"/>
          </a:xfrm>
        </p:grpSpPr>
        <p:sp>
          <p:nvSpPr>
            <p:cNvPr id="662" name="Google Shape;662;p2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64EFE3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2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4" name="Google Shape;664;p28"/>
          <p:cNvGrpSpPr/>
          <p:nvPr/>
        </p:nvGrpSpPr>
        <p:grpSpPr>
          <a:xfrm>
            <a:off x="13148055" y="4064406"/>
            <a:ext cx="580830" cy="580830"/>
            <a:chOff x="0" y="0"/>
            <a:chExt cx="812800" cy="812800"/>
          </a:xfrm>
        </p:grpSpPr>
        <p:sp>
          <p:nvSpPr>
            <p:cNvPr id="665" name="Google Shape;665;p2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64EFE3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2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7" name="Google Shape;667;p28"/>
          <p:cNvGrpSpPr/>
          <p:nvPr/>
        </p:nvGrpSpPr>
        <p:grpSpPr>
          <a:xfrm>
            <a:off x="13148055" y="6328509"/>
            <a:ext cx="580830" cy="580830"/>
            <a:chOff x="0" y="0"/>
            <a:chExt cx="812800" cy="812800"/>
          </a:xfrm>
        </p:grpSpPr>
        <p:sp>
          <p:nvSpPr>
            <p:cNvPr id="668" name="Google Shape;668;p2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64EFE3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2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0" name="Google Shape;670;p28"/>
          <p:cNvGrpSpPr/>
          <p:nvPr/>
        </p:nvGrpSpPr>
        <p:grpSpPr>
          <a:xfrm>
            <a:off x="13148055" y="8443208"/>
            <a:ext cx="580830" cy="580830"/>
            <a:chOff x="0" y="0"/>
            <a:chExt cx="812800" cy="812800"/>
          </a:xfrm>
        </p:grpSpPr>
        <p:sp>
          <p:nvSpPr>
            <p:cNvPr id="671" name="Google Shape;671;p2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64EFE3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2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3" name="Google Shape;673;p28"/>
          <p:cNvSpPr/>
          <p:nvPr/>
        </p:nvSpPr>
        <p:spPr>
          <a:xfrm>
            <a:off x="514415" y="5584294"/>
            <a:ext cx="3028117" cy="4143375"/>
          </a:xfrm>
          <a:custGeom>
            <a:rect b="b" l="l" r="r" t="t"/>
            <a:pathLst>
              <a:path extrusionOk="0" h="4143375" w="3028117">
                <a:moveTo>
                  <a:pt x="0" y="0"/>
                </a:moveTo>
                <a:lnTo>
                  <a:pt x="3028116" y="0"/>
                </a:lnTo>
                <a:lnTo>
                  <a:pt x="3028116" y="4143375"/>
                </a:lnTo>
                <a:lnTo>
                  <a:pt x="0" y="41433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74" name="Google Shape;674;p28"/>
          <p:cNvSpPr txBox="1"/>
          <p:nvPr/>
        </p:nvSpPr>
        <p:spPr>
          <a:xfrm>
            <a:off x="3666371" y="2767110"/>
            <a:ext cx="7801766" cy="6998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數十年前初代的電腦，外形笨重，更必需連接電線定點才可以上網。</a:t>
            </a:r>
            <a:endParaRPr/>
          </a:p>
          <a:p>
            <a:pPr indent="0" lvl="0" marL="0" marR="0" rtl="0" algn="l">
              <a:lnSpc>
                <a:spcPct val="159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時至今天已經發展成無線上網，小小的手機已經成為生活不可缺失的一部分。</a:t>
            </a:r>
            <a:endParaRPr/>
          </a:p>
          <a:p>
            <a:pPr indent="0" lvl="0" marL="0" marR="0" rtl="0" algn="l">
              <a:lnSpc>
                <a:spcPct val="159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59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所以不論人工智能及元宇宙如何發展，我們都應學習科技素養，待科技發展完全成熟之時，便可以正確地擁抱新興科技世界。</a:t>
            </a:r>
            <a:endParaRPr/>
          </a:p>
          <a:p>
            <a:pPr indent="0" lvl="0" marL="0" marR="0" rtl="0" algn="l">
              <a:lnSpc>
                <a:spcPct val="159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675" name="Google Shape;675;p28"/>
          <p:cNvSpPr txBox="1"/>
          <p:nvPr/>
        </p:nvSpPr>
        <p:spPr>
          <a:xfrm>
            <a:off x="1555216" y="948999"/>
            <a:ext cx="4818475" cy="10054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總結：</a:t>
            </a:r>
            <a:endParaRPr/>
          </a:p>
        </p:txBody>
      </p:sp>
      <p:sp>
        <p:nvSpPr>
          <p:cNvPr id="676" name="Google Shape;676;p28"/>
          <p:cNvSpPr txBox="1"/>
          <p:nvPr/>
        </p:nvSpPr>
        <p:spPr>
          <a:xfrm>
            <a:off x="5403267" y="1100981"/>
            <a:ext cx="6696224" cy="764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884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擁抱新興科技世界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29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682" name="Google Shape;682;p29"/>
          <p:cNvSpPr/>
          <p:nvPr/>
        </p:nvSpPr>
        <p:spPr>
          <a:xfrm>
            <a:off x="2735038" y="-1265462"/>
            <a:ext cx="12817925" cy="12817925"/>
          </a:xfrm>
          <a:custGeom>
            <a:rect b="b" l="l" r="r" t="t"/>
            <a:pathLst>
              <a:path extrusionOk="0" h="12817925" w="12817925">
                <a:moveTo>
                  <a:pt x="0" y="0"/>
                </a:moveTo>
                <a:lnTo>
                  <a:pt x="12817924" y="0"/>
                </a:lnTo>
                <a:lnTo>
                  <a:pt x="12817924" y="12817924"/>
                </a:lnTo>
                <a:lnTo>
                  <a:pt x="0" y="12817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3" name="Google Shape;683;p29"/>
          <p:cNvSpPr/>
          <p:nvPr/>
        </p:nvSpPr>
        <p:spPr>
          <a:xfrm>
            <a:off x="4791650" y="791150"/>
            <a:ext cx="8704699" cy="8704699"/>
          </a:xfrm>
          <a:custGeom>
            <a:rect b="b" l="l" r="r" t="t"/>
            <a:pathLst>
              <a:path extrusionOk="0" h="8704699" w="8704699">
                <a:moveTo>
                  <a:pt x="0" y="0"/>
                </a:moveTo>
                <a:lnTo>
                  <a:pt x="8704700" y="0"/>
                </a:lnTo>
                <a:lnTo>
                  <a:pt x="8704700" y="8704700"/>
                </a:lnTo>
                <a:lnTo>
                  <a:pt x="0" y="8704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4" name="Google Shape;684;p29"/>
          <p:cNvSpPr/>
          <p:nvPr/>
        </p:nvSpPr>
        <p:spPr>
          <a:xfrm>
            <a:off x="-3033234" y="-3023256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5" name="Google Shape;685;p29"/>
          <p:cNvSpPr/>
          <p:nvPr/>
        </p:nvSpPr>
        <p:spPr>
          <a:xfrm>
            <a:off x="-5538778" y="5915050"/>
            <a:ext cx="10551506" cy="10551506"/>
          </a:xfrm>
          <a:custGeom>
            <a:rect b="b" l="l" r="r" t="t"/>
            <a:pathLst>
              <a:path extrusionOk="0"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6" name="Google Shape;686;p29"/>
          <p:cNvSpPr/>
          <p:nvPr/>
        </p:nvSpPr>
        <p:spPr>
          <a:xfrm>
            <a:off x="13684656" y="-4177644"/>
            <a:ext cx="8355287" cy="8355287"/>
          </a:xfrm>
          <a:custGeom>
            <a:rect b="b" l="l" r="r" t="t"/>
            <a:pathLst>
              <a:path extrusionOk="0"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7" name="Google Shape;687;p29"/>
          <p:cNvSpPr/>
          <p:nvPr/>
        </p:nvSpPr>
        <p:spPr>
          <a:xfrm>
            <a:off x="14261850" y="668655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8" name="Google Shape;688;p29"/>
          <p:cNvSpPr txBox="1"/>
          <p:nvPr/>
        </p:nvSpPr>
        <p:spPr>
          <a:xfrm>
            <a:off x="5960064" y="1490345"/>
            <a:ext cx="6061393" cy="34956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5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</a:t>
            </a:r>
            <a:endParaRPr/>
          </a:p>
          <a:p>
            <a:pPr indent="0" lvl="0" marL="0" marR="0" rtl="0" algn="ctr">
              <a:lnSpc>
                <a:spcPct val="165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/>
          </a:p>
        </p:txBody>
      </p:sp>
      <p:sp>
        <p:nvSpPr>
          <p:cNvPr id="689" name="Google Shape;689;p29"/>
          <p:cNvSpPr txBox="1"/>
          <p:nvPr/>
        </p:nvSpPr>
        <p:spPr>
          <a:xfrm>
            <a:off x="7054468" y="4744677"/>
            <a:ext cx="4481624" cy="1335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教學影片</a:t>
            </a:r>
            <a:endParaRPr/>
          </a:p>
        </p:txBody>
      </p:sp>
      <p:sp>
        <p:nvSpPr>
          <p:cNvPr id="690" name="Google Shape;690;p29"/>
          <p:cNvSpPr/>
          <p:nvPr/>
        </p:nvSpPr>
        <p:spPr>
          <a:xfrm>
            <a:off x="11432925" y="1208747"/>
            <a:ext cx="6429375" cy="8229600"/>
          </a:xfrm>
          <a:custGeom>
            <a:rect b="b" l="l" r="r" t="t"/>
            <a:pathLst>
              <a:path extrusionOk="0" h="8229600" w="6429375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691" name="Google Shape;691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155883" y="8609513"/>
            <a:ext cx="1150673" cy="1035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2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337500" y="5927186"/>
            <a:ext cx="3306521" cy="3306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