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</p:sldIdLst>
  <p:sldSz cy="10287000" cx="18288000"/>
  <p:notesSz cx="6858000" cy="9144000"/>
  <p:embeddedFontLst>
    <p:embeddedFont>
      <p:font typeface="Lato"/>
      <p:regular r:id="rId40"/>
      <p:bold r:id="rId41"/>
      <p:italic r:id="rId42"/>
      <p:boldItalic r:id="rId43"/>
    </p:embeddedFont>
    <p:embeddedFont>
      <p:font typeface="Montserrat"/>
      <p:regular r:id="rId44"/>
      <p:bold r:id="rId45"/>
      <p:italic r:id="rId46"/>
      <p:boldItalic r:id="rId47"/>
    </p:embeddedFont>
    <p:embeddedFont>
      <p:font typeface="Montserrat Medium"/>
      <p:regular r:id="rId48"/>
      <p:bold r:id="rId49"/>
      <p:italic r:id="rId50"/>
      <p:boldItalic r:id="rId51"/>
    </p:embeddedFont>
    <p:embeddedFont>
      <p:font typeface="Roboto Condensed"/>
      <p:regular r:id="rId52"/>
      <p:bold r:id="rId53"/>
      <p:italic r:id="rId54"/>
      <p:boldItalic r:id="rId55"/>
    </p:embeddedFont>
    <p:embeddedFont>
      <p:font typeface="Noto Sans TC"/>
      <p:bold r:id="rId5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57" roundtripDataSignature="AMtx7mhnzfOcpztYDwcaXADlJ5fiBXRVI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C05FBFC-AA5A-4E80-9D7B-53FF7F41D865}">
  <a:tblStyle styleId="{2C05FBFC-AA5A-4E80-9D7B-53FF7F41D865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Lato-regular.fntdata"/><Relationship Id="rId42" Type="http://schemas.openxmlformats.org/officeDocument/2006/relationships/font" Target="fonts/Lato-italic.fntdata"/><Relationship Id="rId41" Type="http://schemas.openxmlformats.org/officeDocument/2006/relationships/font" Target="fonts/Lato-bold.fntdata"/><Relationship Id="rId44" Type="http://schemas.openxmlformats.org/officeDocument/2006/relationships/font" Target="fonts/Montserrat-regular.fntdata"/><Relationship Id="rId43" Type="http://schemas.openxmlformats.org/officeDocument/2006/relationships/font" Target="fonts/Lato-boldItalic.fntdata"/><Relationship Id="rId46" Type="http://schemas.openxmlformats.org/officeDocument/2006/relationships/font" Target="fonts/Montserrat-italic.fntdata"/><Relationship Id="rId45" Type="http://schemas.openxmlformats.org/officeDocument/2006/relationships/font" Target="fonts/Montserrat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font" Target="fonts/MontserratMedium-regular.fntdata"/><Relationship Id="rId47" Type="http://schemas.openxmlformats.org/officeDocument/2006/relationships/font" Target="fonts/Montserrat-boldItalic.fntdata"/><Relationship Id="rId49" Type="http://schemas.openxmlformats.org/officeDocument/2006/relationships/font" Target="fonts/MontserratMedium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MontserratMedium-boldItalic.fntdata"/><Relationship Id="rId50" Type="http://schemas.openxmlformats.org/officeDocument/2006/relationships/font" Target="fonts/MontserratMedium-italic.fntdata"/><Relationship Id="rId53" Type="http://schemas.openxmlformats.org/officeDocument/2006/relationships/font" Target="fonts/RobotoCondensed-bold.fntdata"/><Relationship Id="rId52" Type="http://schemas.openxmlformats.org/officeDocument/2006/relationships/font" Target="fonts/RobotoCondensed-regular.fntdata"/><Relationship Id="rId11" Type="http://schemas.openxmlformats.org/officeDocument/2006/relationships/slide" Target="slides/slide5.xml"/><Relationship Id="rId55" Type="http://schemas.openxmlformats.org/officeDocument/2006/relationships/font" Target="fonts/RobotoCondensed-boldItalic.fntdata"/><Relationship Id="rId10" Type="http://schemas.openxmlformats.org/officeDocument/2006/relationships/slide" Target="slides/slide4.xml"/><Relationship Id="rId54" Type="http://schemas.openxmlformats.org/officeDocument/2006/relationships/font" Target="fonts/RobotoCondensed-italic.fntdata"/><Relationship Id="rId13" Type="http://schemas.openxmlformats.org/officeDocument/2006/relationships/slide" Target="slides/slide7.xml"/><Relationship Id="rId57" Type="http://customschemas.google.com/relationships/presentationmetadata" Target="metadata"/><Relationship Id="rId12" Type="http://schemas.openxmlformats.org/officeDocument/2006/relationships/slide" Target="slides/slide6.xml"/><Relationship Id="rId56" Type="http://schemas.openxmlformats.org/officeDocument/2006/relationships/font" Target="fonts/NotoSansTC-bold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3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4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5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6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7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8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9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10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1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1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13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1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14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1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15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1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16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1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17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1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18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1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19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20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488" name="Google Shape;488;p20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489" name="Google Shape;489;p20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0" name="Google Shape;490;p2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https://youtu.be/a_UPMNleWmg?si=UIlWYqz1nYP8oxib</a:t>
            </a:r>
            <a:endParaRPr/>
          </a:p>
        </p:txBody>
      </p:sp>
      <p:sp>
        <p:nvSpPr>
          <p:cNvPr id="491" name="Google Shape;491;p20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492" name="Google Shape;492;p20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2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3" name="Google Shape;503;p2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2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2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2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9" name="Google Shape;589;p23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2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8" name="Google Shape;608;p24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2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0" name="Google Shape;630;p25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2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4" name="Google Shape;744;p26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6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2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8" name="Google Shape;858;p27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0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2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2" name="Google Shape;972;p28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7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8" name="Google Shape;978;p2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9" name="Google Shape;979;p29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4" name="Shape 1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Google Shape;1045;p3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6" name="Google Shape;1046;p30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0" name="Shape 1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Google Shape;1081;p3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2" name="Google Shape;1082;p3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4" name="Shape 1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" name="Google Shape;1095;p3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6" name="Google Shape;1096;p3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7" name="Shape 1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" name="Google Shape;1108;p3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9" name="Google Shape;1109;p33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3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6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6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" name="Google Shape;22;p3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3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8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38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3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3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9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39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3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4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4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4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4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4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4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4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4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4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4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4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2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42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42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4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4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4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3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43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43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4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4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4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44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4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4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4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5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45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4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4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4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3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3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3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3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Relationship Id="rId4" Type="http://schemas.openxmlformats.org/officeDocument/2006/relationships/image" Target="../media/image6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3.png"/><Relationship Id="rId6" Type="http://schemas.openxmlformats.org/officeDocument/2006/relationships/image" Target="../media/image33.jpg"/><Relationship Id="rId7" Type="http://schemas.openxmlformats.org/officeDocument/2006/relationships/image" Target="../media/image1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7.png"/><Relationship Id="rId4" Type="http://schemas.openxmlformats.org/officeDocument/2006/relationships/image" Target="../media/image17.png"/><Relationship Id="rId5" Type="http://schemas.openxmlformats.org/officeDocument/2006/relationships/image" Target="../media/image37.png"/><Relationship Id="rId6" Type="http://schemas.openxmlformats.org/officeDocument/2006/relationships/image" Target="../media/image2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9" Type="http://schemas.openxmlformats.org/officeDocument/2006/relationships/image" Target="../media/image16.gif"/><Relationship Id="rId5" Type="http://schemas.openxmlformats.org/officeDocument/2006/relationships/image" Target="../media/image9.png"/><Relationship Id="rId6" Type="http://schemas.openxmlformats.org/officeDocument/2006/relationships/image" Target="../media/image8.png"/><Relationship Id="rId7" Type="http://schemas.openxmlformats.org/officeDocument/2006/relationships/image" Target="../media/image39.png"/><Relationship Id="rId8" Type="http://schemas.openxmlformats.org/officeDocument/2006/relationships/image" Target="../media/image1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26.png"/><Relationship Id="rId5" Type="http://schemas.openxmlformats.org/officeDocument/2006/relationships/image" Target="../media/image8.png"/><Relationship Id="rId6" Type="http://schemas.openxmlformats.org/officeDocument/2006/relationships/image" Target="../media/image24.png"/><Relationship Id="rId7" Type="http://schemas.openxmlformats.org/officeDocument/2006/relationships/image" Target="../media/image28.png"/><Relationship Id="rId8" Type="http://schemas.openxmlformats.org/officeDocument/2006/relationships/image" Target="../media/image2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www.price.com.hk" TargetMode="External"/><Relationship Id="rId4" Type="http://schemas.openxmlformats.org/officeDocument/2006/relationships/image" Target="../media/image2.png"/><Relationship Id="rId5" Type="http://schemas.openxmlformats.org/officeDocument/2006/relationships/image" Target="../media/image11.png"/><Relationship Id="rId6" Type="http://schemas.openxmlformats.org/officeDocument/2006/relationships/image" Target="../media/image23.png"/><Relationship Id="rId7" Type="http://schemas.openxmlformats.org/officeDocument/2006/relationships/image" Target="../media/image3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7.png"/><Relationship Id="rId4" Type="http://schemas.openxmlformats.org/officeDocument/2006/relationships/image" Target="../media/image31.png"/><Relationship Id="rId5" Type="http://schemas.openxmlformats.org/officeDocument/2006/relationships/image" Target="../media/image2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7.png"/><Relationship Id="rId4" Type="http://schemas.openxmlformats.org/officeDocument/2006/relationships/image" Target="../media/image16.gif"/><Relationship Id="rId5" Type="http://schemas.openxmlformats.org/officeDocument/2006/relationships/image" Target="../media/image2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7.png"/><Relationship Id="rId4" Type="http://schemas.openxmlformats.org/officeDocument/2006/relationships/image" Target="../media/image16.gif"/><Relationship Id="rId9" Type="http://schemas.openxmlformats.org/officeDocument/2006/relationships/image" Target="../media/image42.png"/><Relationship Id="rId5" Type="http://schemas.openxmlformats.org/officeDocument/2006/relationships/image" Target="../media/image41.png"/><Relationship Id="rId6" Type="http://schemas.openxmlformats.org/officeDocument/2006/relationships/image" Target="../media/image32.png"/><Relationship Id="rId7" Type="http://schemas.openxmlformats.org/officeDocument/2006/relationships/image" Target="../media/image35.png"/><Relationship Id="rId8" Type="http://schemas.openxmlformats.org/officeDocument/2006/relationships/image" Target="../media/image4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7.png"/><Relationship Id="rId4" Type="http://schemas.openxmlformats.org/officeDocument/2006/relationships/image" Target="../media/image16.gif"/><Relationship Id="rId5" Type="http://schemas.openxmlformats.org/officeDocument/2006/relationships/image" Target="../media/image34.png"/><Relationship Id="rId6" Type="http://schemas.openxmlformats.org/officeDocument/2006/relationships/image" Target="../media/image35.png"/><Relationship Id="rId7" Type="http://schemas.openxmlformats.org/officeDocument/2006/relationships/image" Target="../media/image3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0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7.png"/><Relationship Id="rId4" Type="http://schemas.openxmlformats.org/officeDocument/2006/relationships/image" Target="../media/image43.png"/><Relationship Id="rId5" Type="http://schemas.openxmlformats.org/officeDocument/2006/relationships/image" Target="../media/image46.png"/><Relationship Id="rId6" Type="http://schemas.openxmlformats.org/officeDocument/2006/relationships/image" Target="../media/image5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7.png"/><Relationship Id="rId4" Type="http://schemas.openxmlformats.org/officeDocument/2006/relationships/image" Target="../media/image45.png"/><Relationship Id="rId5" Type="http://schemas.openxmlformats.org/officeDocument/2006/relationships/image" Target="../media/image52.png"/><Relationship Id="rId6" Type="http://schemas.openxmlformats.org/officeDocument/2006/relationships/image" Target="../media/image4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7.png"/><Relationship Id="rId4" Type="http://schemas.openxmlformats.org/officeDocument/2006/relationships/image" Target="../media/image45.png"/><Relationship Id="rId5" Type="http://schemas.openxmlformats.org/officeDocument/2006/relationships/image" Target="../media/image52.png"/><Relationship Id="rId6" Type="http://schemas.openxmlformats.org/officeDocument/2006/relationships/image" Target="../media/image48.png"/><Relationship Id="rId7" Type="http://schemas.openxmlformats.org/officeDocument/2006/relationships/image" Target="../media/image49.png"/><Relationship Id="rId8" Type="http://schemas.openxmlformats.org/officeDocument/2006/relationships/image" Target="../media/image6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07.png"/><Relationship Id="rId4" Type="http://schemas.openxmlformats.org/officeDocument/2006/relationships/image" Target="../media/image60.png"/><Relationship Id="rId5" Type="http://schemas.openxmlformats.org/officeDocument/2006/relationships/image" Target="../media/image61.png"/><Relationship Id="rId6" Type="http://schemas.openxmlformats.org/officeDocument/2006/relationships/image" Target="../media/image59.gif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7.png"/><Relationship Id="rId4" Type="http://schemas.openxmlformats.org/officeDocument/2006/relationships/image" Target="../media/image54.png"/><Relationship Id="rId5" Type="http://schemas.openxmlformats.org/officeDocument/2006/relationships/image" Target="../media/image56.png"/><Relationship Id="rId6" Type="http://schemas.openxmlformats.org/officeDocument/2006/relationships/image" Target="../media/image5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07.png"/><Relationship Id="rId4" Type="http://schemas.openxmlformats.org/officeDocument/2006/relationships/image" Target="../media/image54.png"/><Relationship Id="rId5" Type="http://schemas.openxmlformats.org/officeDocument/2006/relationships/image" Target="../media/image56.png"/><Relationship Id="rId6" Type="http://schemas.openxmlformats.org/officeDocument/2006/relationships/image" Target="../media/image53.png"/><Relationship Id="rId7" Type="http://schemas.openxmlformats.org/officeDocument/2006/relationships/image" Target="../media/image7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64.png"/><Relationship Id="rId4" Type="http://schemas.openxmlformats.org/officeDocument/2006/relationships/image" Target="../media/image66.png"/><Relationship Id="rId10" Type="http://schemas.openxmlformats.org/officeDocument/2006/relationships/image" Target="../media/image82.gif"/><Relationship Id="rId9" Type="http://schemas.openxmlformats.org/officeDocument/2006/relationships/image" Target="../media/image76.png"/><Relationship Id="rId5" Type="http://schemas.openxmlformats.org/officeDocument/2006/relationships/image" Target="../media/image72.png"/><Relationship Id="rId6" Type="http://schemas.openxmlformats.org/officeDocument/2006/relationships/image" Target="../media/image69.png"/><Relationship Id="rId7" Type="http://schemas.openxmlformats.org/officeDocument/2006/relationships/image" Target="../media/image67.png"/><Relationship Id="rId8" Type="http://schemas.openxmlformats.org/officeDocument/2006/relationships/image" Target="../media/image6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07.png"/><Relationship Id="rId4" Type="http://schemas.openxmlformats.org/officeDocument/2006/relationships/image" Target="../media/image75.png"/><Relationship Id="rId5" Type="http://schemas.openxmlformats.org/officeDocument/2006/relationships/image" Target="../media/image7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9.png"/><Relationship Id="rId6" Type="http://schemas.openxmlformats.org/officeDocument/2006/relationships/image" Target="../media/image8.png"/><Relationship Id="rId7" Type="http://schemas.openxmlformats.org/officeDocument/2006/relationships/image" Target="../media/image6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07.png"/><Relationship Id="rId4" Type="http://schemas.openxmlformats.org/officeDocument/2006/relationships/image" Target="../media/image17.png"/><Relationship Id="rId5" Type="http://schemas.openxmlformats.org/officeDocument/2006/relationships/image" Target="../media/image74.png"/><Relationship Id="rId6" Type="http://schemas.openxmlformats.org/officeDocument/2006/relationships/image" Target="../media/image80.png"/><Relationship Id="rId7" Type="http://schemas.openxmlformats.org/officeDocument/2006/relationships/image" Target="../media/image79.png"/><Relationship Id="rId8" Type="http://schemas.openxmlformats.org/officeDocument/2006/relationships/image" Target="../media/image8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07.png"/><Relationship Id="rId4" Type="http://schemas.openxmlformats.org/officeDocument/2006/relationships/image" Target="../media/image92.jpg"/><Relationship Id="rId5" Type="http://schemas.openxmlformats.org/officeDocument/2006/relationships/image" Target="../media/image77.png"/><Relationship Id="rId6" Type="http://schemas.openxmlformats.org/officeDocument/2006/relationships/image" Target="../media/image81.png"/><Relationship Id="rId7" Type="http://schemas.openxmlformats.org/officeDocument/2006/relationships/image" Target="../media/image87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5.png"/><Relationship Id="rId4" Type="http://schemas.openxmlformats.org/officeDocument/2006/relationships/image" Target="../media/image85.jpg"/><Relationship Id="rId5" Type="http://schemas.openxmlformats.org/officeDocument/2006/relationships/image" Target="../media/image88.jpg"/><Relationship Id="rId6" Type="http://schemas.openxmlformats.org/officeDocument/2006/relationships/image" Target="../media/image93.jpg"/><Relationship Id="rId7" Type="http://schemas.openxmlformats.org/officeDocument/2006/relationships/image" Target="../media/image8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07.png"/><Relationship Id="rId4" Type="http://schemas.openxmlformats.org/officeDocument/2006/relationships/image" Target="../media/image17.png"/><Relationship Id="rId5" Type="http://schemas.openxmlformats.org/officeDocument/2006/relationships/image" Target="../media/image89.png"/><Relationship Id="rId6" Type="http://schemas.openxmlformats.org/officeDocument/2006/relationships/image" Target="../media/image94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07.png"/><Relationship Id="rId4" Type="http://schemas.openxmlformats.org/officeDocument/2006/relationships/image" Target="../media/image17.png"/><Relationship Id="rId5" Type="http://schemas.openxmlformats.org/officeDocument/2006/relationships/image" Target="../media/image89.png"/><Relationship Id="rId6" Type="http://schemas.openxmlformats.org/officeDocument/2006/relationships/image" Target="../media/image94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07.png"/><Relationship Id="rId4" Type="http://schemas.openxmlformats.org/officeDocument/2006/relationships/image" Target="../media/image17.png"/><Relationship Id="rId5" Type="http://schemas.openxmlformats.org/officeDocument/2006/relationships/image" Target="../media/image89.png"/><Relationship Id="rId6" Type="http://schemas.openxmlformats.org/officeDocument/2006/relationships/image" Target="../media/image94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0.jpg"/><Relationship Id="rId4" Type="http://schemas.openxmlformats.org/officeDocument/2006/relationships/image" Target="../media/image87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07.png"/><Relationship Id="rId4" Type="http://schemas.openxmlformats.org/officeDocument/2006/relationships/image" Target="../media/image17.png"/><Relationship Id="rId5" Type="http://schemas.openxmlformats.org/officeDocument/2006/relationships/image" Target="../media/image74.png"/><Relationship Id="rId6" Type="http://schemas.openxmlformats.org/officeDocument/2006/relationships/image" Target="../media/image99.png"/><Relationship Id="rId7" Type="http://schemas.openxmlformats.org/officeDocument/2006/relationships/image" Target="../media/image100.png"/><Relationship Id="rId8" Type="http://schemas.openxmlformats.org/officeDocument/2006/relationships/image" Target="../media/image10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07.png"/><Relationship Id="rId4" Type="http://schemas.openxmlformats.org/officeDocument/2006/relationships/image" Target="../media/image102.png"/><Relationship Id="rId5" Type="http://schemas.openxmlformats.org/officeDocument/2006/relationships/image" Target="../media/image103.png"/><Relationship Id="rId6" Type="http://schemas.openxmlformats.org/officeDocument/2006/relationships/image" Target="../media/image104.png"/><Relationship Id="rId7" Type="http://schemas.openxmlformats.org/officeDocument/2006/relationships/image" Target="../media/image105.png"/><Relationship Id="rId8" Type="http://schemas.openxmlformats.org/officeDocument/2006/relationships/image" Target="../media/image106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07.png"/><Relationship Id="rId4" Type="http://schemas.openxmlformats.org/officeDocument/2006/relationships/image" Target="../media/image108.png"/><Relationship Id="rId5" Type="http://schemas.openxmlformats.org/officeDocument/2006/relationships/image" Target="../media/image109.png"/><Relationship Id="rId6" Type="http://schemas.openxmlformats.org/officeDocument/2006/relationships/image" Target="../media/image110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07.png"/><Relationship Id="rId4" Type="http://schemas.openxmlformats.org/officeDocument/2006/relationships/image" Target="../media/image119.png"/></Relationships>
</file>

<file path=ppt/slides/_rels/slide33.xml.rels><?xml version="1.0" encoding="UTF-8" standalone="yes"?><Relationships xmlns="http://schemas.openxmlformats.org/package/2006/relationships"><Relationship Id="rId11" Type="http://schemas.openxmlformats.org/officeDocument/2006/relationships/image" Target="../media/image115.png"/><Relationship Id="rId10" Type="http://schemas.openxmlformats.org/officeDocument/2006/relationships/image" Target="../media/image112.png"/><Relationship Id="rId13" Type="http://schemas.openxmlformats.org/officeDocument/2006/relationships/image" Target="../media/image116.png"/><Relationship Id="rId12" Type="http://schemas.openxmlformats.org/officeDocument/2006/relationships/image" Target="../media/image12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07.png"/><Relationship Id="rId4" Type="http://schemas.openxmlformats.org/officeDocument/2006/relationships/image" Target="../media/image120.png"/><Relationship Id="rId9" Type="http://schemas.openxmlformats.org/officeDocument/2006/relationships/image" Target="../media/image113.png"/><Relationship Id="rId5" Type="http://schemas.openxmlformats.org/officeDocument/2006/relationships/image" Target="../media/image114.png"/><Relationship Id="rId6" Type="http://schemas.openxmlformats.org/officeDocument/2006/relationships/image" Target="../media/image117.png"/><Relationship Id="rId7" Type="http://schemas.openxmlformats.org/officeDocument/2006/relationships/image" Target="../media/image118.png"/><Relationship Id="rId8" Type="http://schemas.openxmlformats.org/officeDocument/2006/relationships/image" Target="../media/image16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/>
          <p:nvPr/>
        </p:nvSpPr>
        <p:spPr>
          <a:xfrm>
            <a:off x="-16933" y="-9525"/>
            <a:ext cx="18321867" cy="10306050"/>
          </a:xfrm>
          <a:custGeom>
            <a:rect b="b" l="l" r="r" t="t"/>
            <a:pathLst>
              <a:path extrusionOk="0" h="10306050" w="18321867">
                <a:moveTo>
                  <a:pt x="0" y="0"/>
                </a:moveTo>
                <a:lnTo>
                  <a:pt x="18321866" y="0"/>
                </a:lnTo>
                <a:lnTo>
                  <a:pt x="18321866" y="10306050"/>
                </a:lnTo>
                <a:lnTo>
                  <a:pt x="0" y="10306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9" name="Google Shape;89;p1"/>
          <p:cNvSpPr txBox="1"/>
          <p:nvPr/>
        </p:nvSpPr>
        <p:spPr>
          <a:xfrm>
            <a:off x="698794" y="2828901"/>
            <a:ext cx="10622633" cy="3699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7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大數據 。科技課二</a:t>
            </a:r>
            <a:endParaRPr/>
          </a:p>
          <a:p>
            <a:pPr indent="0" lvl="0" marL="0" marR="0" rtl="0" algn="l">
              <a:lnSpc>
                <a:spcPct val="167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0" u="none" cap="none" strike="noStrike">
                <a:solidFill>
                  <a:srgbClr val="5D53D8"/>
                </a:solidFill>
                <a:latin typeface="Noto Sans TC"/>
                <a:ea typeface="Noto Sans TC"/>
                <a:cs typeface="Noto Sans TC"/>
                <a:sym typeface="Noto Sans TC"/>
              </a:rPr>
              <a:t>    </a:t>
            </a:r>
            <a:r>
              <a:rPr b="1" i="0" lang="en-US" sz="9000" u="none" cap="none" strike="noStrike">
                <a:solidFill>
                  <a:srgbClr val="325ADF"/>
                </a:solidFill>
                <a:latin typeface="Noto Sans TC"/>
                <a:ea typeface="Noto Sans TC"/>
                <a:cs typeface="Noto Sans TC"/>
                <a:sym typeface="Noto Sans TC"/>
              </a:rPr>
              <a:t>破解大數據</a:t>
            </a:r>
            <a:endParaRPr/>
          </a:p>
        </p:txBody>
      </p:sp>
      <p:grpSp>
        <p:nvGrpSpPr>
          <p:cNvPr id="90" name="Google Shape;90;p1"/>
          <p:cNvGrpSpPr/>
          <p:nvPr/>
        </p:nvGrpSpPr>
        <p:grpSpPr>
          <a:xfrm>
            <a:off x="767486" y="5563272"/>
            <a:ext cx="1038980" cy="1038980"/>
            <a:chOff x="0" y="0"/>
            <a:chExt cx="812800" cy="812800"/>
          </a:xfrm>
        </p:grpSpPr>
        <p:sp>
          <p:nvSpPr>
            <p:cNvPr id="91" name="Google Shape;91;p1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>
              <a:gsLst>
                <a:gs pos="0">
                  <a:srgbClr val="3428BA"/>
                </a:gs>
                <a:gs pos="100000">
                  <a:srgbClr val="5FA2DB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3" name="Google Shape;93;p1"/>
          <p:cNvSpPr/>
          <p:nvPr/>
        </p:nvSpPr>
        <p:spPr>
          <a:xfrm>
            <a:off x="767486" y="8648700"/>
            <a:ext cx="5836596" cy="1028700"/>
          </a:xfrm>
          <a:custGeom>
            <a:rect b="b" l="l" r="r" t="t"/>
            <a:pathLst>
              <a:path extrusionOk="0" h="1028700" w="5836596">
                <a:moveTo>
                  <a:pt x="0" y="0"/>
                </a:moveTo>
                <a:lnTo>
                  <a:pt x="5836596" y="0"/>
                </a:lnTo>
                <a:lnTo>
                  <a:pt x="5836596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94" name="Google Shape;94;p1"/>
          <p:cNvGrpSpPr/>
          <p:nvPr/>
        </p:nvGrpSpPr>
        <p:grpSpPr>
          <a:xfrm>
            <a:off x="8992127" y="8880261"/>
            <a:ext cx="8575911" cy="522715"/>
            <a:chOff x="0" y="-57150"/>
            <a:chExt cx="11434548" cy="696954"/>
          </a:xfrm>
        </p:grpSpPr>
        <p:sp>
          <p:nvSpPr>
            <p:cNvPr id="95" name="Google Shape;95;p1"/>
            <p:cNvSpPr txBox="1"/>
            <p:nvPr/>
          </p:nvSpPr>
          <p:spPr>
            <a:xfrm>
              <a:off x="222633" y="-57150"/>
              <a:ext cx="10939118" cy="6969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1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214" u="none" cap="none" strike="noStrike">
                  <a:solidFill>
                    <a:srgbClr val="FFFFFF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Project NEXT 新興科技素養及價值教育計劃</a:t>
              </a: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0" y="208585"/>
              <a:ext cx="222633" cy="222633"/>
            </a:xfrm>
            <a:custGeom>
              <a:rect b="b" l="l" r="r" t="t"/>
              <a:pathLst>
                <a:path extrusionOk="0" h="222633" w="222633">
                  <a:moveTo>
                    <a:pt x="0" y="0"/>
                  </a:moveTo>
                  <a:lnTo>
                    <a:pt x="222633" y="0"/>
                  </a:lnTo>
                  <a:lnTo>
                    <a:pt x="222633" y="222634"/>
                  </a:lnTo>
                  <a:lnTo>
                    <a:pt x="0" y="22263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97" name="Google Shape;97;p1"/>
            <p:cNvSpPr/>
            <p:nvPr/>
          </p:nvSpPr>
          <p:spPr>
            <a:xfrm>
              <a:off x="11211915" y="208585"/>
              <a:ext cx="222633" cy="222633"/>
            </a:xfrm>
            <a:custGeom>
              <a:rect b="b" l="l" r="r" t="t"/>
              <a:pathLst>
                <a:path extrusionOk="0" h="222633" w="222633">
                  <a:moveTo>
                    <a:pt x="0" y="0"/>
                  </a:moveTo>
                  <a:lnTo>
                    <a:pt x="222633" y="0"/>
                  </a:lnTo>
                  <a:lnTo>
                    <a:pt x="222633" y="222634"/>
                  </a:lnTo>
                  <a:lnTo>
                    <a:pt x="0" y="22263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98" name="Google Shape;98;p1"/>
          <p:cNvSpPr/>
          <p:nvPr/>
        </p:nvSpPr>
        <p:spPr>
          <a:xfrm>
            <a:off x="10149657" y="5857938"/>
            <a:ext cx="1589262" cy="1765847"/>
          </a:xfrm>
          <a:custGeom>
            <a:rect b="b" l="l" r="r" t="t"/>
            <a:pathLst>
              <a:path extrusionOk="0" h="1765847" w="1589262">
                <a:moveTo>
                  <a:pt x="0" y="0"/>
                </a:moveTo>
                <a:lnTo>
                  <a:pt x="1589262" y="0"/>
                </a:lnTo>
                <a:lnTo>
                  <a:pt x="1589262" y="1765847"/>
                </a:lnTo>
                <a:lnTo>
                  <a:pt x="0" y="17658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65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9" name="Google Shape;99;p1"/>
          <p:cNvSpPr/>
          <p:nvPr/>
        </p:nvSpPr>
        <p:spPr>
          <a:xfrm>
            <a:off x="767486" y="551356"/>
            <a:ext cx="5809300" cy="1502405"/>
          </a:xfrm>
          <a:custGeom>
            <a:rect b="b" l="l" r="r" t="t"/>
            <a:pathLst>
              <a:path extrusionOk="0" h="1502405" w="5809300">
                <a:moveTo>
                  <a:pt x="0" y="0"/>
                </a:moveTo>
                <a:lnTo>
                  <a:pt x="5809301" y="0"/>
                </a:lnTo>
                <a:lnTo>
                  <a:pt x="5809301" y="1502405"/>
                </a:lnTo>
                <a:lnTo>
                  <a:pt x="0" y="15024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0" name="Google Shape;100;p1"/>
          <p:cNvSpPr txBox="1"/>
          <p:nvPr/>
        </p:nvSpPr>
        <p:spPr>
          <a:xfrm>
            <a:off x="869155" y="8730546"/>
            <a:ext cx="2621610" cy="7792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569" u="none" cap="none" strike="noStrike">
                <a:solidFill>
                  <a:srgbClr val="1779A9"/>
                </a:solidFill>
                <a:latin typeface="Noto Sans TC"/>
                <a:ea typeface="Noto Sans TC"/>
                <a:cs typeface="Noto Sans TC"/>
                <a:sym typeface="Noto Sans TC"/>
              </a:rPr>
              <a:t>教學簡報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"/>
          <p:cNvSpPr/>
          <p:nvPr/>
        </p:nvSpPr>
        <p:spPr>
          <a:xfrm>
            <a:off x="-487315" y="-136370"/>
            <a:ext cx="18775315" cy="10486140"/>
          </a:xfrm>
          <a:custGeom>
            <a:rect b="b" l="l" r="r" t="t"/>
            <a:pathLst>
              <a:path extrusionOk="0" h="10486140" w="18775315">
                <a:moveTo>
                  <a:pt x="0" y="0"/>
                </a:moveTo>
                <a:lnTo>
                  <a:pt x="18775315" y="0"/>
                </a:lnTo>
                <a:lnTo>
                  <a:pt x="18775315" y="10486140"/>
                </a:lnTo>
                <a:lnTo>
                  <a:pt x="0" y="10486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803"/>
            </a:stretch>
          </a:blipFill>
          <a:ln>
            <a:noFill/>
          </a:ln>
        </p:spPr>
      </p:sp>
      <p:grpSp>
        <p:nvGrpSpPr>
          <p:cNvPr id="106" name="Google Shape;106;p2"/>
          <p:cNvGrpSpPr/>
          <p:nvPr/>
        </p:nvGrpSpPr>
        <p:grpSpPr>
          <a:xfrm>
            <a:off x="13454432" y="1633686"/>
            <a:ext cx="7133684" cy="8782854"/>
            <a:chOff x="0" y="-28575"/>
            <a:chExt cx="2167467" cy="2668543"/>
          </a:xfrm>
        </p:grpSpPr>
        <p:sp>
          <p:nvSpPr>
            <p:cNvPr id="107" name="Google Shape;107;p2"/>
            <p:cNvSpPr/>
            <p:nvPr/>
          </p:nvSpPr>
          <p:spPr>
            <a:xfrm>
              <a:off x="0" y="0"/>
              <a:ext cx="2167467" cy="2639968"/>
            </a:xfrm>
            <a:custGeom>
              <a:rect b="b" l="l" r="r" t="t"/>
              <a:pathLst>
                <a:path extrusionOk="0" h="2639968" w="2167467">
                  <a:moveTo>
                    <a:pt x="95503" y="0"/>
                  </a:moveTo>
                  <a:lnTo>
                    <a:pt x="2071964" y="0"/>
                  </a:lnTo>
                  <a:cubicBezTo>
                    <a:pt x="2124708" y="0"/>
                    <a:pt x="2167467" y="42758"/>
                    <a:pt x="2167467" y="95503"/>
                  </a:cubicBezTo>
                  <a:lnTo>
                    <a:pt x="2167467" y="2544465"/>
                  </a:lnTo>
                  <a:cubicBezTo>
                    <a:pt x="2167467" y="2597210"/>
                    <a:pt x="2124708" y="2639968"/>
                    <a:pt x="2071964" y="2639968"/>
                  </a:cubicBezTo>
                  <a:lnTo>
                    <a:pt x="95503" y="2639968"/>
                  </a:lnTo>
                  <a:cubicBezTo>
                    <a:pt x="42758" y="2639968"/>
                    <a:pt x="0" y="2597210"/>
                    <a:pt x="0" y="2544465"/>
                  </a:cubicBezTo>
                  <a:lnTo>
                    <a:pt x="0" y="95503"/>
                  </a:lnTo>
                  <a:cubicBezTo>
                    <a:pt x="0" y="42758"/>
                    <a:pt x="42758" y="0"/>
                    <a:pt x="95503" y="0"/>
                  </a:cubicBez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2"/>
            <p:cNvSpPr txBox="1"/>
            <p:nvPr/>
          </p:nvSpPr>
          <p:spPr>
            <a:xfrm>
              <a:off x="0" y="-28575"/>
              <a:ext cx="2167467" cy="26685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9" name="Google Shape;109;p2"/>
          <p:cNvSpPr/>
          <p:nvPr/>
        </p:nvSpPr>
        <p:spPr>
          <a:xfrm>
            <a:off x="15660959" y="9315450"/>
            <a:ext cx="1512616" cy="428625"/>
          </a:xfrm>
          <a:custGeom>
            <a:rect b="b" l="l" r="r" t="t"/>
            <a:pathLst>
              <a:path extrusionOk="0" h="428625" w="1512616">
                <a:moveTo>
                  <a:pt x="0" y="0"/>
                </a:moveTo>
                <a:lnTo>
                  <a:pt x="1512616" y="0"/>
                </a:lnTo>
                <a:lnTo>
                  <a:pt x="1512616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7000"/>
            </a:blip>
            <a:stretch>
              <a:fillRect b="0" l="-72407" r="0" t="0"/>
            </a:stretch>
          </a:blipFill>
          <a:ln>
            <a:noFill/>
          </a:ln>
        </p:spPr>
      </p:sp>
      <p:sp>
        <p:nvSpPr>
          <p:cNvPr id="110" name="Google Shape;110;p2"/>
          <p:cNvSpPr/>
          <p:nvPr/>
        </p:nvSpPr>
        <p:spPr>
          <a:xfrm>
            <a:off x="1029270" y="4470362"/>
            <a:ext cx="1069658" cy="1069658"/>
          </a:xfrm>
          <a:custGeom>
            <a:rect b="b" l="l" r="r" t="t"/>
            <a:pathLst>
              <a:path extrusionOk="0" h="1069658" w="1069658">
                <a:moveTo>
                  <a:pt x="0" y="0"/>
                </a:moveTo>
                <a:lnTo>
                  <a:pt x="1069657" y="0"/>
                </a:lnTo>
                <a:lnTo>
                  <a:pt x="1069657" y="1069658"/>
                </a:lnTo>
                <a:lnTo>
                  <a:pt x="0" y="10696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1" name="Google Shape;111;p2"/>
          <p:cNvSpPr/>
          <p:nvPr/>
        </p:nvSpPr>
        <p:spPr>
          <a:xfrm>
            <a:off x="1028700" y="6320943"/>
            <a:ext cx="1069658" cy="1069658"/>
          </a:xfrm>
          <a:custGeom>
            <a:rect b="b" l="l" r="r" t="t"/>
            <a:pathLst>
              <a:path extrusionOk="0" h="1069658" w="1069658">
                <a:moveTo>
                  <a:pt x="0" y="0"/>
                </a:moveTo>
                <a:lnTo>
                  <a:pt x="1069658" y="0"/>
                </a:lnTo>
                <a:lnTo>
                  <a:pt x="1069658" y="1069657"/>
                </a:lnTo>
                <a:lnTo>
                  <a:pt x="0" y="10696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12" name="Google Shape;112;p2"/>
          <p:cNvGrpSpPr/>
          <p:nvPr/>
        </p:nvGrpSpPr>
        <p:grpSpPr>
          <a:xfrm>
            <a:off x="1029270" y="1628629"/>
            <a:ext cx="5951308" cy="1687711"/>
            <a:chOff x="0" y="-38100"/>
            <a:chExt cx="1567423" cy="444500"/>
          </a:xfrm>
        </p:grpSpPr>
        <p:sp>
          <p:nvSpPr>
            <p:cNvPr id="113" name="Google Shape;113;p2"/>
            <p:cNvSpPr/>
            <p:nvPr/>
          </p:nvSpPr>
          <p:spPr>
            <a:xfrm>
              <a:off x="0" y="0"/>
              <a:ext cx="1567423" cy="406400"/>
            </a:xfrm>
            <a:custGeom>
              <a:rect b="b" l="l" r="r" t="t"/>
              <a:pathLst>
                <a:path extrusionOk="0" h="406400" w="1567423">
                  <a:moveTo>
                    <a:pt x="1364223" y="0"/>
                  </a:moveTo>
                  <a:cubicBezTo>
                    <a:pt x="1476447" y="0"/>
                    <a:pt x="1567423" y="90976"/>
                    <a:pt x="1567423" y="203200"/>
                  </a:cubicBezTo>
                  <a:cubicBezTo>
                    <a:pt x="1567423" y="315424"/>
                    <a:pt x="1476447" y="406400"/>
                    <a:pt x="1364223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gradFill>
              <a:gsLst>
                <a:gs pos="0">
                  <a:srgbClr val="8C52FF"/>
                </a:gs>
                <a:gs pos="100000">
                  <a:srgbClr val="00BF63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2"/>
            <p:cNvSpPr txBox="1"/>
            <p:nvPr/>
          </p:nvSpPr>
          <p:spPr>
            <a:xfrm>
              <a:off x="0" y="-38100"/>
              <a:ext cx="1567423" cy="44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5" name="Google Shape;115;p2"/>
          <p:cNvGrpSpPr/>
          <p:nvPr/>
        </p:nvGrpSpPr>
        <p:grpSpPr>
          <a:xfrm>
            <a:off x="11348363" y="2910242"/>
            <a:ext cx="5805378" cy="5995794"/>
            <a:chOff x="0" y="0"/>
            <a:chExt cx="6350000" cy="6558280"/>
          </a:xfrm>
        </p:grpSpPr>
        <p:sp>
          <p:nvSpPr>
            <p:cNvPr id="116" name="Google Shape;116;p2"/>
            <p:cNvSpPr/>
            <p:nvPr/>
          </p:nvSpPr>
          <p:spPr>
            <a:xfrm>
              <a:off x="74930" y="74930"/>
              <a:ext cx="6200140" cy="6408420"/>
            </a:xfrm>
            <a:custGeom>
              <a:rect b="b" l="l" r="r" t="t"/>
              <a:pathLst>
                <a:path extrusionOk="0"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-1677" r="-1678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0" y="0"/>
              <a:ext cx="6350000" cy="6558280"/>
            </a:xfrm>
            <a:custGeom>
              <a:rect b="b" l="l" r="r" t="t"/>
              <a:pathLst>
                <a:path extrusionOk="0"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8" name="Google Shape;118;p2"/>
          <p:cNvSpPr/>
          <p:nvPr/>
        </p:nvSpPr>
        <p:spPr>
          <a:xfrm>
            <a:off x="11430099" y="3918970"/>
            <a:ext cx="5619750" cy="4509849"/>
          </a:xfrm>
          <a:custGeom>
            <a:rect b="b" l="l" r="r" t="t"/>
            <a:pathLst>
              <a:path extrusionOk="0" h="4509849" w="5619750">
                <a:moveTo>
                  <a:pt x="0" y="0"/>
                </a:moveTo>
                <a:lnTo>
                  <a:pt x="5619750" y="0"/>
                </a:lnTo>
                <a:lnTo>
                  <a:pt x="5619750" y="4509849"/>
                </a:lnTo>
                <a:lnTo>
                  <a:pt x="0" y="45098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9" name="Google Shape;119;p2"/>
          <p:cNvSpPr txBox="1"/>
          <p:nvPr/>
        </p:nvSpPr>
        <p:spPr>
          <a:xfrm>
            <a:off x="2413252" y="4317625"/>
            <a:ext cx="8252843" cy="10466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70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551" u="none" cap="none" strike="noStrike">
                <a:solidFill>
                  <a:srgbClr val="1A3ECD"/>
                </a:solidFill>
                <a:latin typeface="Noto Sans TC"/>
                <a:ea typeface="Noto Sans TC"/>
                <a:cs typeface="Noto Sans TC"/>
                <a:sym typeface="Noto Sans TC"/>
              </a:rPr>
              <a:t>了解大數據的定義</a:t>
            </a:r>
            <a:endParaRPr/>
          </a:p>
        </p:txBody>
      </p:sp>
      <p:sp>
        <p:nvSpPr>
          <p:cNvPr id="120" name="Google Shape;120;p2"/>
          <p:cNvSpPr txBox="1"/>
          <p:nvPr/>
        </p:nvSpPr>
        <p:spPr>
          <a:xfrm>
            <a:off x="2413252" y="6197118"/>
            <a:ext cx="6981246" cy="31421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l">
              <a:lnSpc>
                <a:spcPct val="1270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551" u="none" cap="none" strike="noStrike">
                <a:solidFill>
                  <a:srgbClr val="1A3ECD"/>
                </a:solidFill>
                <a:latin typeface="Noto Sans TC"/>
                <a:ea typeface="Noto Sans TC"/>
                <a:cs typeface="Noto Sans TC"/>
                <a:sym typeface="Noto Sans TC"/>
              </a:rPr>
              <a:t>了解常見的大數據工具及其於不同產業上應用</a:t>
            </a:r>
            <a:endParaRPr/>
          </a:p>
        </p:txBody>
      </p:sp>
      <p:sp>
        <p:nvSpPr>
          <p:cNvPr id="121" name="Google Shape;121;p2"/>
          <p:cNvSpPr txBox="1"/>
          <p:nvPr/>
        </p:nvSpPr>
        <p:spPr>
          <a:xfrm>
            <a:off x="1028700" y="1988037"/>
            <a:ext cx="5951877" cy="12373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94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目標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"/>
          <p:cNvSpPr/>
          <p:nvPr/>
        </p:nvSpPr>
        <p:spPr>
          <a:xfrm flipH="1" rot="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18288000"/>
                </a:moveTo>
                <a:lnTo>
                  <a:pt x="10287000" y="0"/>
                </a:ln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grpSp>
        <p:nvGrpSpPr>
          <p:cNvPr id="127" name="Google Shape;127;p3"/>
          <p:cNvGrpSpPr/>
          <p:nvPr/>
        </p:nvGrpSpPr>
        <p:grpSpPr>
          <a:xfrm>
            <a:off x="-4624310" y="-780963"/>
            <a:ext cx="9897511" cy="11920601"/>
            <a:chOff x="0" y="-19050"/>
            <a:chExt cx="690674" cy="831850"/>
          </a:xfrm>
        </p:grpSpPr>
        <p:sp>
          <p:nvSpPr>
            <p:cNvPr id="128" name="Google Shape;128;p3"/>
            <p:cNvSpPr/>
            <p:nvPr/>
          </p:nvSpPr>
          <p:spPr>
            <a:xfrm>
              <a:off x="0" y="0"/>
              <a:ext cx="690674" cy="812800"/>
            </a:xfrm>
            <a:custGeom>
              <a:rect b="b" l="l" r="r" t="t"/>
              <a:pathLst>
                <a:path extrusionOk="0" h="812800" w="690674">
                  <a:moveTo>
                    <a:pt x="345337" y="0"/>
                  </a:moveTo>
                  <a:cubicBezTo>
                    <a:pt x="154613" y="0"/>
                    <a:pt x="0" y="181951"/>
                    <a:pt x="0" y="406400"/>
                  </a:cubicBezTo>
                  <a:cubicBezTo>
                    <a:pt x="0" y="630849"/>
                    <a:pt x="154613" y="812800"/>
                    <a:pt x="345337" y="812800"/>
                  </a:cubicBezTo>
                  <a:cubicBezTo>
                    <a:pt x="536061" y="812800"/>
                    <a:pt x="690674" y="630849"/>
                    <a:pt x="690674" y="406400"/>
                  </a:cubicBezTo>
                  <a:cubicBezTo>
                    <a:pt x="690674" y="181951"/>
                    <a:pt x="536061" y="0"/>
                    <a:pt x="345337" y="0"/>
                  </a:cubicBez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3"/>
            <p:cNvSpPr txBox="1"/>
            <p:nvPr/>
          </p:nvSpPr>
          <p:spPr>
            <a:xfrm>
              <a:off x="64751" y="-19050"/>
              <a:ext cx="561172" cy="7556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0" name="Google Shape;130;p3"/>
          <p:cNvSpPr/>
          <p:nvPr/>
        </p:nvSpPr>
        <p:spPr>
          <a:xfrm>
            <a:off x="1158401" y="1028700"/>
            <a:ext cx="8229600" cy="8229600"/>
          </a:xfrm>
          <a:custGeom>
            <a:rect b="b" l="l" r="r" t="t"/>
            <a:pathLst>
              <a:path extrusionOk="0" h="8229600" w="8229600">
                <a:moveTo>
                  <a:pt x="0" y="0"/>
                </a:moveTo>
                <a:lnTo>
                  <a:pt x="8229600" y="0"/>
                </a:lnTo>
                <a:lnTo>
                  <a:pt x="82296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31" name="Google Shape;131;p3"/>
          <p:cNvGrpSpPr/>
          <p:nvPr/>
        </p:nvGrpSpPr>
        <p:grpSpPr>
          <a:xfrm>
            <a:off x="1986750" y="1959440"/>
            <a:ext cx="6566553" cy="6373665"/>
            <a:chOff x="-23042" y="66269"/>
            <a:chExt cx="6542159" cy="6349987"/>
          </a:xfrm>
        </p:grpSpPr>
        <p:sp>
          <p:nvSpPr>
            <p:cNvPr id="132" name="Google Shape;132;p3"/>
            <p:cNvSpPr/>
            <p:nvPr/>
          </p:nvSpPr>
          <p:spPr>
            <a:xfrm>
              <a:off x="-23042" y="119185"/>
              <a:ext cx="6542159" cy="6244242"/>
            </a:xfrm>
            <a:custGeom>
              <a:rect b="b" l="l" r="r" t="t"/>
              <a:pathLst>
                <a:path extrusionOk="0" h="6244242" w="6542159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-24711" r="-24711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3"/>
            <p:cNvSpPr/>
            <p:nvPr/>
          </p:nvSpPr>
          <p:spPr>
            <a:xfrm>
              <a:off x="73038" y="66269"/>
              <a:ext cx="6350000" cy="6349987"/>
            </a:xfrm>
            <a:custGeom>
              <a:rect b="b" l="l" r="r" t="t"/>
              <a:pathLst>
                <a:path extrusionOk="0" h="6349987" w="6350000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B4E4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4" name="Google Shape;134;p3"/>
          <p:cNvSpPr/>
          <p:nvPr/>
        </p:nvSpPr>
        <p:spPr>
          <a:xfrm>
            <a:off x="10067536" y="2025821"/>
            <a:ext cx="953654" cy="953654"/>
          </a:xfrm>
          <a:custGeom>
            <a:rect b="b" l="l" r="r" t="t"/>
            <a:pathLst>
              <a:path extrusionOk="0" h="953654" w="953654">
                <a:moveTo>
                  <a:pt x="0" y="0"/>
                </a:moveTo>
                <a:lnTo>
                  <a:pt x="953654" y="0"/>
                </a:lnTo>
                <a:lnTo>
                  <a:pt x="953654" y="953654"/>
                </a:lnTo>
                <a:lnTo>
                  <a:pt x="0" y="9536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5" name="Google Shape;135;p3"/>
          <p:cNvSpPr/>
          <p:nvPr/>
        </p:nvSpPr>
        <p:spPr>
          <a:xfrm>
            <a:off x="10067536" y="3370000"/>
            <a:ext cx="953654" cy="953654"/>
          </a:xfrm>
          <a:custGeom>
            <a:rect b="b" l="l" r="r" t="t"/>
            <a:pathLst>
              <a:path extrusionOk="0" h="953654" w="953654">
                <a:moveTo>
                  <a:pt x="0" y="0"/>
                </a:moveTo>
                <a:lnTo>
                  <a:pt x="953654" y="0"/>
                </a:lnTo>
                <a:lnTo>
                  <a:pt x="953654" y="953654"/>
                </a:lnTo>
                <a:lnTo>
                  <a:pt x="0" y="9536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6" name="Google Shape;136;p3"/>
          <p:cNvSpPr/>
          <p:nvPr/>
        </p:nvSpPr>
        <p:spPr>
          <a:xfrm>
            <a:off x="10067536" y="4714179"/>
            <a:ext cx="953654" cy="953654"/>
          </a:xfrm>
          <a:custGeom>
            <a:rect b="b" l="l" r="r" t="t"/>
            <a:pathLst>
              <a:path extrusionOk="0" h="953654" w="953654">
                <a:moveTo>
                  <a:pt x="0" y="0"/>
                </a:moveTo>
                <a:lnTo>
                  <a:pt x="953654" y="0"/>
                </a:lnTo>
                <a:lnTo>
                  <a:pt x="953654" y="953653"/>
                </a:lnTo>
                <a:lnTo>
                  <a:pt x="0" y="9536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7" name="Google Shape;137;p3"/>
          <p:cNvSpPr/>
          <p:nvPr/>
        </p:nvSpPr>
        <p:spPr>
          <a:xfrm>
            <a:off x="10067536" y="6058357"/>
            <a:ext cx="953654" cy="953654"/>
          </a:xfrm>
          <a:custGeom>
            <a:rect b="b" l="l" r="r" t="t"/>
            <a:pathLst>
              <a:path extrusionOk="0" h="953654" w="953654">
                <a:moveTo>
                  <a:pt x="0" y="0"/>
                </a:moveTo>
                <a:lnTo>
                  <a:pt x="953654" y="0"/>
                </a:lnTo>
                <a:lnTo>
                  <a:pt x="953654" y="953654"/>
                </a:lnTo>
                <a:lnTo>
                  <a:pt x="0" y="9536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8" name="Google Shape;138;p3"/>
          <p:cNvSpPr/>
          <p:nvPr/>
        </p:nvSpPr>
        <p:spPr>
          <a:xfrm>
            <a:off x="10067536" y="7402536"/>
            <a:ext cx="953654" cy="953654"/>
          </a:xfrm>
          <a:custGeom>
            <a:rect b="b" l="l" r="r" t="t"/>
            <a:pathLst>
              <a:path extrusionOk="0" h="953654" w="953654">
                <a:moveTo>
                  <a:pt x="0" y="0"/>
                </a:moveTo>
                <a:lnTo>
                  <a:pt x="953654" y="0"/>
                </a:lnTo>
                <a:lnTo>
                  <a:pt x="953654" y="953654"/>
                </a:lnTo>
                <a:lnTo>
                  <a:pt x="0" y="9536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9" name="Google Shape;139;p3"/>
          <p:cNvSpPr/>
          <p:nvPr/>
        </p:nvSpPr>
        <p:spPr>
          <a:xfrm>
            <a:off x="10067536" y="8746715"/>
            <a:ext cx="953654" cy="953654"/>
          </a:xfrm>
          <a:custGeom>
            <a:rect b="b" l="l" r="r" t="t"/>
            <a:pathLst>
              <a:path extrusionOk="0" h="953654" w="953654">
                <a:moveTo>
                  <a:pt x="0" y="0"/>
                </a:moveTo>
                <a:lnTo>
                  <a:pt x="953654" y="0"/>
                </a:lnTo>
                <a:lnTo>
                  <a:pt x="953654" y="953654"/>
                </a:lnTo>
                <a:lnTo>
                  <a:pt x="0" y="9536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0" name="Google Shape;140;p3"/>
          <p:cNvSpPr/>
          <p:nvPr/>
        </p:nvSpPr>
        <p:spPr>
          <a:xfrm>
            <a:off x="2619506" y="2479265"/>
            <a:ext cx="5673693" cy="6324600"/>
          </a:xfrm>
          <a:custGeom>
            <a:rect b="b" l="l" r="r" t="t"/>
            <a:pathLst>
              <a:path extrusionOk="0" h="6324600" w="5673693">
                <a:moveTo>
                  <a:pt x="0" y="0"/>
                </a:moveTo>
                <a:lnTo>
                  <a:pt x="5673693" y="0"/>
                </a:lnTo>
                <a:lnTo>
                  <a:pt x="5673693" y="6324600"/>
                </a:lnTo>
                <a:lnTo>
                  <a:pt x="0" y="6324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1" name="Google Shape;141;p3"/>
          <p:cNvSpPr txBox="1"/>
          <p:nvPr/>
        </p:nvSpPr>
        <p:spPr>
          <a:xfrm>
            <a:off x="9927850" y="608059"/>
            <a:ext cx="6398241" cy="10177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9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04" u="none" cap="none" strike="noStrike">
                <a:solidFill>
                  <a:srgbClr val="A8DFFD"/>
                </a:solidFill>
                <a:latin typeface="Noto Sans TC"/>
                <a:ea typeface="Noto Sans TC"/>
                <a:cs typeface="Noto Sans TC"/>
                <a:sym typeface="Noto Sans TC"/>
              </a:rPr>
              <a:t>活動流程</a:t>
            </a:r>
            <a:endParaRPr/>
          </a:p>
        </p:txBody>
      </p:sp>
      <p:sp>
        <p:nvSpPr>
          <p:cNvPr id="142" name="Google Shape;142;p3"/>
          <p:cNvSpPr txBox="1"/>
          <p:nvPr/>
        </p:nvSpPr>
        <p:spPr>
          <a:xfrm>
            <a:off x="10334502" y="2194415"/>
            <a:ext cx="686688" cy="5455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42" u="none" cap="none" strike="noStrike">
                <a:solidFill>
                  <a:srgbClr val="A8DFF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01</a:t>
            </a:r>
            <a:endParaRPr/>
          </a:p>
        </p:txBody>
      </p:sp>
      <p:sp>
        <p:nvSpPr>
          <p:cNvPr id="143" name="Google Shape;143;p3"/>
          <p:cNvSpPr txBox="1"/>
          <p:nvPr/>
        </p:nvSpPr>
        <p:spPr>
          <a:xfrm>
            <a:off x="10334502" y="3538594"/>
            <a:ext cx="686688" cy="5455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42" u="none" cap="none" strike="noStrike">
                <a:solidFill>
                  <a:srgbClr val="A8DFF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02</a:t>
            </a:r>
            <a:endParaRPr/>
          </a:p>
        </p:txBody>
      </p:sp>
      <p:sp>
        <p:nvSpPr>
          <p:cNvPr id="144" name="Google Shape;144;p3"/>
          <p:cNvSpPr txBox="1"/>
          <p:nvPr/>
        </p:nvSpPr>
        <p:spPr>
          <a:xfrm>
            <a:off x="10334502" y="4882772"/>
            <a:ext cx="686688" cy="5455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42" u="none" cap="none" strike="noStrike">
                <a:solidFill>
                  <a:srgbClr val="A8DFF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03</a:t>
            </a:r>
            <a:endParaRPr/>
          </a:p>
        </p:txBody>
      </p:sp>
      <p:sp>
        <p:nvSpPr>
          <p:cNvPr id="145" name="Google Shape;145;p3"/>
          <p:cNvSpPr txBox="1"/>
          <p:nvPr/>
        </p:nvSpPr>
        <p:spPr>
          <a:xfrm>
            <a:off x="10334502" y="6226951"/>
            <a:ext cx="686688" cy="5455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42" u="none" cap="none" strike="noStrike">
                <a:solidFill>
                  <a:srgbClr val="A8DFF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04</a:t>
            </a:r>
            <a:endParaRPr/>
          </a:p>
        </p:txBody>
      </p:sp>
      <p:sp>
        <p:nvSpPr>
          <p:cNvPr id="146" name="Google Shape;146;p3"/>
          <p:cNvSpPr txBox="1"/>
          <p:nvPr/>
        </p:nvSpPr>
        <p:spPr>
          <a:xfrm>
            <a:off x="11444598" y="2061500"/>
            <a:ext cx="5851840" cy="6489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7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熱身遊戲 :$1都唔蝕</a:t>
            </a:r>
            <a:endParaRPr/>
          </a:p>
        </p:txBody>
      </p:sp>
      <p:sp>
        <p:nvSpPr>
          <p:cNvPr id="147" name="Google Shape;147;p3"/>
          <p:cNvSpPr txBox="1"/>
          <p:nvPr/>
        </p:nvSpPr>
        <p:spPr>
          <a:xfrm>
            <a:off x="11444598" y="3446207"/>
            <a:ext cx="6306663" cy="6489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7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遊戲：假如世界沒有大數據？</a:t>
            </a:r>
            <a:endParaRPr/>
          </a:p>
        </p:txBody>
      </p:sp>
      <p:sp>
        <p:nvSpPr>
          <p:cNvPr id="148" name="Google Shape;148;p3"/>
          <p:cNvSpPr txBox="1"/>
          <p:nvPr/>
        </p:nvSpPr>
        <p:spPr>
          <a:xfrm>
            <a:off x="11444598" y="4809399"/>
            <a:ext cx="5851840" cy="6489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7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活動：「數據迴戰」</a:t>
            </a:r>
            <a:endParaRPr/>
          </a:p>
        </p:txBody>
      </p:sp>
      <p:sp>
        <p:nvSpPr>
          <p:cNvPr id="149" name="Google Shape;149;p3"/>
          <p:cNvSpPr txBox="1"/>
          <p:nvPr/>
        </p:nvSpPr>
        <p:spPr>
          <a:xfrm>
            <a:off x="11444598" y="6133614"/>
            <a:ext cx="5851840" cy="6489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7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大數據的應用</a:t>
            </a:r>
            <a:endParaRPr/>
          </a:p>
        </p:txBody>
      </p:sp>
      <p:sp>
        <p:nvSpPr>
          <p:cNvPr id="150" name="Google Shape;150;p3"/>
          <p:cNvSpPr txBox="1"/>
          <p:nvPr/>
        </p:nvSpPr>
        <p:spPr>
          <a:xfrm>
            <a:off x="11444598" y="7477793"/>
            <a:ext cx="5851840" cy="6489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7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KAHOOT!</a:t>
            </a:r>
            <a:endParaRPr/>
          </a:p>
        </p:txBody>
      </p:sp>
      <p:sp>
        <p:nvSpPr>
          <p:cNvPr id="151" name="Google Shape;151;p3"/>
          <p:cNvSpPr txBox="1"/>
          <p:nvPr/>
        </p:nvSpPr>
        <p:spPr>
          <a:xfrm>
            <a:off x="11444598" y="8821972"/>
            <a:ext cx="5851840" cy="6489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7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總結</a:t>
            </a:r>
            <a:endParaRPr/>
          </a:p>
        </p:txBody>
      </p:sp>
      <p:sp>
        <p:nvSpPr>
          <p:cNvPr id="152" name="Google Shape;152;p3"/>
          <p:cNvSpPr txBox="1"/>
          <p:nvPr/>
        </p:nvSpPr>
        <p:spPr>
          <a:xfrm>
            <a:off x="10334502" y="7571130"/>
            <a:ext cx="686688" cy="5455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42" u="none" cap="none" strike="noStrike">
                <a:solidFill>
                  <a:srgbClr val="A8DFF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05</a:t>
            </a:r>
            <a:endParaRPr/>
          </a:p>
        </p:txBody>
      </p:sp>
      <p:sp>
        <p:nvSpPr>
          <p:cNvPr id="153" name="Google Shape;153;p3"/>
          <p:cNvSpPr txBox="1"/>
          <p:nvPr/>
        </p:nvSpPr>
        <p:spPr>
          <a:xfrm>
            <a:off x="10334502" y="8915309"/>
            <a:ext cx="686688" cy="5455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42" u="none" cap="none" strike="noStrike">
                <a:solidFill>
                  <a:srgbClr val="A8DFF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06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4"/>
          <p:cNvSpPr/>
          <p:nvPr/>
        </p:nvSpPr>
        <p:spPr>
          <a:xfrm>
            <a:off x="-487315" y="-136370"/>
            <a:ext cx="18775315" cy="10486140"/>
          </a:xfrm>
          <a:custGeom>
            <a:rect b="b" l="l" r="r" t="t"/>
            <a:pathLst>
              <a:path extrusionOk="0" h="10486140" w="18775315">
                <a:moveTo>
                  <a:pt x="0" y="0"/>
                </a:moveTo>
                <a:lnTo>
                  <a:pt x="18775315" y="0"/>
                </a:lnTo>
                <a:lnTo>
                  <a:pt x="18775315" y="10486140"/>
                </a:lnTo>
                <a:lnTo>
                  <a:pt x="0" y="10486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803"/>
            </a:stretch>
          </a:blipFill>
          <a:ln>
            <a:noFill/>
          </a:ln>
        </p:spPr>
      </p:sp>
      <p:grpSp>
        <p:nvGrpSpPr>
          <p:cNvPr id="159" name="Google Shape;159;p4"/>
          <p:cNvGrpSpPr/>
          <p:nvPr/>
        </p:nvGrpSpPr>
        <p:grpSpPr>
          <a:xfrm>
            <a:off x="9144000" y="1825729"/>
            <a:ext cx="12213647" cy="9419950"/>
            <a:chOff x="0" y="-28575"/>
            <a:chExt cx="3710940" cy="2862115"/>
          </a:xfrm>
        </p:grpSpPr>
        <p:sp>
          <p:nvSpPr>
            <p:cNvPr id="160" name="Google Shape;160;p4"/>
            <p:cNvSpPr/>
            <p:nvPr/>
          </p:nvSpPr>
          <p:spPr>
            <a:xfrm>
              <a:off x="0" y="0"/>
              <a:ext cx="3710940" cy="2833540"/>
            </a:xfrm>
            <a:custGeom>
              <a:rect b="b" l="l" r="r" t="t"/>
              <a:pathLst>
                <a:path extrusionOk="0" h="2833540" w="3710940">
                  <a:moveTo>
                    <a:pt x="55781" y="0"/>
                  </a:moveTo>
                  <a:lnTo>
                    <a:pt x="3655159" y="0"/>
                  </a:lnTo>
                  <a:cubicBezTo>
                    <a:pt x="3669953" y="0"/>
                    <a:pt x="3684141" y="5877"/>
                    <a:pt x="3694602" y="16338"/>
                  </a:cubicBezTo>
                  <a:cubicBezTo>
                    <a:pt x="3705063" y="26799"/>
                    <a:pt x="3710940" y="40987"/>
                    <a:pt x="3710940" y="55781"/>
                  </a:cubicBezTo>
                  <a:lnTo>
                    <a:pt x="3710940" y="2777760"/>
                  </a:lnTo>
                  <a:cubicBezTo>
                    <a:pt x="3710940" y="2808566"/>
                    <a:pt x="3685966" y="2833540"/>
                    <a:pt x="3655159" y="2833540"/>
                  </a:cubicBezTo>
                  <a:lnTo>
                    <a:pt x="55781" y="2833540"/>
                  </a:lnTo>
                  <a:cubicBezTo>
                    <a:pt x="24974" y="2833540"/>
                    <a:pt x="0" y="2808566"/>
                    <a:pt x="0" y="2777760"/>
                  </a:cubicBezTo>
                  <a:lnTo>
                    <a:pt x="0" y="55781"/>
                  </a:lnTo>
                  <a:cubicBezTo>
                    <a:pt x="0" y="24974"/>
                    <a:pt x="24974" y="0"/>
                    <a:pt x="55781" y="0"/>
                  </a:cubicBez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4"/>
            <p:cNvSpPr txBox="1"/>
            <p:nvPr/>
          </p:nvSpPr>
          <p:spPr>
            <a:xfrm>
              <a:off x="0" y="-28575"/>
              <a:ext cx="3710940" cy="28621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2" name="Google Shape;162;p4"/>
          <p:cNvSpPr/>
          <p:nvPr/>
        </p:nvSpPr>
        <p:spPr>
          <a:xfrm>
            <a:off x="15250823" y="2849838"/>
            <a:ext cx="1512616" cy="428625"/>
          </a:xfrm>
          <a:custGeom>
            <a:rect b="b" l="l" r="r" t="t"/>
            <a:pathLst>
              <a:path extrusionOk="0" h="428625" w="1512616">
                <a:moveTo>
                  <a:pt x="0" y="0"/>
                </a:moveTo>
                <a:lnTo>
                  <a:pt x="1512616" y="0"/>
                </a:lnTo>
                <a:lnTo>
                  <a:pt x="1512616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7000"/>
            </a:blip>
            <a:stretch>
              <a:fillRect b="0" l="-72407" r="0" t="0"/>
            </a:stretch>
          </a:blipFill>
          <a:ln>
            <a:noFill/>
          </a:ln>
        </p:spPr>
      </p:sp>
      <p:grpSp>
        <p:nvGrpSpPr>
          <p:cNvPr id="163" name="Google Shape;163;p4"/>
          <p:cNvGrpSpPr/>
          <p:nvPr/>
        </p:nvGrpSpPr>
        <p:grpSpPr>
          <a:xfrm>
            <a:off x="-3083425" y="-8039810"/>
            <a:ext cx="22397211" cy="8895950"/>
            <a:chOff x="0" y="-250794"/>
            <a:chExt cx="29862948" cy="11861268"/>
          </a:xfrm>
        </p:grpSpPr>
        <p:sp>
          <p:nvSpPr>
            <p:cNvPr id="164" name="Google Shape;164;p4"/>
            <p:cNvSpPr/>
            <p:nvPr/>
          </p:nvSpPr>
          <p:spPr>
            <a:xfrm>
              <a:off x="3408547" y="5169882"/>
              <a:ext cx="26454401" cy="6415192"/>
            </a:xfrm>
            <a:custGeom>
              <a:rect b="b" l="l" r="r" t="t"/>
              <a:pathLst>
                <a:path extrusionOk="0" h="6415192" w="26454401">
                  <a:moveTo>
                    <a:pt x="0" y="0"/>
                  </a:moveTo>
                  <a:lnTo>
                    <a:pt x="26454401" y="0"/>
                  </a:lnTo>
                  <a:lnTo>
                    <a:pt x="26454401" y="6415193"/>
                  </a:lnTo>
                  <a:lnTo>
                    <a:pt x="0" y="64151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31999"/>
              </a:blip>
              <a:stretch>
                <a:fillRect b="0" l="0" r="0" t="0"/>
              </a:stretch>
            </a:blipFill>
            <a:ln>
              <a:noFill/>
            </a:ln>
          </p:spPr>
        </p:sp>
        <p:grpSp>
          <p:nvGrpSpPr>
            <p:cNvPr id="165" name="Google Shape;165;p4"/>
            <p:cNvGrpSpPr/>
            <p:nvPr/>
          </p:nvGrpSpPr>
          <p:grpSpPr>
            <a:xfrm>
              <a:off x="0" y="-250794"/>
              <a:ext cx="29573487" cy="11835869"/>
              <a:chOff x="0" y="-57150"/>
              <a:chExt cx="6739107" cy="2697118"/>
            </a:xfrm>
          </p:grpSpPr>
          <p:sp>
            <p:nvSpPr>
              <p:cNvPr id="166" name="Google Shape;166;p4"/>
              <p:cNvSpPr/>
              <p:nvPr/>
            </p:nvSpPr>
            <p:spPr>
              <a:xfrm>
                <a:off x="0" y="0"/>
                <a:ext cx="6739107" cy="2639968"/>
              </a:xfrm>
              <a:custGeom>
                <a:rect b="b" l="l" r="r" t="t"/>
                <a:pathLst>
                  <a:path extrusionOk="0" h="2639968" w="6739107">
                    <a:moveTo>
                      <a:pt x="30716" y="0"/>
                    </a:moveTo>
                    <a:lnTo>
                      <a:pt x="6708391" y="0"/>
                    </a:lnTo>
                    <a:cubicBezTo>
                      <a:pt x="6725355" y="0"/>
                      <a:pt x="6739107" y="13752"/>
                      <a:pt x="6739107" y="30716"/>
                    </a:cubicBezTo>
                    <a:lnTo>
                      <a:pt x="6739107" y="2609252"/>
                    </a:lnTo>
                    <a:cubicBezTo>
                      <a:pt x="6739107" y="2626216"/>
                      <a:pt x="6725355" y="2639968"/>
                      <a:pt x="6708391" y="2639968"/>
                    </a:cubicBezTo>
                    <a:lnTo>
                      <a:pt x="30716" y="2639968"/>
                    </a:lnTo>
                    <a:cubicBezTo>
                      <a:pt x="13752" y="2639968"/>
                      <a:pt x="0" y="2626216"/>
                      <a:pt x="0" y="2609252"/>
                    </a:cubicBezTo>
                    <a:lnTo>
                      <a:pt x="0" y="30716"/>
                    </a:lnTo>
                    <a:cubicBezTo>
                      <a:pt x="0" y="13752"/>
                      <a:pt x="13752" y="0"/>
                      <a:pt x="3071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1719CF"/>
                  </a:gs>
                  <a:gs pos="100000">
                    <a:srgbClr val="0DCF7E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" name="Google Shape;167;p4"/>
              <p:cNvSpPr txBox="1"/>
              <p:nvPr/>
            </p:nvSpPr>
            <p:spPr>
              <a:xfrm>
                <a:off x="0" y="-57150"/>
                <a:ext cx="6739107" cy="26971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55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68" name="Google Shape;168;p4"/>
            <p:cNvSpPr/>
            <p:nvPr/>
          </p:nvSpPr>
          <p:spPr>
            <a:xfrm rot="10800000">
              <a:off x="3826808" y="5996083"/>
              <a:ext cx="24952851" cy="5614391"/>
            </a:xfrm>
            <a:custGeom>
              <a:rect b="b" l="l" r="r" t="t"/>
              <a:pathLst>
                <a:path extrusionOk="0" h="5614391" w="24952851">
                  <a:moveTo>
                    <a:pt x="0" y="0"/>
                  </a:moveTo>
                  <a:lnTo>
                    <a:pt x="24952851" y="0"/>
                  </a:lnTo>
                  <a:lnTo>
                    <a:pt x="24952851" y="5614392"/>
                  </a:lnTo>
                  <a:lnTo>
                    <a:pt x="0" y="561439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169" name="Google Shape;169;p4"/>
          <p:cNvSpPr/>
          <p:nvPr/>
        </p:nvSpPr>
        <p:spPr>
          <a:xfrm>
            <a:off x="948690" y="4192977"/>
            <a:ext cx="7605505" cy="5524500"/>
          </a:xfrm>
          <a:custGeom>
            <a:rect b="b" l="l" r="r" t="t"/>
            <a:pathLst>
              <a:path extrusionOk="0" h="5524500" w="7605505">
                <a:moveTo>
                  <a:pt x="0" y="0"/>
                </a:moveTo>
                <a:lnTo>
                  <a:pt x="7605505" y="0"/>
                </a:lnTo>
                <a:lnTo>
                  <a:pt x="7605505" y="5524500"/>
                </a:lnTo>
                <a:lnTo>
                  <a:pt x="0" y="55245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1184" l="0" r="0" t="0"/>
            </a:stretch>
          </a:blipFill>
          <a:ln cap="rnd" cmpd="sng" w="85725">
            <a:solidFill>
              <a:srgbClr val="1719CF"/>
            </a:solidFill>
            <a:prstDash val="solid"/>
            <a:round/>
            <a:headEnd len="sm" w="sm" type="none"/>
            <a:tailEnd len="sm" w="sm" type="none"/>
          </a:ln>
        </p:spPr>
      </p:sp>
      <p:graphicFrame>
        <p:nvGraphicFramePr>
          <p:cNvPr id="170" name="Google Shape;170;p4"/>
          <p:cNvGraphicFramePr/>
          <p:nvPr/>
        </p:nvGraphicFramePr>
        <p:xfrm>
          <a:off x="10294409" y="42299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{2C05FBFC-AA5A-4E80-9D7B-53FF7F41D865}</a:tableStyleId>
              </a:tblPr>
              <a:tblGrid>
                <a:gridCol w="1788475"/>
                <a:gridCol w="5352150"/>
              </a:tblGrid>
              <a:tr h="1441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1027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F6FF">
                        <a:alpha val="4235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1027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  <a:p>
                      <a:pPr indent="0" lvl="0" marL="0" marR="0" rtl="0" algn="ctr">
                        <a:lnSpc>
                          <a:spcPct val="21027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42352"/>
                      </a:srgbClr>
                    </a:solidFill>
                  </a:tcPr>
                </a:tc>
              </a:tr>
              <a:tr h="1126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1027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F6FF">
                        <a:alpha val="4235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1027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42352"/>
                      </a:srgbClr>
                    </a:solidFill>
                  </a:tcPr>
                </a:tc>
              </a:tr>
              <a:tr h="1441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1027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  <a:p>
                      <a:pPr indent="0" lvl="0" marL="0" marR="0" rtl="0" algn="ctr">
                        <a:lnSpc>
                          <a:spcPct val="21027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F6FF">
                        <a:alpha val="4235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1027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42352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71" name="Google Shape;171;p4"/>
          <p:cNvSpPr/>
          <p:nvPr/>
        </p:nvSpPr>
        <p:spPr>
          <a:xfrm>
            <a:off x="12197053" y="8586104"/>
            <a:ext cx="3547943" cy="1268390"/>
          </a:xfrm>
          <a:custGeom>
            <a:rect b="b" l="l" r="r" t="t"/>
            <a:pathLst>
              <a:path extrusionOk="0" h="1268390" w="3547943">
                <a:moveTo>
                  <a:pt x="0" y="0"/>
                </a:moveTo>
                <a:lnTo>
                  <a:pt x="3547943" y="0"/>
                </a:lnTo>
                <a:lnTo>
                  <a:pt x="3547943" y="1268389"/>
                </a:lnTo>
                <a:lnTo>
                  <a:pt x="0" y="12683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2" name="Google Shape;172;p4"/>
          <p:cNvSpPr txBox="1"/>
          <p:nvPr/>
        </p:nvSpPr>
        <p:spPr>
          <a:xfrm>
            <a:off x="212524" y="2043602"/>
            <a:ext cx="8341671" cy="12371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94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熱身遊戲</a:t>
            </a:r>
            <a:endParaRPr/>
          </a:p>
        </p:txBody>
      </p:sp>
      <p:sp>
        <p:nvSpPr>
          <p:cNvPr id="173" name="Google Shape;173;p4"/>
          <p:cNvSpPr txBox="1"/>
          <p:nvPr/>
        </p:nvSpPr>
        <p:spPr>
          <a:xfrm>
            <a:off x="12325827" y="7381982"/>
            <a:ext cx="5053130" cy="5776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3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購買遊戲PS5</a:t>
            </a:r>
            <a:endParaRPr/>
          </a:p>
        </p:txBody>
      </p:sp>
      <p:sp>
        <p:nvSpPr>
          <p:cNvPr id="174" name="Google Shape;174;p4"/>
          <p:cNvSpPr txBox="1"/>
          <p:nvPr/>
        </p:nvSpPr>
        <p:spPr>
          <a:xfrm>
            <a:off x="12366933" y="4276726"/>
            <a:ext cx="4970917" cy="11681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3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你終於儲夠錢，送一份生日禮物給自己</a:t>
            </a:r>
            <a:endParaRPr/>
          </a:p>
        </p:txBody>
      </p:sp>
      <p:sp>
        <p:nvSpPr>
          <p:cNvPr id="175" name="Google Shape;175;p4"/>
          <p:cNvSpPr txBox="1"/>
          <p:nvPr/>
        </p:nvSpPr>
        <p:spPr>
          <a:xfrm>
            <a:off x="12381914" y="5890969"/>
            <a:ext cx="2113983" cy="6623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4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3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$3280</a:t>
            </a:r>
            <a:endParaRPr/>
          </a:p>
        </p:txBody>
      </p:sp>
      <p:sp>
        <p:nvSpPr>
          <p:cNvPr id="176" name="Google Shape;176;p4"/>
          <p:cNvSpPr txBox="1"/>
          <p:nvPr/>
        </p:nvSpPr>
        <p:spPr>
          <a:xfrm>
            <a:off x="10633447" y="4486778"/>
            <a:ext cx="2113983" cy="6623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4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31" u="none" cap="none" strike="noStrike">
                <a:solidFill>
                  <a:srgbClr val="152FC5"/>
                </a:solidFill>
                <a:latin typeface="Noto Sans TC"/>
                <a:ea typeface="Noto Sans TC"/>
                <a:cs typeface="Noto Sans TC"/>
                <a:sym typeface="Noto Sans TC"/>
              </a:rPr>
              <a:t>背景</a:t>
            </a:r>
            <a:endParaRPr/>
          </a:p>
        </p:txBody>
      </p:sp>
      <p:sp>
        <p:nvSpPr>
          <p:cNvPr id="177" name="Google Shape;177;p4"/>
          <p:cNvSpPr txBox="1"/>
          <p:nvPr/>
        </p:nvSpPr>
        <p:spPr>
          <a:xfrm>
            <a:off x="10633447" y="5890969"/>
            <a:ext cx="2113983" cy="6623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4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31" u="none" cap="none" strike="noStrike">
                <a:solidFill>
                  <a:srgbClr val="152FC5"/>
                </a:solidFill>
                <a:latin typeface="Noto Sans TC"/>
                <a:ea typeface="Noto Sans TC"/>
                <a:cs typeface="Noto Sans TC"/>
                <a:sym typeface="Noto Sans TC"/>
              </a:rPr>
              <a:t>預算</a:t>
            </a:r>
            <a:endParaRPr/>
          </a:p>
        </p:txBody>
      </p:sp>
      <p:sp>
        <p:nvSpPr>
          <p:cNvPr id="178" name="Google Shape;178;p4"/>
          <p:cNvSpPr txBox="1"/>
          <p:nvPr/>
        </p:nvSpPr>
        <p:spPr>
          <a:xfrm>
            <a:off x="10633447" y="7216240"/>
            <a:ext cx="2113983" cy="6623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4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31" u="none" cap="none" strike="noStrike">
                <a:solidFill>
                  <a:srgbClr val="152FC5"/>
                </a:solidFill>
                <a:latin typeface="Noto Sans TC"/>
                <a:ea typeface="Noto Sans TC"/>
                <a:cs typeface="Noto Sans TC"/>
                <a:sym typeface="Noto Sans TC"/>
              </a:rPr>
              <a:t>目標</a:t>
            </a:r>
            <a:endParaRPr/>
          </a:p>
        </p:txBody>
      </p:sp>
      <p:sp>
        <p:nvSpPr>
          <p:cNvPr id="179" name="Google Shape;179;p4"/>
          <p:cNvSpPr txBox="1"/>
          <p:nvPr/>
        </p:nvSpPr>
        <p:spPr>
          <a:xfrm>
            <a:off x="9143999" y="2441325"/>
            <a:ext cx="5335800" cy="12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7" u="none" cap="none" strike="noStrike">
                <a:solidFill>
                  <a:srgbClr val="CFF5FF"/>
                </a:solidFill>
                <a:latin typeface="Noto Sans TC"/>
                <a:ea typeface="Noto Sans TC"/>
                <a:cs typeface="Noto Sans TC"/>
                <a:sym typeface="Noto Sans TC"/>
              </a:rPr>
              <a:t>$1都唔蝕</a:t>
            </a:r>
            <a:endParaRPr/>
          </a:p>
        </p:txBody>
      </p:sp>
      <p:pic>
        <p:nvPicPr>
          <p:cNvPr id="180" name="Google Shape;180;p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5250823" y="9004094"/>
            <a:ext cx="1270000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5"/>
          <p:cNvSpPr/>
          <p:nvPr/>
        </p:nvSpPr>
        <p:spPr>
          <a:xfrm>
            <a:off x="-487315" y="-136370"/>
            <a:ext cx="18775315" cy="10486140"/>
          </a:xfrm>
          <a:custGeom>
            <a:rect b="b" l="l" r="r" t="t"/>
            <a:pathLst>
              <a:path extrusionOk="0" h="10486140" w="18775315">
                <a:moveTo>
                  <a:pt x="0" y="0"/>
                </a:moveTo>
                <a:lnTo>
                  <a:pt x="18775315" y="0"/>
                </a:lnTo>
                <a:lnTo>
                  <a:pt x="18775315" y="10486140"/>
                </a:lnTo>
                <a:lnTo>
                  <a:pt x="0" y="10486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803"/>
            </a:stretch>
          </a:blipFill>
          <a:ln>
            <a:noFill/>
          </a:ln>
        </p:spPr>
      </p:sp>
      <p:grpSp>
        <p:nvGrpSpPr>
          <p:cNvPr id="186" name="Google Shape;186;p5"/>
          <p:cNvGrpSpPr/>
          <p:nvPr/>
        </p:nvGrpSpPr>
        <p:grpSpPr>
          <a:xfrm>
            <a:off x="-3083425" y="-8039810"/>
            <a:ext cx="22397211" cy="8895950"/>
            <a:chOff x="0" y="-250794"/>
            <a:chExt cx="29862948" cy="11861268"/>
          </a:xfrm>
        </p:grpSpPr>
        <p:sp>
          <p:nvSpPr>
            <p:cNvPr id="187" name="Google Shape;187;p5"/>
            <p:cNvSpPr/>
            <p:nvPr/>
          </p:nvSpPr>
          <p:spPr>
            <a:xfrm>
              <a:off x="3408547" y="5169882"/>
              <a:ext cx="26454401" cy="6415192"/>
            </a:xfrm>
            <a:custGeom>
              <a:rect b="b" l="l" r="r" t="t"/>
              <a:pathLst>
                <a:path extrusionOk="0" h="6415192" w="26454401">
                  <a:moveTo>
                    <a:pt x="0" y="0"/>
                  </a:moveTo>
                  <a:lnTo>
                    <a:pt x="26454401" y="0"/>
                  </a:lnTo>
                  <a:lnTo>
                    <a:pt x="26454401" y="6415193"/>
                  </a:lnTo>
                  <a:lnTo>
                    <a:pt x="0" y="64151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31999"/>
              </a:blip>
              <a:stretch>
                <a:fillRect b="0" l="0" r="0" t="0"/>
              </a:stretch>
            </a:blipFill>
            <a:ln>
              <a:noFill/>
            </a:ln>
          </p:spPr>
        </p:sp>
        <p:grpSp>
          <p:nvGrpSpPr>
            <p:cNvPr id="188" name="Google Shape;188;p5"/>
            <p:cNvGrpSpPr/>
            <p:nvPr/>
          </p:nvGrpSpPr>
          <p:grpSpPr>
            <a:xfrm>
              <a:off x="0" y="-250794"/>
              <a:ext cx="29573487" cy="11835869"/>
              <a:chOff x="0" y="-57150"/>
              <a:chExt cx="6739107" cy="2697118"/>
            </a:xfrm>
          </p:grpSpPr>
          <p:sp>
            <p:nvSpPr>
              <p:cNvPr id="189" name="Google Shape;189;p5"/>
              <p:cNvSpPr/>
              <p:nvPr/>
            </p:nvSpPr>
            <p:spPr>
              <a:xfrm>
                <a:off x="0" y="0"/>
                <a:ext cx="6739107" cy="2639968"/>
              </a:xfrm>
              <a:custGeom>
                <a:rect b="b" l="l" r="r" t="t"/>
                <a:pathLst>
                  <a:path extrusionOk="0" h="2639968" w="6739107">
                    <a:moveTo>
                      <a:pt x="30716" y="0"/>
                    </a:moveTo>
                    <a:lnTo>
                      <a:pt x="6708391" y="0"/>
                    </a:lnTo>
                    <a:cubicBezTo>
                      <a:pt x="6725355" y="0"/>
                      <a:pt x="6739107" y="13752"/>
                      <a:pt x="6739107" y="30716"/>
                    </a:cubicBezTo>
                    <a:lnTo>
                      <a:pt x="6739107" y="2609252"/>
                    </a:lnTo>
                    <a:cubicBezTo>
                      <a:pt x="6739107" y="2626216"/>
                      <a:pt x="6725355" y="2639968"/>
                      <a:pt x="6708391" y="2639968"/>
                    </a:cubicBezTo>
                    <a:lnTo>
                      <a:pt x="30716" y="2639968"/>
                    </a:lnTo>
                    <a:cubicBezTo>
                      <a:pt x="13752" y="2639968"/>
                      <a:pt x="0" y="2626216"/>
                      <a:pt x="0" y="2609252"/>
                    </a:cubicBezTo>
                    <a:lnTo>
                      <a:pt x="0" y="30716"/>
                    </a:lnTo>
                    <a:cubicBezTo>
                      <a:pt x="0" y="13752"/>
                      <a:pt x="13752" y="0"/>
                      <a:pt x="3071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1719CF"/>
                  </a:gs>
                  <a:gs pos="100000">
                    <a:srgbClr val="0DCF7E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" name="Google Shape;190;p5"/>
              <p:cNvSpPr txBox="1"/>
              <p:nvPr/>
            </p:nvSpPr>
            <p:spPr>
              <a:xfrm>
                <a:off x="0" y="-57150"/>
                <a:ext cx="6739107" cy="26971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55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91" name="Google Shape;191;p5"/>
            <p:cNvSpPr/>
            <p:nvPr/>
          </p:nvSpPr>
          <p:spPr>
            <a:xfrm rot="10800000">
              <a:off x="3826808" y="5996083"/>
              <a:ext cx="24952851" cy="5614391"/>
            </a:xfrm>
            <a:custGeom>
              <a:rect b="b" l="l" r="r" t="t"/>
              <a:pathLst>
                <a:path extrusionOk="0" h="5614391" w="24952851">
                  <a:moveTo>
                    <a:pt x="0" y="0"/>
                  </a:moveTo>
                  <a:lnTo>
                    <a:pt x="24952851" y="0"/>
                  </a:lnTo>
                  <a:lnTo>
                    <a:pt x="24952851" y="5614392"/>
                  </a:lnTo>
                  <a:lnTo>
                    <a:pt x="0" y="561439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192" name="Google Shape;192;p5"/>
          <p:cNvSpPr/>
          <p:nvPr/>
        </p:nvSpPr>
        <p:spPr>
          <a:xfrm>
            <a:off x="1452564" y="3983276"/>
            <a:ext cx="3314839" cy="4007866"/>
          </a:xfrm>
          <a:custGeom>
            <a:rect b="b" l="l" r="r" t="t"/>
            <a:pathLst>
              <a:path extrusionOk="0" h="4007866" w="3314839">
                <a:moveTo>
                  <a:pt x="0" y="0"/>
                </a:moveTo>
                <a:lnTo>
                  <a:pt x="3314839" y="0"/>
                </a:lnTo>
                <a:lnTo>
                  <a:pt x="3314839" y="4007866"/>
                </a:lnTo>
                <a:lnTo>
                  <a:pt x="0" y="40078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93" name="Google Shape;193;p5"/>
          <p:cNvGrpSpPr/>
          <p:nvPr/>
        </p:nvGrpSpPr>
        <p:grpSpPr>
          <a:xfrm>
            <a:off x="873832" y="1739190"/>
            <a:ext cx="2512040" cy="959290"/>
            <a:chOff x="0" y="-109633"/>
            <a:chExt cx="3349387" cy="1279053"/>
          </a:xfrm>
        </p:grpSpPr>
        <p:grpSp>
          <p:nvGrpSpPr>
            <p:cNvPr id="194" name="Google Shape;194;p5"/>
            <p:cNvGrpSpPr/>
            <p:nvPr/>
          </p:nvGrpSpPr>
          <p:grpSpPr>
            <a:xfrm>
              <a:off x="432" y="-109633"/>
              <a:ext cx="3348955" cy="1279053"/>
              <a:chOff x="0" y="-38100"/>
              <a:chExt cx="1163838" cy="444500"/>
            </a:xfrm>
          </p:grpSpPr>
          <p:sp>
            <p:nvSpPr>
              <p:cNvPr id="195" name="Google Shape;195;p5"/>
              <p:cNvSpPr/>
              <p:nvPr/>
            </p:nvSpPr>
            <p:spPr>
              <a:xfrm>
                <a:off x="0" y="0"/>
                <a:ext cx="1163838" cy="406400"/>
              </a:xfrm>
              <a:custGeom>
                <a:rect b="b" l="l" r="r" t="t"/>
                <a:pathLst>
                  <a:path extrusionOk="0" h="406400" w="1163838">
                    <a:moveTo>
                      <a:pt x="960638" y="0"/>
                    </a:moveTo>
                    <a:cubicBezTo>
                      <a:pt x="1072862" y="0"/>
                      <a:pt x="1163838" y="90976"/>
                      <a:pt x="1163838" y="203200"/>
                    </a:cubicBezTo>
                    <a:cubicBezTo>
                      <a:pt x="1163838" y="315424"/>
                      <a:pt x="1072862" y="406400"/>
                      <a:pt x="960638" y="406400"/>
                    </a:cubicBezTo>
                    <a:lnTo>
                      <a:pt x="203200" y="406400"/>
                    </a:lnTo>
                    <a:cubicBezTo>
                      <a:pt x="90976" y="406400"/>
                      <a:pt x="0" y="315424"/>
                      <a:pt x="0" y="203200"/>
                    </a:cubicBezTo>
                    <a:cubicBezTo>
                      <a:pt x="0" y="90976"/>
                      <a:pt x="90976" y="0"/>
                      <a:pt x="2032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8C52FF"/>
                  </a:gs>
                  <a:gs pos="100000">
                    <a:srgbClr val="00BF63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" name="Google Shape;196;p5"/>
              <p:cNvSpPr txBox="1"/>
              <p:nvPr/>
            </p:nvSpPr>
            <p:spPr>
              <a:xfrm>
                <a:off x="0" y="-38100"/>
                <a:ext cx="1163838" cy="444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97" name="Google Shape;197;p5"/>
            <p:cNvSpPr txBox="1"/>
            <p:nvPr/>
          </p:nvSpPr>
          <p:spPr>
            <a:xfrm>
              <a:off x="0" y="135581"/>
              <a:ext cx="3349387" cy="9649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501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5082" u="none" cap="none" strike="noStrike">
                  <a:solidFill>
                    <a:srgbClr val="FFFFFF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任務</a:t>
              </a:r>
              <a:endParaRPr/>
            </a:p>
          </p:txBody>
        </p:sp>
      </p:grpSp>
      <p:sp>
        <p:nvSpPr>
          <p:cNvPr id="198" name="Google Shape;198;p5"/>
          <p:cNvSpPr/>
          <p:nvPr/>
        </p:nvSpPr>
        <p:spPr>
          <a:xfrm>
            <a:off x="7252222" y="3824873"/>
            <a:ext cx="3415427" cy="4000500"/>
          </a:xfrm>
          <a:custGeom>
            <a:rect b="b" l="l" r="r" t="t"/>
            <a:pathLst>
              <a:path extrusionOk="0" h="4000500" w="3415427">
                <a:moveTo>
                  <a:pt x="0" y="0"/>
                </a:moveTo>
                <a:lnTo>
                  <a:pt x="3415427" y="0"/>
                </a:lnTo>
                <a:lnTo>
                  <a:pt x="3415427" y="4000500"/>
                </a:lnTo>
                <a:lnTo>
                  <a:pt x="0" y="40005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9" name="Google Shape;199;p5"/>
          <p:cNvSpPr/>
          <p:nvPr/>
        </p:nvSpPr>
        <p:spPr>
          <a:xfrm>
            <a:off x="12877231" y="3824873"/>
            <a:ext cx="4890402" cy="4014010"/>
          </a:xfrm>
          <a:custGeom>
            <a:rect b="b" l="l" r="r" t="t"/>
            <a:pathLst>
              <a:path extrusionOk="0" h="4014010" w="4890402">
                <a:moveTo>
                  <a:pt x="0" y="0"/>
                </a:moveTo>
                <a:lnTo>
                  <a:pt x="4890402" y="0"/>
                </a:lnTo>
                <a:lnTo>
                  <a:pt x="4890402" y="4014009"/>
                </a:lnTo>
                <a:lnTo>
                  <a:pt x="0" y="40140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0" name="Google Shape;200;p5"/>
          <p:cNvSpPr/>
          <p:nvPr/>
        </p:nvSpPr>
        <p:spPr>
          <a:xfrm>
            <a:off x="16184042" y="7194583"/>
            <a:ext cx="1868760" cy="1593118"/>
          </a:xfrm>
          <a:custGeom>
            <a:rect b="b" l="l" r="r" t="t"/>
            <a:pathLst>
              <a:path extrusionOk="0" h="1593118" w="1868760">
                <a:moveTo>
                  <a:pt x="0" y="0"/>
                </a:moveTo>
                <a:lnTo>
                  <a:pt x="1868760" y="0"/>
                </a:lnTo>
                <a:lnTo>
                  <a:pt x="1868760" y="1593118"/>
                </a:lnTo>
                <a:lnTo>
                  <a:pt x="0" y="15931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1" name="Google Shape;201;p5"/>
          <p:cNvSpPr txBox="1"/>
          <p:nvPr/>
        </p:nvSpPr>
        <p:spPr>
          <a:xfrm>
            <a:off x="1664903" y="8750634"/>
            <a:ext cx="3375138" cy="5737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118" u="none" cap="none" strike="noStrike">
                <a:solidFill>
                  <a:srgbClr val="1A3ECD"/>
                </a:solidFill>
                <a:latin typeface="Noto Sans TC"/>
                <a:ea typeface="Noto Sans TC"/>
                <a:cs typeface="Noto Sans TC"/>
                <a:sym typeface="Noto Sans TC"/>
              </a:rPr>
              <a:t>預算：$3280</a:t>
            </a:r>
            <a:endParaRPr/>
          </a:p>
        </p:txBody>
      </p:sp>
      <p:sp>
        <p:nvSpPr>
          <p:cNvPr id="202" name="Google Shape;202;p5"/>
          <p:cNvSpPr txBox="1"/>
          <p:nvPr/>
        </p:nvSpPr>
        <p:spPr>
          <a:xfrm>
            <a:off x="7593368" y="8750634"/>
            <a:ext cx="3008902" cy="5737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118" u="none" cap="none" strike="noStrike">
                <a:solidFill>
                  <a:srgbClr val="1A3ECD"/>
                </a:solidFill>
                <a:latin typeface="Noto Sans TC"/>
                <a:ea typeface="Noto Sans TC"/>
                <a:cs typeface="Noto Sans TC"/>
                <a:sym typeface="Noto Sans TC"/>
              </a:rPr>
              <a:t>時限：3分鐘</a:t>
            </a:r>
            <a:endParaRPr/>
          </a:p>
        </p:txBody>
      </p:sp>
      <p:sp>
        <p:nvSpPr>
          <p:cNvPr id="203" name="Google Shape;203;p5"/>
          <p:cNvSpPr txBox="1"/>
          <p:nvPr/>
        </p:nvSpPr>
        <p:spPr>
          <a:xfrm>
            <a:off x="12640360" y="8750634"/>
            <a:ext cx="4647515" cy="5737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118" u="none" cap="none" strike="noStrike">
                <a:solidFill>
                  <a:srgbClr val="1A3ECD"/>
                </a:solidFill>
                <a:latin typeface="Noto Sans TC"/>
                <a:ea typeface="Noto Sans TC"/>
                <a:cs typeface="Noto Sans TC"/>
                <a:sym typeface="Noto Sans TC"/>
              </a:rPr>
              <a:t>尋找最低價格</a:t>
            </a:r>
            <a:endParaRPr/>
          </a:p>
        </p:txBody>
      </p:sp>
      <p:sp>
        <p:nvSpPr>
          <p:cNvPr id="204" name="Google Shape;204;p5"/>
          <p:cNvSpPr txBox="1"/>
          <p:nvPr/>
        </p:nvSpPr>
        <p:spPr>
          <a:xfrm>
            <a:off x="3728078" y="1949447"/>
            <a:ext cx="13748384" cy="69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098" u="none" cap="none" strike="noStrike">
                <a:solidFill>
                  <a:srgbClr val="7453D4"/>
                </a:solidFill>
                <a:latin typeface="Noto Sans TC"/>
                <a:ea typeface="Noto Sans TC"/>
                <a:cs typeface="Noto Sans TC"/>
                <a:sym typeface="Noto Sans TC"/>
              </a:rPr>
              <a:t>在3分鐘內，尋找產品最優惠價格，$1都唔蝕！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6">
            <a:hlinkClick r:id="rId3"/>
          </p:cNvPr>
          <p:cNvSpPr/>
          <p:nvPr/>
        </p:nvSpPr>
        <p:spPr>
          <a:xfrm>
            <a:off x="-487315" y="-136370"/>
            <a:ext cx="18775315" cy="10486140"/>
          </a:xfrm>
          <a:custGeom>
            <a:rect b="b" l="l" r="r" t="t"/>
            <a:pathLst>
              <a:path extrusionOk="0" h="10486140" w="18775315">
                <a:moveTo>
                  <a:pt x="0" y="0"/>
                </a:moveTo>
                <a:lnTo>
                  <a:pt x="18775315" y="0"/>
                </a:lnTo>
                <a:lnTo>
                  <a:pt x="18775315" y="10486140"/>
                </a:lnTo>
                <a:lnTo>
                  <a:pt x="0" y="10486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-803"/>
            </a:stretch>
          </a:blipFill>
          <a:ln>
            <a:noFill/>
          </a:ln>
        </p:spPr>
      </p:sp>
      <p:grpSp>
        <p:nvGrpSpPr>
          <p:cNvPr id="210" name="Google Shape;210;p6"/>
          <p:cNvGrpSpPr/>
          <p:nvPr/>
        </p:nvGrpSpPr>
        <p:grpSpPr>
          <a:xfrm>
            <a:off x="-723573" y="3493495"/>
            <a:ext cx="20581345" cy="4203425"/>
            <a:chOff x="0" y="-28575"/>
            <a:chExt cx="4905622" cy="1001898"/>
          </a:xfrm>
        </p:grpSpPr>
        <p:sp>
          <p:nvSpPr>
            <p:cNvPr id="211" name="Google Shape;211;p6"/>
            <p:cNvSpPr/>
            <p:nvPr/>
          </p:nvSpPr>
          <p:spPr>
            <a:xfrm>
              <a:off x="0" y="0"/>
              <a:ext cx="4905622" cy="973323"/>
            </a:xfrm>
            <a:custGeom>
              <a:rect b="b" l="l" r="r" t="t"/>
              <a:pathLst>
                <a:path extrusionOk="0" h="973323" w="4905622">
                  <a:moveTo>
                    <a:pt x="0" y="0"/>
                  </a:moveTo>
                  <a:lnTo>
                    <a:pt x="4905622" y="0"/>
                  </a:lnTo>
                  <a:lnTo>
                    <a:pt x="4905622" y="973323"/>
                  </a:lnTo>
                  <a:lnTo>
                    <a:pt x="0" y="973323"/>
                  </a:lnTo>
                  <a:close/>
                </a:path>
              </a:pathLst>
            </a:custGeom>
            <a:gradFill>
              <a:gsLst>
                <a:gs pos="0">
                  <a:srgbClr val="3428BA"/>
                </a:gs>
                <a:gs pos="100000">
                  <a:srgbClr val="5FA2DB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212" name="Google Shape;212;p6"/>
            <p:cNvSpPr txBox="1"/>
            <p:nvPr/>
          </p:nvSpPr>
          <p:spPr>
            <a:xfrm>
              <a:off x="0" y="-28575"/>
              <a:ext cx="4905622" cy="10018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3" name="Google Shape;213;p6"/>
          <p:cNvSpPr txBox="1"/>
          <p:nvPr/>
        </p:nvSpPr>
        <p:spPr>
          <a:xfrm>
            <a:off x="890618" y="3832232"/>
            <a:ext cx="12788818" cy="524509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你用甚麼方法在短時間內找出最優惠價格？</a:t>
            </a:r>
            <a:endParaRPr/>
          </a:p>
          <a:p>
            <a:pPr indent="0" lvl="0" marL="0" marR="0" rtl="0" algn="l">
              <a:lnSpc>
                <a:spcPct val="1621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950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214" name="Google Shape;214;p6"/>
          <p:cNvSpPr/>
          <p:nvPr/>
        </p:nvSpPr>
        <p:spPr>
          <a:xfrm>
            <a:off x="11924147" y="6302379"/>
            <a:ext cx="1512616" cy="428625"/>
          </a:xfrm>
          <a:custGeom>
            <a:rect b="b" l="l" r="r" t="t"/>
            <a:pathLst>
              <a:path extrusionOk="0" h="428625" w="1512616">
                <a:moveTo>
                  <a:pt x="0" y="0"/>
                </a:moveTo>
                <a:lnTo>
                  <a:pt x="1512616" y="0"/>
                </a:lnTo>
                <a:lnTo>
                  <a:pt x="1512616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87000"/>
            </a:blip>
            <a:stretch>
              <a:fillRect b="0" l="-72407" r="0" t="0"/>
            </a:stretch>
          </a:blipFill>
          <a:ln>
            <a:noFill/>
          </a:ln>
        </p:spPr>
      </p:sp>
      <p:sp>
        <p:nvSpPr>
          <p:cNvPr id="215" name="Google Shape;215;p6"/>
          <p:cNvSpPr/>
          <p:nvPr/>
        </p:nvSpPr>
        <p:spPr>
          <a:xfrm flipH="1">
            <a:off x="12463359" y="1550502"/>
            <a:ext cx="3205313" cy="1770935"/>
          </a:xfrm>
          <a:custGeom>
            <a:rect b="b" l="l" r="r" t="t"/>
            <a:pathLst>
              <a:path extrusionOk="0" h="1770935" w="3205313">
                <a:moveTo>
                  <a:pt x="3205313" y="0"/>
                </a:moveTo>
                <a:lnTo>
                  <a:pt x="0" y="0"/>
                </a:lnTo>
                <a:lnTo>
                  <a:pt x="0" y="1770935"/>
                </a:lnTo>
                <a:lnTo>
                  <a:pt x="3205313" y="1770935"/>
                </a:lnTo>
                <a:lnTo>
                  <a:pt x="3205313" y="0"/>
                </a:lnTo>
                <a:close/>
              </a:path>
            </a:pathLst>
          </a:custGeom>
          <a:blipFill rotWithShape="1">
            <a:blip r:embed="rId6">
              <a:alphaModFix amt="81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6" name="Google Shape;216;p6"/>
          <p:cNvSpPr/>
          <p:nvPr/>
        </p:nvSpPr>
        <p:spPr>
          <a:xfrm>
            <a:off x="721625" y="574711"/>
            <a:ext cx="4231728" cy="2418130"/>
          </a:xfrm>
          <a:custGeom>
            <a:rect b="b" l="l" r="r" t="t"/>
            <a:pathLst>
              <a:path extrusionOk="0" h="2418130" w="4231728">
                <a:moveTo>
                  <a:pt x="0" y="0"/>
                </a:moveTo>
                <a:lnTo>
                  <a:pt x="4231728" y="0"/>
                </a:lnTo>
                <a:lnTo>
                  <a:pt x="4231728" y="2418130"/>
                </a:lnTo>
                <a:lnTo>
                  <a:pt x="0" y="24181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7" name="Google Shape;217;p6"/>
          <p:cNvSpPr txBox="1"/>
          <p:nvPr/>
        </p:nvSpPr>
        <p:spPr>
          <a:xfrm>
            <a:off x="12359910" y="2067175"/>
            <a:ext cx="3412200" cy="5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91" u="none" cap="none" strike="noStrike">
                <a:solidFill>
                  <a:srgbClr val="0F4DB1"/>
                </a:solidFill>
                <a:latin typeface="Noto Sans TC"/>
                <a:ea typeface="Noto Sans TC"/>
                <a:cs typeface="Noto Sans TC"/>
                <a:sym typeface="Noto Sans TC"/>
              </a:rPr>
              <a:t>價格比較網？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7"/>
          <p:cNvSpPr/>
          <p:nvPr/>
        </p:nvSpPr>
        <p:spPr>
          <a:xfrm flipH="1" rot="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18288000"/>
                </a:moveTo>
                <a:lnTo>
                  <a:pt x="10287000" y="0"/>
                </a:ln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grpSp>
        <p:nvGrpSpPr>
          <p:cNvPr id="223" name="Google Shape;223;p7"/>
          <p:cNvGrpSpPr/>
          <p:nvPr/>
        </p:nvGrpSpPr>
        <p:grpSpPr>
          <a:xfrm>
            <a:off x="1885949" y="8194925"/>
            <a:ext cx="5159551" cy="1594639"/>
            <a:chOff x="0" y="-38100"/>
            <a:chExt cx="1488534" cy="460054"/>
          </a:xfrm>
        </p:grpSpPr>
        <p:sp>
          <p:nvSpPr>
            <p:cNvPr id="224" name="Google Shape;224;p7"/>
            <p:cNvSpPr/>
            <p:nvPr/>
          </p:nvSpPr>
          <p:spPr>
            <a:xfrm>
              <a:off x="0" y="0"/>
              <a:ext cx="1488534" cy="421954"/>
            </a:xfrm>
            <a:custGeom>
              <a:rect b="b" l="l" r="r" t="t"/>
              <a:pathLst>
                <a:path extrusionOk="0" h="421954" w="1488534">
                  <a:moveTo>
                    <a:pt x="126042" y="0"/>
                  </a:moveTo>
                  <a:lnTo>
                    <a:pt x="1362492" y="0"/>
                  </a:lnTo>
                  <a:cubicBezTo>
                    <a:pt x="1395920" y="0"/>
                    <a:pt x="1427980" y="13279"/>
                    <a:pt x="1451617" y="36917"/>
                  </a:cubicBezTo>
                  <a:cubicBezTo>
                    <a:pt x="1475255" y="60554"/>
                    <a:pt x="1488534" y="92614"/>
                    <a:pt x="1488534" y="126042"/>
                  </a:cubicBezTo>
                  <a:lnTo>
                    <a:pt x="1488534" y="295912"/>
                  </a:lnTo>
                  <a:cubicBezTo>
                    <a:pt x="1488534" y="365523"/>
                    <a:pt x="1432103" y="421954"/>
                    <a:pt x="1362492" y="421954"/>
                  </a:cubicBezTo>
                  <a:lnTo>
                    <a:pt x="126042" y="421954"/>
                  </a:lnTo>
                  <a:cubicBezTo>
                    <a:pt x="92614" y="421954"/>
                    <a:pt x="60554" y="408675"/>
                    <a:pt x="36917" y="385037"/>
                  </a:cubicBezTo>
                  <a:cubicBezTo>
                    <a:pt x="13279" y="361400"/>
                    <a:pt x="0" y="329341"/>
                    <a:pt x="0" y="295912"/>
                  </a:cubicBezTo>
                  <a:lnTo>
                    <a:pt x="0" y="126042"/>
                  </a:lnTo>
                  <a:cubicBezTo>
                    <a:pt x="0" y="92614"/>
                    <a:pt x="13279" y="60554"/>
                    <a:pt x="36917" y="36917"/>
                  </a:cubicBezTo>
                  <a:cubicBezTo>
                    <a:pt x="60554" y="13279"/>
                    <a:pt x="92614" y="0"/>
                    <a:pt x="126042" y="0"/>
                  </a:cubicBezTo>
                  <a:close/>
                </a:path>
              </a:pathLst>
            </a:custGeom>
            <a:gradFill>
              <a:gsLst>
                <a:gs pos="0">
                  <a:srgbClr val="1719CF">
                    <a:alpha val="75686"/>
                  </a:srgbClr>
                </a:gs>
                <a:gs pos="100000">
                  <a:srgbClr val="0DCF7E">
                    <a:alpha val="75686"/>
                  </a:srgbClr>
                </a:gs>
              </a:gsLst>
              <a:path path="circle">
                <a:fillToRect b="100%" r="100%"/>
              </a:path>
              <a:tileRect l="-100%" t="-100%"/>
            </a:gradFill>
            <a:ln cap="rnd" cmpd="sng" w="66675">
              <a:solidFill>
                <a:srgbClr val="FFFFFF">
                  <a:alpha val="75294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7"/>
            <p:cNvSpPr txBox="1"/>
            <p:nvPr/>
          </p:nvSpPr>
          <p:spPr>
            <a:xfrm>
              <a:off x="0" y="-38100"/>
              <a:ext cx="1488534" cy="4600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6" name="Google Shape;226;p7"/>
          <p:cNvGrpSpPr/>
          <p:nvPr/>
        </p:nvGrpSpPr>
        <p:grpSpPr>
          <a:xfrm>
            <a:off x="11068425" y="8194925"/>
            <a:ext cx="5159551" cy="1594639"/>
            <a:chOff x="0" y="-38100"/>
            <a:chExt cx="1488534" cy="460054"/>
          </a:xfrm>
        </p:grpSpPr>
        <p:sp>
          <p:nvSpPr>
            <p:cNvPr id="227" name="Google Shape;227;p7"/>
            <p:cNvSpPr/>
            <p:nvPr/>
          </p:nvSpPr>
          <p:spPr>
            <a:xfrm>
              <a:off x="0" y="0"/>
              <a:ext cx="1488534" cy="421954"/>
            </a:xfrm>
            <a:custGeom>
              <a:rect b="b" l="l" r="r" t="t"/>
              <a:pathLst>
                <a:path extrusionOk="0" h="421954" w="1488534">
                  <a:moveTo>
                    <a:pt x="126042" y="0"/>
                  </a:moveTo>
                  <a:lnTo>
                    <a:pt x="1362492" y="0"/>
                  </a:lnTo>
                  <a:cubicBezTo>
                    <a:pt x="1395920" y="0"/>
                    <a:pt x="1427980" y="13279"/>
                    <a:pt x="1451617" y="36917"/>
                  </a:cubicBezTo>
                  <a:cubicBezTo>
                    <a:pt x="1475255" y="60554"/>
                    <a:pt x="1488534" y="92614"/>
                    <a:pt x="1488534" y="126042"/>
                  </a:cubicBezTo>
                  <a:lnTo>
                    <a:pt x="1488534" y="295912"/>
                  </a:lnTo>
                  <a:cubicBezTo>
                    <a:pt x="1488534" y="365523"/>
                    <a:pt x="1432103" y="421954"/>
                    <a:pt x="1362492" y="421954"/>
                  </a:cubicBezTo>
                  <a:lnTo>
                    <a:pt x="126042" y="421954"/>
                  </a:lnTo>
                  <a:cubicBezTo>
                    <a:pt x="92614" y="421954"/>
                    <a:pt x="60554" y="408675"/>
                    <a:pt x="36917" y="385037"/>
                  </a:cubicBezTo>
                  <a:cubicBezTo>
                    <a:pt x="13279" y="361400"/>
                    <a:pt x="0" y="329341"/>
                    <a:pt x="0" y="295912"/>
                  </a:cubicBezTo>
                  <a:lnTo>
                    <a:pt x="0" y="126042"/>
                  </a:lnTo>
                  <a:cubicBezTo>
                    <a:pt x="0" y="92614"/>
                    <a:pt x="13279" y="60554"/>
                    <a:pt x="36917" y="36917"/>
                  </a:cubicBezTo>
                  <a:cubicBezTo>
                    <a:pt x="60554" y="13279"/>
                    <a:pt x="92614" y="0"/>
                    <a:pt x="126042" y="0"/>
                  </a:cubicBezTo>
                  <a:close/>
                </a:path>
              </a:pathLst>
            </a:custGeom>
            <a:gradFill>
              <a:gsLst>
                <a:gs pos="0">
                  <a:srgbClr val="1719CF">
                    <a:alpha val="75686"/>
                  </a:srgbClr>
                </a:gs>
                <a:gs pos="100000">
                  <a:srgbClr val="0DCF7E">
                    <a:alpha val="75686"/>
                  </a:srgbClr>
                </a:gs>
              </a:gsLst>
              <a:path path="circle">
                <a:fillToRect b="100%" r="100%"/>
              </a:path>
              <a:tileRect l="-100%" t="-100%"/>
            </a:gradFill>
            <a:ln cap="rnd" cmpd="sng" w="66675">
              <a:solidFill>
                <a:srgbClr val="FFFFFF">
                  <a:alpha val="75294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7"/>
            <p:cNvSpPr txBox="1"/>
            <p:nvPr/>
          </p:nvSpPr>
          <p:spPr>
            <a:xfrm>
              <a:off x="0" y="-38100"/>
              <a:ext cx="1488534" cy="4600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9" name="Google Shape;229;p7"/>
          <p:cNvSpPr/>
          <p:nvPr/>
        </p:nvSpPr>
        <p:spPr>
          <a:xfrm>
            <a:off x="8043664" y="8015394"/>
            <a:ext cx="2026596" cy="1905000"/>
          </a:xfrm>
          <a:custGeom>
            <a:rect b="b" l="l" r="r" t="t"/>
            <a:pathLst>
              <a:path extrusionOk="0" h="1905000" w="2026596">
                <a:moveTo>
                  <a:pt x="0" y="0"/>
                </a:moveTo>
                <a:lnTo>
                  <a:pt x="2026596" y="0"/>
                </a:lnTo>
                <a:lnTo>
                  <a:pt x="2026596" y="1905000"/>
                </a:lnTo>
                <a:lnTo>
                  <a:pt x="0" y="1905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0" name="Google Shape;230;p7"/>
          <p:cNvSpPr/>
          <p:nvPr/>
        </p:nvSpPr>
        <p:spPr>
          <a:xfrm>
            <a:off x="9144000" y="3225860"/>
            <a:ext cx="8869846" cy="3539564"/>
          </a:xfrm>
          <a:custGeom>
            <a:rect b="b" l="l" r="r" t="t"/>
            <a:pathLst>
              <a:path extrusionOk="0" h="3539564" w="8869846">
                <a:moveTo>
                  <a:pt x="0" y="0"/>
                </a:moveTo>
                <a:lnTo>
                  <a:pt x="8869846" y="0"/>
                </a:lnTo>
                <a:lnTo>
                  <a:pt x="8869846" y="3539564"/>
                </a:lnTo>
                <a:lnTo>
                  <a:pt x="0" y="3539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-122712"/>
            </a:stretch>
          </a:blipFill>
          <a:ln>
            <a:noFill/>
          </a:ln>
        </p:spPr>
      </p:sp>
      <p:sp>
        <p:nvSpPr>
          <p:cNvPr id="231" name="Google Shape;231;p7"/>
          <p:cNvSpPr/>
          <p:nvPr/>
        </p:nvSpPr>
        <p:spPr>
          <a:xfrm>
            <a:off x="497038" y="3225860"/>
            <a:ext cx="7937371" cy="3539564"/>
          </a:xfrm>
          <a:custGeom>
            <a:rect b="b" l="l" r="r" t="t"/>
            <a:pathLst>
              <a:path extrusionOk="0" h="3539564" w="7937371">
                <a:moveTo>
                  <a:pt x="0" y="0"/>
                </a:moveTo>
                <a:lnTo>
                  <a:pt x="7937371" y="0"/>
                </a:lnTo>
                <a:lnTo>
                  <a:pt x="7937371" y="3539564"/>
                </a:lnTo>
                <a:lnTo>
                  <a:pt x="0" y="3539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135083" l="0" r="-17953" t="0"/>
            </a:stretch>
          </a:blipFill>
          <a:ln>
            <a:noFill/>
          </a:ln>
        </p:spPr>
      </p:sp>
      <p:sp>
        <p:nvSpPr>
          <p:cNvPr id="232" name="Google Shape;232;p7"/>
          <p:cNvSpPr txBox="1"/>
          <p:nvPr/>
        </p:nvSpPr>
        <p:spPr>
          <a:xfrm>
            <a:off x="1885949" y="8558688"/>
            <a:ext cx="5159551" cy="1131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7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57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數據</a:t>
            </a:r>
            <a:endParaRPr/>
          </a:p>
        </p:txBody>
      </p:sp>
      <p:sp>
        <p:nvSpPr>
          <p:cNvPr id="233" name="Google Shape;233;p7"/>
          <p:cNvSpPr txBox="1"/>
          <p:nvPr/>
        </p:nvSpPr>
        <p:spPr>
          <a:xfrm>
            <a:off x="11068425" y="8558688"/>
            <a:ext cx="5159551" cy="1131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7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57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大數據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8"/>
          <p:cNvSpPr/>
          <p:nvPr/>
        </p:nvSpPr>
        <p:spPr>
          <a:xfrm flipH="1" rot="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18288000"/>
                </a:moveTo>
                <a:lnTo>
                  <a:pt x="10287000" y="0"/>
                </a:ln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grpSp>
        <p:nvGrpSpPr>
          <p:cNvPr id="239" name="Google Shape;239;p8"/>
          <p:cNvGrpSpPr/>
          <p:nvPr/>
        </p:nvGrpSpPr>
        <p:grpSpPr>
          <a:xfrm>
            <a:off x="-3538282" y="-847321"/>
            <a:ext cx="9897511" cy="11920601"/>
            <a:chOff x="0" y="-19050"/>
            <a:chExt cx="690674" cy="831850"/>
          </a:xfrm>
        </p:grpSpPr>
        <p:sp>
          <p:nvSpPr>
            <p:cNvPr id="240" name="Google Shape;240;p8"/>
            <p:cNvSpPr/>
            <p:nvPr/>
          </p:nvSpPr>
          <p:spPr>
            <a:xfrm>
              <a:off x="0" y="0"/>
              <a:ext cx="690674" cy="812800"/>
            </a:xfrm>
            <a:custGeom>
              <a:rect b="b" l="l" r="r" t="t"/>
              <a:pathLst>
                <a:path extrusionOk="0" h="812800" w="690674">
                  <a:moveTo>
                    <a:pt x="345337" y="0"/>
                  </a:moveTo>
                  <a:cubicBezTo>
                    <a:pt x="154613" y="0"/>
                    <a:pt x="0" y="181951"/>
                    <a:pt x="0" y="406400"/>
                  </a:cubicBezTo>
                  <a:cubicBezTo>
                    <a:pt x="0" y="630849"/>
                    <a:pt x="154613" y="812800"/>
                    <a:pt x="345337" y="812800"/>
                  </a:cubicBezTo>
                  <a:cubicBezTo>
                    <a:pt x="536061" y="812800"/>
                    <a:pt x="690674" y="630849"/>
                    <a:pt x="690674" y="406400"/>
                  </a:cubicBezTo>
                  <a:cubicBezTo>
                    <a:pt x="690674" y="181951"/>
                    <a:pt x="536061" y="0"/>
                    <a:pt x="345337" y="0"/>
                  </a:cubicBezTo>
                  <a:close/>
                </a:path>
              </a:pathLst>
            </a:custGeom>
            <a:gradFill>
              <a:gsLst>
                <a:gs pos="0">
                  <a:srgbClr val="1719CF">
                    <a:alpha val="43921"/>
                  </a:srgbClr>
                </a:gs>
                <a:gs pos="100000">
                  <a:srgbClr val="0DCF7E">
                    <a:alpha val="43921"/>
                  </a:srgbClr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8"/>
            <p:cNvSpPr txBox="1"/>
            <p:nvPr/>
          </p:nvSpPr>
          <p:spPr>
            <a:xfrm>
              <a:off x="64751" y="-19050"/>
              <a:ext cx="561172" cy="7556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2" name="Google Shape;242;p8"/>
          <p:cNvGrpSpPr/>
          <p:nvPr/>
        </p:nvGrpSpPr>
        <p:grpSpPr>
          <a:xfrm>
            <a:off x="321015" y="4581770"/>
            <a:ext cx="5159551" cy="1594639"/>
            <a:chOff x="0" y="-38100"/>
            <a:chExt cx="1488534" cy="460054"/>
          </a:xfrm>
        </p:grpSpPr>
        <p:sp>
          <p:nvSpPr>
            <p:cNvPr id="243" name="Google Shape;243;p8"/>
            <p:cNvSpPr/>
            <p:nvPr/>
          </p:nvSpPr>
          <p:spPr>
            <a:xfrm>
              <a:off x="0" y="0"/>
              <a:ext cx="1488534" cy="421954"/>
            </a:xfrm>
            <a:custGeom>
              <a:rect b="b" l="l" r="r" t="t"/>
              <a:pathLst>
                <a:path extrusionOk="0" h="421954" w="1488534">
                  <a:moveTo>
                    <a:pt x="126042" y="0"/>
                  </a:moveTo>
                  <a:lnTo>
                    <a:pt x="1362492" y="0"/>
                  </a:lnTo>
                  <a:cubicBezTo>
                    <a:pt x="1395920" y="0"/>
                    <a:pt x="1427980" y="13279"/>
                    <a:pt x="1451617" y="36917"/>
                  </a:cubicBezTo>
                  <a:cubicBezTo>
                    <a:pt x="1475255" y="60554"/>
                    <a:pt x="1488534" y="92614"/>
                    <a:pt x="1488534" y="126042"/>
                  </a:cubicBezTo>
                  <a:lnTo>
                    <a:pt x="1488534" y="295912"/>
                  </a:lnTo>
                  <a:cubicBezTo>
                    <a:pt x="1488534" y="365523"/>
                    <a:pt x="1432103" y="421954"/>
                    <a:pt x="1362492" y="421954"/>
                  </a:cubicBezTo>
                  <a:lnTo>
                    <a:pt x="126042" y="421954"/>
                  </a:lnTo>
                  <a:cubicBezTo>
                    <a:pt x="92614" y="421954"/>
                    <a:pt x="60554" y="408675"/>
                    <a:pt x="36917" y="385037"/>
                  </a:cubicBezTo>
                  <a:cubicBezTo>
                    <a:pt x="13279" y="361400"/>
                    <a:pt x="0" y="329341"/>
                    <a:pt x="0" y="295912"/>
                  </a:cubicBezTo>
                  <a:lnTo>
                    <a:pt x="0" y="126042"/>
                  </a:lnTo>
                  <a:cubicBezTo>
                    <a:pt x="0" y="92614"/>
                    <a:pt x="13279" y="60554"/>
                    <a:pt x="36917" y="36917"/>
                  </a:cubicBezTo>
                  <a:cubicBezTo>
                    <a:pt x="60554" y="13279"/>
                    <a:pt x="92614" y="0"/>
                    <a:pt x="126042" y="0"/>
                  </a:cubicBezTo>
                  <a:close/>
                </a:path>
              </a:pathLst>
            </a:custGeom>
            <a:gradFill>
              <a:gsLst>
                <a:gs pos="0">
                  <a:srgbClr val="1719CF">
                    <a:alpha val="75686"/>
                  </a:srgbClr>
                </a:gs>
                <a:gs pos="100000">
                  <a:srgbClr val="0DCF7E">
                    <a:alpha val="75686"/>
                  </a:srgbClr>
                </a:gs>
              </a:gsLst>
              <a:path path="circle">
                <a:fillToRect b="100%" r="100%"/>
              </a:path>
              <a:tileRect l="-100%" t="-100%"/>
            </a:gradFill>
            <a:ln cap="rnd" cmpd="sng" w="66675">
              <a:solidFill>
                <a:srgbClr val="FFFFFF">
                  <a:alpha val="75294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8"/>
            <p:cNvSpPr txBox="1"/>
            <p:nvPr/>
          </p:nvSpPr>
          <p:spPr>
            <a:xfrm>
              <a:off x="0" y="-38100"/>
              <a:ext cx="1488534" cy="4600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5" name="Google Shape;245;p8"/>
          <p:cNvSpPr txBox="1"/>
          <p:nvPr/>
        </p:nvSpPr>
        <p:spPr>
          <a:xfrm>
            <a:off x="321015" y="4945533"/>
            <a:ext cx="5159551" cy="1131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7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57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數據</a:t>
            </a:r>
            <a:endParaRPr/>
          </a:p>
        </p:txBody>
      </p:sp>
      <p:pic>
        <p:nvPicPr>
          <p:cNvPr id="246" name="Google Shape;246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46513" y="5505544"/>
            <a:ext cx="127000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8"/>
          <p:cNvSpPr/>
          <p:nvPr/>
        </p:nvSpPr>
        <p:spPr>
          <a:xfrm>
            <a:off x="6828268" y="3696989"/>
            <a:ext cx="11071190" cy="3570459"/>
          </a:xfrm>
          <a:custGeom>
            <a:rect b="b" l="l" r="r" t="t"/>
            <a:pathLst>
              <a:path extrusionOk="0" h="3570459" w="11071190">
                <a:moveTo>
                  <a:pt x="0" y="0"/>
                </a:moveTo>
                <a:lnTo>
                  <a:pt x="11071190" y="0"/>
                </a:lnTo>
                <a:lnTo>
                  <a:pt x="11071190" y="3570459"/>
                </a:lnTo>
                <a:lnTo>
                  <a:pt x="0" y="357045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8" name="Google Shape;248;p8"/>
          <p:cNvSpPr txBox="1"/>
          <p:nvPr/>
        </p:nvSpPr>
        <p:spPr>
          <a:xfrm>
            <a:off x="9682810" y="8502789"/>
            <a:ext cx="5851800" cy="5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543" u="none" cap="none" strike="noStrike">
                <a:solidFill>
                  <a:schemeClr val="lt1"/>
                </a:solidFill>
                <a:latin typeface="Noto Sans TC"/>
                <a:ea typeface="Noto Sans TC"/>
                <a:cs typeface="Noto Sans TC"/>
                <a:sym typeface="Noto Sans TC"/>
              </a:rPr>
              <a:t>單一商品的價格、庫存等信息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9"/>
          <p:cNvSpPr/>
          <p:nvPr/>
        </p:nvSpPr>
        <p:spPr>
          <a:xfrm flipH="1" rot="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18288000"/>
                </a:moveTo>
                <a:lnTo>
                  <a:pt x="10287000" y="0"/>
                </a:ln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grpSp>
        <p:nvGrpSpPr>
          <p:cNvPr id="254" name="Google Shape;254;p9"/>
          <p:cNvGrpSpPr/>
          <p:nvPr/>
        </p:nvGrpSpPr>
        <p:grpSpPr>
          <a:xfrm>
            <a:off x="-3538282" y="-847321"/>
            <a:ext cx="9897511" cy="11920601"/>
            <a:chOff x="0" y="-19050"/>
            <a:chExt cx="690674" cy="831850"/>
          </a:xfrm>
        </p:grpSpPr>
        <p:sp>
          <p:nvSpPr>
            <p:cNvPr id="255" name="Google Shape;255;p9"/>
            <p:cNvSpPr/>
            <p:nvPr/>
          </p:nvSpPr>
          <p:spPr>
            <a:xfrm>
              <a:off x="0" y="0"/>
              <a:ext cx="690674" cy="812800"/>
            </a:xfrm>
            <a:custGeom>
              <a:rect b="b" l="l" r="r" t="t"/>
              <a:pathLst>
                <a:path extrusionOk="0" h="812800" w="690674">
                  <a:moveTo>
                    <a:pt x="345337" y="0"/>
                  </a:moveTo>
                  <a:cubicBezTo>
                    <a:pt x="154613" y="0"/>
                    <a:pt x="0" y="181951"/>
                    <a:pt x="0" y="406400"/>
                  </a:cubicBezTo>
                  <a:cubicBezTo>
                    <a:pt x="0" y="630849"/>
                    <a:pt x="154613" y="812800"/>
                    <a:pt x="345337" y="812800"/>
                  </a:cubicBezTo>
                  <a:cubicBezTo>
                    <a:pt x="536061" y="812800"/>
                    <a:pt x="690674" y="630849"/>
                    <a:pt x="690674" y="406400"/>
                  </a:cubicBezTo>
                  <a:cubicBezTo>
                    <a:pt x="690674" y="181951"/>
                    <a:pt x="536061" y="0"/>
                    <a:pt x="345337" y="0"/>
                  </a:cubicBezTo>
                  <a:close/>
                </a:path>
              </a:pathLst>
            </a:custGeom>
            <a:gradFill>
              <a:gsLst>
                <a:gs pos="0">
                  <a:srgbClr val="1719CF">
                    <a:alpha val="43921"/>
                  </a:srgbClr>
                </a:gs>
                <a:gs pos="100000">
                  <a:srgbClr val="0DCF7E">
                    <a:alpha val="43921"/>
                  </a:srgbClr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9"/>
            <p:cNvSpPr txBox="1"/>
            <p:nvPr/>
          </p:nvSpPr>
          <p:spPr>
            <a:xfrm>
              <a:off x="64751" y="-19050"/>
              <a:ext cx="561172" cy="7556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7" name="Google Shape;257;p9"/>
          <p:cNvGrpSpPr/>
          <p:nvPr/>
        </p:nvGrpSpPr>
        <p:grpSpPr>
          <a:xfrm>
            <a:off x="321015" y="4581770"/>
            <a:ext cx="5159551" cy="1594639"/>
            <a:chOff x="0" y="-38100"/>
            <a:chExt cx="1488534" cy="460054"/>
          </a:xfrm>
        </p:grpSpPr>
        <p:sp>
          <p:nvSpPr>
            <p:cNvPr id="258" name="Google Shape;258;p9"/>
            <p:cNvSpPr/>
            <p:nvPr/>
          </p:nvSpPr>
          <p:spPr>
            <a:xfrm>
              <a:off x="0" y="0"/>
              <a:ext cx="1488534" cy="421954"/>
            </a:xfrm>
            <a:custGeom>
              <a:rect b="b" l="l" r="r" t="t"/>
              <a:pathLst>
                <a:path extrusionOk="0" h="421954" w="1488534">
                  <a:moveTo>
                    <a:pt x="126042" y="0"/>
                  </a:moveTo>
                  <a:lnTo>
                    <a:pt x="1362492" y="0"/>
                  </a:lnTo>
                  <a:cubicBezTo>
                    <a:pt x="1395920" y="0"/>
                    <a:pt x="1427980" y="13279"/>
                    <a:pt x="1451617" y="36917"/>
                  </a:cubicBezTo>
                  <a:cubicBezTo>
                    <a:pt x="1475255" y="60554"/>
                    <a:pt x="1488534" y="92614"/>
                    <a:pt x="1488534" y="126042"/>
                  </a:cubicBezTo>
                  <a:lnTo>
                    <a:pt x="1488534" y="295912"/>
                  </a:lnTo>
                  <a:cubicBezTo>
                    <a:pt x="1488534" y="365523"/>
                    <a:pt x="1432103" y="421954"/>
                    <a:pt x="1362492" y="421954"/>
                  </a:cubicBezTo>
                  <a:lnTo>
                    <a:pt x="126042" y="421954"/>
                  </a:lnTo>
                  <a:cubicBezTo>
                    <a:pt x="92614" y="421954"/>
                    <a:pt x="60554" y="408675"/>
                    <a:pt x="36917" y="385037"/>
                  </a:cubicBezTo>
                  <a:cubicBezTo>
                    <a:pt x="13279" y="361400"/>
                    <a:pt x="0" y="329341"/>
                    <a:pt x="0" y="295912"/>
                  </a:cubicBezTo>
                  <a:lnTo>
                    <a:pt x="0" y="126042"/>
                  </a:lnTo>
                  <a:cubicBezTo>
                    <a:pt x="0" y="92614"/>
                    <a:pt x="13279" y="60554"/>
                    <a:pt x="36917" y="36917"/>
                  </a:cubicBezTo>
                  <a:cubicBezTo>
                    <a:pt x="60554" y="13279"/>
                    <a:pt x="92614" y="0"/>
                    <a:pt x="126042" y="0"/>
                  </a:cubicBezTo>
                  <a:close/>
                </a:path>
              </a:pathLst>
            </a:custGeom>
            <a:gradFill>
              <a:gsLst>
                <a:gs pos="0">
                  <a:srgbClr val="1719CF">
                    <a:alpha val="75686"/>
                  </a:srgbClr>
                </a:gs>
                <a:gs pos="100000">
                  <a:srgbClr val="0DCF7E">
                    <a:alpha val="75686"/>
                  </a:srgbClr>
                </a:gs>
              </a:gsLst>
              <a:path path="circle">
                <a:fillToRect b="100%" r="100%"/>
              </a:path>
              <a:tileRect l="-100%" t="-100%"/>
            </a:gradFill>
            <a:ln cap="rnd" cmpd="sng" w="66675">
              <a:solidFill>
                <a:srgbClr val="FFFFFF">
                  <a:alpha val="75294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9"/>
            <p:cNvSpPr txBox="1"/>
            <p:nvPr/>
          </p:nvSpPr>
          <p:spPr>
            <a:xfrm>
              <a:off x="0" y="-38100"/>
              <a:ext cx="1488534" cy="4600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0" name="Google Shape;260;p9"/>
          <p:cNvSpPr txBox="1"/>
          <p:nvPr/>
        </p:nvSpPr>
        <p:spPr>
          <a:xfrm>
            <a:off x="321015" y="4945533"/>
            <a:ext cx="5159551" cy="1131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7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57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大數據</a:t>
            </a:r>
            <a:endParaRPr/>
          </a:p>
        </p:txBody>
      </p:sp>
      <p:pic>
        <p:nvPicPr>
          <p:cNvPr id="261" name="Google Shape;261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46513" y="5505544"/>
            <a:ext cx="127000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9"/>
          <p:cNvSpPr/>
          <p:nvPr/>
        </p:nvSpPr>
        <p:spPr>
          <a:xfrm>
            <a:off x="7328260" y="5473695"/>
            <a:ext cx="3174691" cy="581735"/>
          </a:xfrm>
          <a:custGeom>
            <a:rect b="b" l="l" r="r" t="t"/>
            <a:pathLst>
              <a:path extrusionOk="0" h="581735" w="3174691">
                <a:moveTo>
                  <a:pt x="0" y="0"/>
                </a:moveTo>
                <a:lnTo>
                  <a:pt x="3174691" y="0"/>
                </a:lnTo>
                <a:lnTo>
                  <a:pt x="3174691" y="581735"/>
                </a:lnTo>
                <a:lnTo>
                  <a:pt x="0" y="5817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1682524" l="-147635" r="-688781" t="-1091866"/>
            </a:stretch>
          </a:blipFill>
          <a:ln>
            <a:noFill/>
          </a:ln>
        </p:spPr>
      </p:sp>
      <p:sp>
        <p:nvSpPr>
          <p:cNvPr id="263" name="Google Shape;263;p9"/>
          <p:cNvSpPr/>
          <p:nvPr/>
        </p:nvSpPr>
        <p:spPr>
          <a:xfrm>
            <a:off x="7328260" y="6143719"/>
            <a:ext cx="6048375" cy="664295"/>
          </a:xfrm>
          <a:custGeom>
            <a:rect b="b" l="l" r="r" t="t"/>
            <a:pathLst>
              <a:path extrusionOk="0" h="664295" w="6048375">
                <a:moveTo>
                  <a:pt x="0" y="0"/>
                </a:moveTo>
                <a:lnTo>
                  <a:pt x="6048375" y="0"/>
                </a:lnTo>
                <a:lnTo>
                  <a:pt x="6048375" y="664295"/>
                </a:lnTo>
                <a:lnTo>
                  <a:pt x="0" y="6642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494978" l="-88078" r="-428633" t="-1563582"/>
            </a:stretch>
          </a:blipFill>
          <a:ln>
            <a:noFill/>
          </a:ln>
        </p:spPr>
      </p:sp>
      <p:sp>
        <p:nvSpPr>
          <p:cNvPr id="264" name="Google Shape;264;p9"/>
          <p:cNvSpPr/>
          <p:nvPr/>
        </p:nvSpPr>
        <p:spPr>
          <a:xfrm>
            <a:off x="10584659" y="5473695"/>
            <a:ext cx="4718676" cy="603348"/>
          </a:xfrm>
          <a:custGeom>
            <a:rect b="b" l="l" r="r" t="t"/>
            <a:pathLst>
              <a:path extrusionOk="0" h="603348" w="4718676">
                <a:moveTo>
                  <a:pt x="0" y="0"/>
                </a:moveTo>
                <a:lnTo>
                  <a:pt x="4718677" y="0"/>
                </a:lnTo>
                <a:lnTo>
                  <a:pt x="4718677" y="603349"/>
                </a:lnTo>
                <a:lnTo>
                  <a:pt x="0" y="6033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2494984" l="-105045" r="-530464" t="-639165"/>
            </a:stretch>
          </a:blipFill>
          <a:ln>
            <a:noFill/>
          </a:ln>
        </p:spPr>
      </p:sp>
      <p:sp>
        <p:nvSpPr>
          <p:cNvPr id="265" name="Google Shape;265;p9"/>
          <p:cNvSpPr/>
          <p:nvPr/>
        </p:nvSpPr>
        <p:spPr>
          <a:xfrm flipH="1">
            <a:off x="13547511" y="6077044"/>
            <a:ext cx="1026054" cy="664370"/>
          </a:xfrm>
          <a:custGeom>
            <a:rect b="b" l="l" r="r" t="t"/>
            <a:pathLst>
              <a:path extrusionOk="0" h="664370" w="1026054">
                <a:moveTo>
                  <a:pt x="1026053" y="0"/>
                </a:moveTo>
                <a:lnTo>
                  <a:pt x="0" y="0"/>
                </a:lnTo>
                <a:lnTo>
                  <a:pt x="0" y="664369"/>
                </a:lnTo>
                <a:lnTo>
                  <a:pt x="1026053" y="664369"/>
                </a:lnTo>
                <a:lnTo>
                  <a:pt x="1026053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66" name="Google Shape;266;p9"/>
          <p:cNvGrpSpPr/>
          <p:nvPr/>
        </p:nvGrpSpPr>
        <p:grpSpPr>
          <a:xfrm>
            <a:off x="7795701" y="7403653"/>
            <a:ext cx="9658350" cy="2502349"/>
            <a:chOff x="0" y="-28575"/>
            <a:chExt cx="2543763" cy="659055"/>
          </a:xfrm>
        </p:grpSpPr>
        <p:sp>
          <p:nvSpPr>
            <p:cNvPr id="267" name="Google Shape;267;p9"/>
            <p:cNvSpPr/>
            <p:nvPr/>
          </p:nvSpPr>
          <p:spPr>
            <a:xfrm>
              <a:off x="0" y="0"/>
              <a:ext cx="2543763" cy="630480"/>
            </a:xfrm>
            <a:custGeom>
              <a:rect b="b" l="l" r="r" t="t"/>
              <a:pathLst>
                <a:path extrusionOk="0" h="630480" w="2543763">
                  <a:moveTo>
                    <a:pt x="40880" y="0"/>
                  </a:moveTo>
                  <a:lnTo>
                    <a:pt x="2502882" y="0"/>
                  </a:lnTo>
                  <a:cubicBezTo>
                    <a:pt x="2513725" y="0"/>
                    <a:pt x="2524123" y="4307"/>
                    <a:pt x="2531789" y="11974"/>
                  </a:cubicBezTo>
                  <a:cubicBezTo>
                    <a:pt x="2539456" y="19640"/>
                    <a:pt x="2543763" y="30038"/>
                    <a:pt x="2543763" y="40880"/>
                  </a:cubicBezTo>
                  <a:lnTo>
                    <a:pt x="2543763" y="589599"/>
                  </a:lnTo>
                  <a:cubicBezTo>
                    <a:pt x="2543763" y="600442"/>
                    <a:pt x="2539456" y="610840"/>
                    <a:pt x="2531789" y="618506"/>
                  </a:cubicBezTo>
                  <a:cubicBezTo>
                    <a:pt x="2524123" y="626173"/>
                    <a:pt x="2513725" y="630480"/>
                    <a:pt x="2502882" y="630480"/>
                  </a:cubicBezTo>
                  <a:lnTo>
                    <a:pt x="40880" y="630480"/>
                  </a:lnTo>
                  <a:cubicBezTo>
                    <a:pt x="30038" y="630480"/>
                    <a:pt x="19640" y="626173"/>
                    <a:pt x="11974" y="618506"/>
                  </a:cubicBezTo>
                  <a:cubicBezTo>
                    <a:pt x="4307" y="610840"/>
                    <a:pt x="0" y="600442"/>
                    <a:pt x="0" y="589599"/>
                  </a:cubicBezTo>
                  <a:lnTo>
                    <a:pt x="0" y="40880"/>
                  </a:lnTo>
                  <a:cubicBezTo>
                    <a:pt x="0" y="30038"/>
                    <a:pt x="4307" y="19640"/>
                    <a:pt x="11974" y="11974"/>
                  </a:cubicBezTo>
                  <a:cubicBezTo>
                    <a:pt x="19640" y="4307"/>
                    <a:pt x="30038" y="0"/>
                    <a:pt x="40880" y="0"/>
                  </a:cubicBezTo>
                  <a:close/>
                </a:path>
              </a:pathLst>
            </a:custGeom>
            <a:gradFill>
              <a:gsLst>
                <a:gs pos="0">
                  <a:srgbClr val="64EFE3">
                    <a:alpha val="60000"/>
                  </a:srgbClr>
                </a:gs>
                <a:gs pos="100000">
                  <a:srgbClr val="004AAD">
                    <a:alpha val="60000"/>
                  </a:srgbClr>
                </a:gs>
              </a:gsLst>
              <a:path path="circle">
                <a:fillToRect b="50%" l="50%" r="50%" t="50%"/>
              </a:path>
              <a:tileRect/>
            </a:gradFill>
            <a:ln cap="rnd" cmpd="sng" w="57150">
              <a:solidFill>
                <a:srgbClr val="FFFFFF">
                  <a:alpha val="60000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9"/>
            <p:cNvSpPr txBox="1"/>
            <p:nvPr/>
          </p:nvSpPr>
          <p:spPr>
            <a:xfrm>
              <a:off x="0" y="-28575"/>
              <a:ext cx="2543763" cy="6590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9" name="Google Shape;269;p9"/>
          <p:cNvSpPr/>
          <p:nvPr/>
        </p:nvSpPr>
        <p:spPr>
          <a:xfrm>
            <a:off x="7350969" y="142416"/>
            <a:ext cx="6467381" cy="2554497"/>
          </a:xfrm>
          <a:custGeom>
            <a:rect b="b" l="l" r="r" t="t"/>
            <a:pathLst>
              <a:path extrusionOk="0" h="2554497" w="6467381">
                <a:moveTo>
                  <a:pt x="0" y="0"/>
                </a:moveTo>
                <a:lnTo>
                  <a:pt x="6467381" y="0"/>
                </a:lnTo>
                <a:lnTo>
                  <a:pt x="6467381" y="2554496"/>
                </a:lnTo>
                <a:lnTo>
                  <a:pt x="0" y="25544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70575" l="0" r="0" t="0"/>
            </a:stretch>
          </a:blipFill>
          <a:ln>
            <a:noFill/>
          </a:ln>
        </p:spPr>
      </p:sp>
      <p:sp>
        <p:nvSpPr>
          <p:cNvPr id="270" name="Google Shape;270;p9"/>
          <p:cNvSpPr txBox="1"/>
          <p:nvPr/>
        </p:nvSpPr>
        <p:spPr>
          <a:xfrm>
            <a:off x="8179657" y="7568998"/>
            <a:ext cx="9079500" cy="22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8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9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提供全面的建議</a:t>
            </a:r>
            <a:endParaRPr/>
          </a:p>
          <a:p>
            <a:pPr indent="-280668" lvl="1" marL="561336" marR="0" rtl="0" algn="l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99"/>
              <a:buFont typeface="Arial"/>
              <a:buChar char="•"/>
            </a:pPr>
            <a:r>
              <a:rPr b="0" i="0" lang="en-US" sz="25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性價比分析 - 根據評價、銷量進行性價比比較</a:t>
            </a:r>
            <a:endParaRPr/>
          </a:p>
          <a:p>
            <a:pPr indent="-280668" lvl="1" marL="561336" marR="0" rtl="0" algn="l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99"/>
              <a:buFont typeface="Arial"/>
              <a:buChar char="•"/>
            </a:pPr>
            <a:r>
              <a:rPr b="0" i="0" lang="en-US" sz="25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個性化推薦- 分析用戶的</a:t>
            </a:r>
            <a:r>
              <a:rPr b="0" i="0" lang="en-US" sz="2599" u="none" cap="none" strike="noStrike">
                <a:solidFill>
                  <a:srgbClr val="F4DB37"/>
                </a:solidFill>
                <a:latin typeface="Noto Sans TC"/>
                <a:ea typeface="Noto Sans TC"/>
                <a:cs typeface="Noto Sans TC"/>
                <a:sym typeface="Noto Sans TC"/>
              </a:rPr>
              <a:t>興趣偏好</a:t>
            </a:r>
            <a:r>
              <a:rPr b="0" i="0" lang="en-US" sz="25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，</a:t>
            </a:r>
            <a:r>
              <a:rPr b="0" i="0" lang="en-US" sz="2599" u="none" cap="none" strike="noStrike">
                <a:solidFill>
                  <a:srgbClr val="F4DB37"/>
                </a:solidFill>
                <a:latin typeface="Noto Sans TC"/>
                <a:ea typeface="Noto Sans TC"/>
                <a:cs typeface="Noto Sans TC"/>
                <a:sym typeface="Noto Sans TC"/>
              </a:rPr>
              <a:t>推薦</a:t>
            </a:r>
            <a:r>
              <a:rPr b="0" i="0" lang="en-US" sz="25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可能感興趣的商品</a:t>
            </a:r>
            <a:endParaRPr/>
          </a:p>
          <a:p>
            <a:pPr indent="-280668" lvl="1" marL="561336" marR="0" rtl="0" algn="l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99"/>
              <a:buFont typeface="Arial"/>
              <a:buChar char="•"/>
            </a:pPr>
            <a:r>
              <a:rPr b="0" i="0" lang="en-US" sz="25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用戶可在合適時機購買商品從而</a:t>
            </a:r>
            <a:r>
              <a:rPr b="0" i="0" lang="en-US" sz="2599" u="none" cap="none" strike="noStrike">
                <a:solidFill>
                  <a:srgbClr val="F4DB37"/>
                </a:solidFill>
                <a:latin typeface="Noto Sans TC"/>
                <a:ea typeface="Noto Sans TC"/>
                <a:cs typeface="Noto Sans TC"/>
                <a:sym typeface="Noto Sans TC"/>
              </a:rPr>
              <a:t>節省開支</a:t>
            </a:r>
            <a:endParaRPr/>
          </a:p>
        </p:txBody>
      </p:sp>
      <p:sp>
        <p:nvSpPr>
          <p:cNvPr id="271" name="Google Shape;271;p9"/>
          <p:cNvSpPr txBox="1"/>
          <p:nvPr/>
        </p:nvSpPr>
        <p:spPr>
          <a:xfrm>
            <a:off x="14214014" y="6465113"/>
            <a:ext cx="2845147" cy="5283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0F4DB1"/>
                </a:solidFill>
                <a:latin typeface="Noto Sans TC"/>
                <a:ea typeface="Noto Sans TC"/>
                <a:cs typeface="Noto Sans TC"/>
                <a:sym typeface="Noto Sans TC"/>
              </a:rPr>
              <a:t>智能個性化推薦</a:t>
            </a:r>
            <a:endParaRPr/>
          </a:p>
        </p:txBody>
      </p:sp>
      <p:sp>
        <p:nvSpPr>
          <p:cNvPr id="272" name="Google Shape;272;p9"/>
          <p:cNvSpPr/>
          <p:nvPr/>
        </p:nvSpPr>
        <p:spPr>
          <a:xfrm>
            <a:off x="7328260" y="2782637"/>
            <a:ext cx="9669174" cy="2466837"/>
          </a:xfrm>
          <a:custGeom>
            <a:rect b="b" l="l" r="r" t="t"/>
            <a:pathLst>
              <a:path extrusionOk="0" h="2466837" w="9669174">
                <a:moveTo>
                  <a:pt x="0" y="0"/>
                </a:moveTo>
                <a:lnTo>
                  <a:pt x="9669174" y="0"/>
                </a:lnTo>
                <a:lnTo>
                  <a:pt x="9669174" y="2466838"/>
                </a:lnTo>
                <a:lnTo>
                  <a:pt x="0" y="24668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-7419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0"/>
          <p:cNvSpPr/>
          <p:nvPr/>
        </p:nvSpPr>
        <p:spPr>
          <a:xfrm flipH="1" rot="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18288000"/>
                </a:moveTo>
                <a:lnTo>
                  <a:pt x="10287000" y="0"/>
                </a:ln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grpSp>
        <p:nvGrpSpPr>
          <p:cNvPr id="278" name="Google Shape;278;p10"/>
          <p:cNvGrpSpPr/>
          <p:nvPr/>
        </p:nvGrpSpPr>
        <p:grpSpPr>
          <a:xfrm>
            <a:off x="-3538282" y="-847321"/>
            <a:ext cx="9897511" cy="11920601"/>
            <a:chOff x="0" y="-19050"/>
            <a:chExt cx="690674" cy="831850"/>
          </a:xfrm>
        </p:grpSpPr>
        <p:sp>
          <p:nvSpPr>
            <p:cNvPr id="279" name="Google Shape;279;p10"/>
            <p:cNvSpPr/>
            <p:nvPr/>
          </p:nvSpPr>
          <p:spPr>
            <a:xfrm>
              <a:off x="0" y="0"/>
              <a:ext cx="690674" cy="812800"/>
            </a:xfrm>
            <a:custGeom>
              <a:rect b="b" l="l" r="r" t="t"/>
              <a:pathLst>
                <a:path extrusionOk="0" h="812800" w="690674">
                  <a:moveTo>
                    <a:pt x="345337" y="0"/>
                  </a:moveTo>
                  <a:cubicBezTo>
                    <a:pt x="154613" y="0"/>
                    <a:pt x="0" y="181951"/>
                    <a:pt x="0" y="406400"/>
                  </a:cubicBezTo>
                  <a:cubicBezTo>
                    <a:pt x="0" y="630849"/>
                    <a:pt x="154613" y="812800"/>
                    <a:pt x="345337" y="812800"/>
                  </a:cubicBezTo>
                  <a:cubicBezTo>
                    <a:pt x="536061" y="812800"/>
                    <a:pt x="690674" y="630849"/>
                    <a:pt x="690674" y="406400"/>
                  </a:cubicBezTo>
                  <a:cubicBezTo>
                    <a:pt x="690674" y="181951"/>
                    <a:pt x="536061" y="0"/>
                    <a:pt x="345337" y="0"/>
                  </a:cubicBezTo>
                  <a:close/>
                </a:path>
              </a:pathLst>
            </a:custGeom>
            <a:gradFill>
              <a:gsLst>
                <a:gs pos="0">
                  <a:srgbClr val="1719CF">
                    <a:alpha val="43921"/>
                  </a:srgbClr>
                </a:gs>
                <a:gs pos="100000">
                  <a:srgbClr val="0DCF7E">
                    <a:alpha val="43921"/>
                  </a:srgbClr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10"/>
            <p:cNvSpPr txBox="1"/>
            <p:nvPr/>
          </p:nvSpPr>
          <p:spPr>
            <a:xfrm>
              <a:off x="64751" y="-19050"/>
              <a:ext cx="561172" cy="7556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1" name="Google Shape;281;p10"/>
          <p:cNvGrpSpPr/>
          <p:nvPr/>
        </p:nvGrpSpPr>
        <p:grpSpPr>
          <a:xfrm>
            <a:off x="321015" y="4581770"/>
            <a:ext cx="5159551" cy="1594639"/>
            <a:chOff x="0" y="-38100"/>
            <a:chExt cx="1488534" cy="460054"/>
          </a:xfrm>
        </p:grpSpPr>
        <p:sp>
          <p:nvSpPr>
            <p:cNvPr id="282" name="Google Shape;282;p10"/>
            <p:cNvSpPr/>
            <p:nvPr/>
          </p:nvSpPr>
          <p:spPr>
            <a:xfrm>
              <a:off x="0" y="0"/>
              <a:ext cx="1488534" cy="421954"/>
            </a:xfrm>
            <a:custGeom>
              <a:rect b="b" l="l" r="r" t="t"/>
              <a:pathLst>
                <a:path extrusionOk="0" h="421954" w="1488534">
                  <a:moveTo>
                    <a:pt x="126042" y="0"/>
                  </a:moveTo>
                  <a:lnTo>
                    <a:pt x="1362492" y="0"/>
                  </a:lnTo>
                  <a:cubicBezTo>
                    <a:pt x="1395920" y="0"/>
                    <a:pt x="1427980" y="13279"/>
                    <a:pt x="1451617" y="36917"/>
                  </a:cubicBezTo>
                  <a:cubicBezTo>
                    <a:pt x="1475255" y="60554"/>
                    <a:pt x="1488534" y="92614"/>
                    <a:pt x="1488534" y="126042"/>
                  </a:cubicBezTo>
                  <a:lnTo>
                    <a:pt x="1488534" y="295912"/>
                  </a:lnTo>
                  <a:cubicBezTo>
                    <a:pt x="1488534" y="365523"/>
                    <a:pt x="1432103" y="421954"/>
                    <a:pt x="1362492" y="421954"/>
                  </a:cubicBezTo>
                  <a:lnTo>
                    <a:pt x="126042" y="421954"/>
                  </a:lnTo>
                  <a:cubicBezTo>
                    <a:pt x="92614" y="421954"/>
                    <a:pt x="60554" y="408675"/>
                    <a:pt x="36917" y="385037"/>
                  </a:cubicBezTo>
                  <a:cubicBezTo>
                    <a:pt x="13279" y="361400"/>
                    <a:pt x="0" y="329341"/>
                    <a:pt x="0" y="295912"/>
                  </a:cubicBezTo>
                  <a:lnTo>
                    <a:pt x="0" y="126042"/>
                  </a:lnTo>
                  <a:cubicBezTo>
                    <a:pt x="0" y="92614"/>
                    <a:pt x="13279" y="60554"/>
                    <a:pt x="36917" y="36917"/>
                  </a:cubicBezTo>
                  <a:cubicBezTo>
                    <a:pt x="60554" y="13279"/>
                    <a:pt x="92614" y="0"/>
                    <a:pt x="126042" y="0"/>
                  </a:cubicBezTo>
                  <a:close/>
                </a:path>
              </a:pathLst>
            </a:custGeom>
            <a:gradFill>
              <a:gsLst>
                <a:gs pos="0">
                  <a:srgbClr val="1719CF">
                    <a:alpha val="75686"/>
                  </a:srgbClr>
                </a:gs>
                <a:gs pos="100000">
                  <a:srgbClr val="0DCF7E">
                    <a:alpha val="75686"/>
                  </a:srgbClr>
                </a:gs>
              </a:gsLst>
              <a:path path="circle">
                <a:fillToRect b="100%" r="100%"/>
              </a:path>
              <a:tileRect l="-100%" t="-100%"/>
            </a:gradFill>
            <a:ln cap="rnd" cmpd="sng" w="66675">
              <a:solidFill>
                <a:srgbClr val="FFFFFF">
                  <a:alpha val="75294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10"/>
            <p:cNvSpPr txBox="1"/>
            <p:nvPr/>
          </p:nvSpPr>
          <p:spPr>
            <a:xfrm>
              <a:off x="0" y="-38100"/>
              <a:ext cx="1488534" cy="4600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4" name="Google Shape;284;p10"/>
          <p:cNvSpPr txBox="1"/>
          <p:nvPr/>
        </p:nvSpPr>
        <p:spPr>
          <a:xfrm>
            <a:off x="321015" y="4945533"/>
            <a:ext cx="5159551" cy="1131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7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57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大數據</a:t>
            </a:r>
            <a:endParaRPr/>
          </a:p>
        </p:txBody>
      </p:sp>
      <p:pic>
        <p:nvPicPr>
          <p:cNvPr id="285" name="Google Shape;285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46513" y="5505544"/>
            <a:ext cx="127000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10"/>
          <p:cNvSpPr/>
          <p:nvPr/>
        </p:nvSpPr>
        <p:spPr>
          <a:xfrm>
            <a:off x="5771549" y="2481646"/>
            <a:ext cx="7257255" cy="4140445"/>
          </a:xfrm>
          <a:custGeom>
            <a:rect b="b" l="l" r="r" t="t"/>
            <a:pathLst>
              <a:path extrusionOk="0" h="4140445" w="7257255">
                <a:moveTo>
                  <a:pt x="0" y="0"/>
                </a:moveTo>
                <a:lnTo>
                  <a:pt x="7257256" y="0"/>
                </a:lnTo>
                <a:lnTo>
                  <a:pt x="7257256" y="4140445"/>
                </a:lnTo>
                <a:lnTo>
                  <a:pt x="0" y="414044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-206" r="0" t="-5163"/>
            </a:stretch>
          </a:blipFill>
          <a:ln>
            <a:noFill/>
          </a:ln>
        </p:spPr>
      </p:sp>
      <p:grpSp>
        <p:nvGrpSpPr>
          <p:cNvPr id="287" name="Google Shape;287;p10"/>
          <p:cNvGrpSpPr/>
          <p:nvPr/>
        </p:nvGrpSpPr>
        <p:grpSpPr>
          <a:xfrm>
            <a:off x="7795701" y="7403653"/>
            <a:ext cx="9658350" cy="2502349"/>
            <a:chOff x="0" y="-28575"/>
            <a:chExt cx="2543763" cy="659055"/>
          </a:xfrm>
        </p:grpSpPr>
        <p:sp>
          <p:nvSpPr>
            <p:cNvPr id="288" name="Google Shape;288;p10"/>
            <p:cNvSpPr/>
            <p:nvPr/>
          </p:nvSpPr>
          <p:spPr>
            <a:xfrm>
              <a:off x="0" y="0"/>
              <a:ext cx="2543763" cy="630480"/>
            </a:xfrm>
            <a:custGeom>
              <a:rect b="b" l="l" r="r" t="t"/>
              <a:pathLst>
                <a:path extrusionOk="0" h="630480" w="2543763">
                  <a:moveTo>
                    <a:pt x="40880" y="0"/>
                  </a:moveTo>
                  <a:lnTo>
                    <a:pt x="2502882" y="0"/>
                  </a:lnTo>
                  <a:cubicBezTo>
                    <a:pt x="2513725" y="0"/>
                    <a:pt x="2524123" y="4307"/>
                    <a:pt x="2531789" y="11974"/>
                  </a:cubicBezTo>
                  <a:cubicBezTo>
                    <a:pt x="2539456" y="19640"/>
                    <a:pt x="2543763" y="30038"/>
                    <a:pt x="2543763" y="40880"/>
                  </a:cubicBezTo>
                  <a:lnTo>
                    <a:pt x="2543763" y="589599"/>
                  </a:lnTo>
                  <a:cubicBezTo>
                    <a:pt x="2543763" y="600442"/>
                    <a:pt x="2539456" y="610840"/>
                    <a:pt x="2531789" y="618506"/>
                  </a:cubicBezTo>
                  <a:cubicBezTo>
                    <a:pt x="2524123" y="626173"/>
                    <a:pt x="2513725" y="630480"/>
                    <a:pt x="2502882" y="630480"/>
                  </a:cubicBezTo>
                  <a:lnTo>
                    <a:pt x="40880" y="630480"/>
                  </a:lnTo>
                  <a:cubicBezTo>
                    <a:pt x="30038" y="630480"/>
                    <a:pt x="19640" y="626173"/>
                    <a:pt x="11974" y="618506"/>
                  </a:cubicBezTo>
                  <a:cubicBezTo>
                    <a:pt x="4307" y="610840"/>
                    <a:pt x="0" y="600442"/>
                    <a:pt x="0" y="589599"/>
                  </a:cubicBezTo>
                  <a:lnTo>
                    <a:pt x="0" y="40880"/>
                  </a:lnTo>
                  <a:cubicBezTo>
                    <a:pt x="0" y="30038"/>
                    <a:pt x="4307" y="19640"/>
                    <a:pt x="11974" y="11974"/>
                  </a:cubicBezTo>
                  <a:cubicBezTo>
                    <a:pt x="19640" y="4307"/>
                    <a:pt x="30038" y="0"/>
                    <a:pt x="40880" y="0"/>
                  </a:cubicBezTo>
                  <a:close/>
                </a:path>
              </a:pathLst>
            </a:custGeom>
            <a:gradFill>
              <a:gsLst>
                <a:gs pos="0">
                  <a:srgbClr val="64EFE3">
                    <a:alpha val="60000"/>
                  </a:srgbClr>
                </a:gs>
                <a:gs pos="100000">
                  <a:srgbClr val="004AAD">
                    <a:alpha val="60000"/>
                  </a:srgbClr>
                </a:gs>
              </a:gsLst>
              <a:path path="circle">
                <a:fillToRect b="50%" l="50%" r="50%" t="50%"/>
              </a:path>
              <a:tileRect/>
            </a:gradFill>
            <a:ln cap="rnd" cmpd="sng" w="57150">
              <a:solidFill>
                <a:srgbClr val="FFFFFF">
                  <a:alpha val="60000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10"/>
            <p:cNvSpPr txBox="1"/>
            <p:nvPr/>
          </p:nvSpPr>
          <p:spPr>
            <a:xfrm>
              <a:off x="0" y="-28575"/>
              <a:ext cx="2543763" cy="6590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0" name="Google Shape;290;p10"/>
          <p:cNvSpPr/>
          <p:nvPr/>
        </p:nvSpPr>
        <p:spPr>
          <a:xfrm rot="2941711">
            <a:off x="8795676" y="1377168"/>
            <a:ext cx="1209002" cy="782829"/>
          </a:xfrm>
          <a:custGeom>
            <a:rect b="b" l="l" r="r" t="t"/>
            <a:pathLst>
              <a:path extrusionOk="0" h="782829" w="1209002">
                <a:moveTo>
                  <a:pt x="0" y="0"/>
                </a:moveTo>
                <a:lnTo>
                  <a:pt x="1209002" y="0"/>
                </a:lnTo>
                <a:lnTo>
                  <a:pt x="1209002" y="782828"/>
                </a:lnTo>
                <a:lnTo>
                  <a:pt x="0" y="7828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1" name="Google Shape;291;p10"/>
          <p:cNvSpPr/>
          <p:nvPr/>
        </p:nvSpPr>
        <p:spPr>
          <a:xfrm flipH="1">
            <a:off x="15934120" y="1180415"/>
            <a:ext cx="1018348" cy="659380"/>
          </a:xfrm>
          <a:custGeom>
            <a:rect b="b" l="l" r="r" t="t"/>
            <a:pathLst>
              <a:path extrusionOk="0" h="659380" w="1018348">
                <a:moveTo>
                  <a:pt x="1018347" y="0"/>
                </a:moveTo>
                <a:lnTo>
                  <a:pt x="0" y="0"/>
                </a:lnTo>
                <a:lnTo>
                  <a:pt x="0" y="659380"/>
                </a:lnTo>
                <a:lnTo>
                  <a:pt x="1018347" y="659380"/>
                </a:lnTo>
                <a:lnTo>
                  <a:pt x="1018347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2" name="Google Shape;292;p10"/>
          <p:cNvSpPr/>
          <p:nvPr/>
        </p:nvSpPr>
        <p:spPr>
          <a:xfrm>
            <a:off x="12416181" y="484811"/>
            <a:ext cx="3116132" cy="7027338"/>
          </a:xfrm>
          <a:custGeom>
            <a:rect b="b" l="l" r="r" t="t"/>
            <a:pathLst>
              <a:path extrusionOk="0" h="7027338" w="3116132">
                <a:moveTo>
                  <a:pt x="0" y="0"/>
                </a:moveTo>
                <a:lnTo>
                  <a:pt x="3116131" y="0"/>
                </a:lnTo>
                <a:lnTo>
                  <a:pt x="3116131" y="7027338"/>
                </a:lnTo>
                <a:lnTo>
                  <a:pt x="0" y="70273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-4126" r="0" t="-1225"/>
            </a:stretch>
          </a:blipFill>
          <a:ln>
            <a:noFill/>
          </a:ln>
        </p:spPr>
      </p:sp>
      <p:sp>
        <p:nvSpPr>
          <p:cNvPr id="293" name="Google Shape;293;p10"/>
          <p:cNvSpPr txBox="1"/>
          <p:nvPr/>
        </p:nvSpPr>
        <p:spPr>
          <a:xfrm>
            <a:off x="8179657" y="7673073"/>
            <a:ext cx="9079643" cy="20054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8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9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提供全面的建議</a:t>
            </a:r>
            <a:endParaRPr/>
          </a:p>
          <a:p>
            <a:pPr indent="-280668" lvl="1" marL="561336" marR="0" rtl="0" algn="l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99"/>
              <a:buFont typeface="Arial"/>
              <a:buChar char="•"/>
            </a:pPr>
            <a:r>
              <a:rPr b="0" i="0" lang="en-US" sz="25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性價比分析 - 根據評價、銷量進行性價比比較</a:t>
            </a:r>
            <a:endParaRPr/>
          </a:p>
          <a:p>
            <a:pPr indent="-280668" lvl="1" marL="561336" marR="0" rtl="0" algn="l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99"/>
              <a:buFont typeface="Arial"/>
              <a:buChar char="•"/>
            </a:pPr>
            <a:r>
              <a:rPr b="0" i="0" lang="en-US" sz="25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個性化推薦- 分析用戶的興趣偏好，推薦可能感興趣的商品</a:t>
            </a:r>
            <a:endParaRPr/>
          </a:p>
          <a:p>
            <a:pPr indent="-280668" lvl="1" marL="561336" marR="0" rtl="0" algn="l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99"/>
              <a:buFont typeface="Arial"/>
              <a:buChar char="•"/>
            </a:pPr>
            <a:r>
              <a:rPr b="0" i="0" lang="en-US" sz="25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用戶可在合適時機購買商品從而節省開支</a:t>
            </a:r>
            <a:endParaRPr/>
          </a:p>
        </p:txBody>
      </p:sp>
      <p:sp>
        <p:nvSpPr>
          <p:cNvPr id="294" name="Google Shape;294;p10"/>
          <p:cNvSpPr txBox="1"/>
          <p:nvPr/>
        </p:nvSpPr>
        <p:spPr>
          <a:xfrm>
            <a:off x="6359229" y="1184648"/>
            <a:ext cx="1990800" cy="6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18" u="none" cap="none" strike="noStrike">
                <a:solidFill>
                  <a:srgbClr val="0F4DB1"/>
                </a:solidFill>
                <a:highlight>
                  <a:schemeClr val="lt1"/>
                </a:highlight>
                <a:latin typeface="Noto Sans TC"/>
                <a:ea typeface="Noto Sans TC"/>
                <a:cs typeface="Noto Sans TC"/>
                <a:sym typeface="Noto Sans TC"/>
              </a:rPr>
              <a:t>價格走勢</a:t>
            </a:r>
            <a:endParaRPr>
              <a:highlight>
                <a:schemeClr val="lt1"/>
              </a:highlight>
            </a:endParaRPr>
          </a:p>
        </p:txBody>
      </p:sp>
      <p:sp>
        <p:nvSpPr>
          <p:cNvPr id="295" name="Google Shape;295;p10"/>
          <p:cNvSpPr txBox="1"/>
          <p:nvPr/>
        </p:nvSpPr>
        <p:spPr>
          <a:xfrm>
            <a:off x="15820433" y="2414971"/>
            <a:ext cx="2467500" cy="49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38" u="none" cap="none" strike="noStrike">
                <a:solidFill>
                  <a:srgbClr val="0F4DB1"/>
                </a:solidFill>
                <a:highlight>
                  <a:schemeClr val="lt1"/>
                </a:highlight>
                <a:latin typeface="Noto Sans TC"/>
                <a:ea typeface="Noto Sans TC"/>
                <a:cs typeface="Noto Sans TC"/>
                <a:sym typeface="Noto Sans TC"/>
              </a:rPr>
              <a:t>網站熱賣商品</a:t>
            </a:r>
            <a:endParaRPr>
              <a:highlight>
                <a:schemeClr val="lt1"/>
              </a:highlight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CF3"/>
        </a:solidFill>
      </p:bgPr>
    </p:bg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1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01" name="Google Shape;301;p11"/>
          <p:cNvGrpSpPr/>
          <p:nvPr/>
        </p:nvGrpSpPr>
        <p:grpSpPr>
          <a:xfrm>
            <a:off x="-859622" y="-179934"/>
            <a:ext cx="19331082" cy="10538371"/>
            <a:chOff x="0" y="-28575"/>
            <a:chExt cx="5091314" cy="2775538"/>
          </a:xfrm>
        </p:grpSpPr>
        <p:sp>
          <p:nvSpPr>
            <p:cNvPr id="302" name="Google Shape;302;p11"/>
            <p:cNvSpPr/>
            <p:nvPr/>
          </p:nvSpPr>
          <p:spPr>
            <a:xfrm>
              <a:off x="0" y="0"/>
              <a:ext cx="5091314" cy="2746963"/>
            </a:xfrm>
            <a:custGeom>
              <a:rect b="b" l="l" r="r" t="t"/>
              <a:pathLst>
                <a:path extrusionOk="0" h="2746963" w="5091314">
                  <a:moveTo>
                    <a:pt x="0" y="0"/>
                  </a:moveTo>
                  <a:lnTo>
                    <a:pt x="5091314" y="0"/>
                  </a:lnTo>
                  <a:lnTo>
                    <a:pt x="5091314" y="2746963"/>
                  </a:lnTo>
                  <a:lnTo>
                    <a:pt x="0" y="2746963"/>
                  </a:lnTo>
                  <a:close/>
                </a:path>
              </a:pathLst>
            </a:custGeom>
            <a:solidFill>
              <a:srgbClr val="000000">
                <a:alpha val="28235"/>
              </a:srgbClr>
            </a:solidFill>
            <a:ln>
              <a:noFill/>
            </a:ln>
          </p:spPr>
        </p:sp>
        <p:sp>
          <p:nvSpPr>
            <p:cNvPr id="303" name="Google Shape;303;p11"/>
            <p:cNvSpPr txBox="1"/>
            <p:nvPr/>
          </p:nvSpPr>
          <p:spPr>
            <a:xfrm>
              <a:off x="0" y="-28575"/>
              <a:ext cx="5091314" cy="27755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4" name="Google Shape;304;p11"/>
          <p:cNvSpPr txBox="1"/>
          <p:nvPr/>
        </p:nvSpPr>
        <p:spPr>
          <a:xfrm>
            <a:off x="1582492" y="3953705"/>
            <a:ext cx="14446800" cy="16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950" u="none" cap="none" strike="noStrik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數據 vs 大數據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2"/>
          <p:cNvSpPr/>
          <p:nvPr/>
        </p:nvSpPr>
        <p:spPr>
          <a:xfrm flipH="1" rot="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18288000"/>
                </a:moveTo>
                <a:lnTo>
                  <a:pt x="10287000" y="0"/>
                </a:ln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grpSp>
        <p:nvGrpSpPr>
          <p:cNvPr id="310" name="Google Shape;310;p12"/>
          <p:cNvGrpSpPr/>
          <p:nvPr/>
        </p:nvGrpSpPr>
        <p:grpSpPr>
          <a:xfrm>
            <a:off x="3750385" y="-2976037"/>
            <a:ext cx="6749260" cy="6847381"/>
            <a:chOff x="0" y="0"/>
            <a:chExt cx="8999013" cy="9129841"/>
          </a:xfrm>
        </p:grpSpPr>
        <p:sp>
          <p:nvSpPr>
            <p:cNvPr id="311" name="Google Shape;311;p12"/>
            <p:cNvSpPr/>
            <p:nvPr/>
          </p:nvSpPr>
          <p:spPr>
            <a:xfrm>
              <a:off x="2231641" y="2098805"/>
              <a:ext cx="6767372" cy="7031036"/>
            </a:xfrm>
            <a:custGeom>
              <a:rect b="b" l="l" r="r" t="t"/>
              <a:pathLst>
                <a:path extrusionOk="0" h="7031036" w="6767372">
                  <a:moveTo>
                    <a:pt x="0" y="0"/>
                  </a:moveTo>
                  <a:lnTo>
                    <a:pt x="6767372" y="0"/>
                  </a:lnTo>
                  <a:lnTo>
                    <a:pt x="6767372" y="7031036"/>
                  </a:lnTo>
                  <a:lnTo>
                    <a:pt x="0" y="70310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12" name="Google Shape;312;p12"/>
            <p:cNvSpPr/>
            <p:nvPr/>
          </p:nvSpPr>
          <p:spPr>
            <a:xfrm>
              <a:off x="0" y="0"/>
              <a:ext cx="6767372" cy="7031036"/>
            </a:xfrm>
            <a:custGeom>
              <a:rect b="b" l="l" r="r" t="t"/>
              <a:pathLst>
                <a:path extrusionOk="0" h="7031036" w="6767372">
                  <a:moveTo>
                    <a:pt x="0" y="0"/>
                  </a:moveTo>
                  <a:lnTo>
                    <a:pt x="6767372" y="0"/>
                  </a:lnTo>
                  <a:lnTo>
                    <a:pt x="6767372" y="7031036"/>
                  </a:lnTo>
                  <a:lnTo>
                    <a:pt x="0" y="70310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313" name="Google Shape;313;p12"/>
          <p:cNvGrpSpPr/>
          <p:nvPr/>
        </p:nvGrpSpPr>
        <p:grpSpPr>
          <a:xfrm>
            <a:off x="10880897" y="-1051727"/>
            <a:ext cx="6812435" cy="4923070"/>
            <a:chOff x="0" y="0"/>
            <a:chExt cx="9083246" cy="6564094"/>
          </a:xfrm>
        </p:grpSpPr>
        <p:sp>
          <p:nvSpPr>
            <p:cNvPr id="314" name="Google Shape;314;p12"/>
            <p:cNvSpPr/>
            <p:nvPr/>
          </p:nvSpPr>
          <p:spPr>
            <a:xfrm>
              <a:off x="0" y="679928"/>
              <a:ext cx="6397139" cy="5884166"/>
            </a:xfrm>
            <a:custGeom>
              <a:rect b="b" l="l" r="r" t="t"/>
              <a:pathLst>
                <a:path extrusionOk="0" h="5884166" w="6397139">
                  <a:moveTo>
                    <a:pt x="0" y="0"/>
                  </a:moveTo>
                  <a:lnTo>
                    <a:pt x="6397139" y="0"/>
                  </a:lnTo>
                  <a:lnTo>
                    <a:pt x="6397139" y="5884166"/>
                  </a:lnTo>
                  <a:lnTo>
                    <a:pt x="0" y="588416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24070" l="0" r="0" t="-530"/>
              </a:stretch>
            </a:blipFill>
            <a:ln>
              <a:noFill/>
            </a:ln>
          </p:spPr>
        </p:sp>
        <p:sp>
          <p:nvSpPr>
            <p:cNvPr id="315" name="Google Shape;315;p12"/>
            <p:cNvSpPr/>
            <p:nvPr/>
          </p:nvSpPr>
          <p:spPr>
            <a:xfrm>
              <a:off x="2980981" y="0"/>
              <a:ext cx="6102265" cy="6564094"/>
            </a:xfrm>
            <a:custGeom>
              <a:rect b="b" l="l" r="r" t="t"/>
              <a:pathLst>
                <a:path extrusionOk="0" h="6564094" w="6102265">
                  <a:moveTo>
                    <a:pt x="0" y="0"/>
                  </a:moveTo>
                  <a:lnTo>
                    <a:pt x="6102264" y="0"/>
                  </a:lnTo>
                  <a:lnTo>
                    <a:pt x="6102264" y="6564094"/>
                  </a:lnTo>
                  <a:lnTo>
                    <a:pt x="0" y="65640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-20242" l="0" r="0" t="0"/>
              </a:stretch>
            </a:blipFill>
            <a:ln>
              <a:noFill/>
            </a:ln>
          </p:spPr>
        </p:sp>
      </p:grpSp>
      <p:grpSp>
        <p:nvGrpSpPr>
          <p:cNvPr id="316" name="Google Shape;316;p12"/>
          <p:cNvGrpSpPr/>
          <p:nvPr/>
        </p:nvGrpSpPr>
        <p:grpSpPr>
          <a:xfrm>
            <a:off x="4342505" y="1635068"/>
            <a:ext cx="5017198" cy="1550643"/>
            <a:chOff x="0" y="-38100"/>
            <a:chExt cx="1488534" cy="460054"/>
          </a:xfrm>
        </p:grpSpPr>
        <p:sp>
          <p:nvSpPr>
            <p:cNvPr id="317" name="Google Shape;317;p12"/>
            <p:cNvSpPr/>
            <p:nvPr/>
          </p:nvSpPr>
          <p:spPr>
            <a:xfrm>
              <a:off x="0" y="0"/>
              <a:ext cx="1488534" cy="421954"/>
            </a:xfrm>
            <a:custGeom>
              <a:rect b="b" l="l" r="r" t="t"/>
              <a:pathLst>
                <a:path extrusionOk="0" h="421954" w="1488534">
                  <a:moveTo>
                    <a:pt x="129618" y="0"/>
                  </a:moveTo>
                  <a:lnTo>
                    <a:pt x="1358916" y="0"/>
                  </a:lnTo>
                  <a:cubicBezTo>
                    <a:pt x="1430502" y="0"/>
                    <a:pt x="1488534" y="58032"/>
                    <a:pt x="1488534" y="129618"/>
                  </a:cubicBezTo>
                  <a:lnTo>
                    <a:pt x="1488534" y="292336"/>
                  </a:lnTo>
                  <a:cubicBezTo>
                    <a:pt x="1488534" y="363922"/>
                    <a:pt x="1430502" y="421954"/>
                    <a:pt x="1358916" y="421954"/>
                  </a:cubicBezTo>
                  <a:lnTo>
                    <a:pt x="129618" y="421954"/>
                  </a:lnTo>
                  <a:cubicBezTo>
                    <a:pt x="58032" y="421954"/>
                    <a:pt x="0" y="363922"/>
                    <a:pt x="0" y="292336"/>
                  </a:cubicBezTo>
                  <a:lnTo>
                    <a:pt x="0" y="129618"/>
                  </a:lnTo>
                  <a:cubicBezTo>
                    <a:pt x="0" y="58032"/>
                    <a:pt x="58032" y="0"/>
                    <a:pt x="129618" y="0"/>
                  </a:cubicBezTo>
                  <a:close/>
                </a:path>
              </a:pathLst>
            </a:custGeom>
            <a:gradFill>
              <a:gsLst>
                <a:gs pos="0">
                  <a:srgbClr val="1719CF">
                    <a:alpha val="75686"/>
                  </a:srgbClr>
                </a:gs>
                <a:gs pos="100000">
                  <a:srgbClr val="0DCF7E">
                    <a:alpha val="75686"/>
                  </a:srgbClr>
                </a:gs>
              </a:gsLst>
              <a:path path="circle">
                <a:fillToRect b="100%" r="100%"/>
              </a:path>
              <a:tileRect l="-100%" t="-100%"/>
            </a:gradFill>
            <a:ln cap="rnd" cmpd="sng" w="66675">
              <a:solidFill>
                <a:srgbClr val="FFFFFF">
                  <a:alpha val="75294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12"/>
            <p:cNvSpPr txBox="1"/>
            <p:nvPr/>
          </p:nvSpPr>
          <p:spPr>
            <a:xfrm>
              <a:off x="0" y="-38100"/>
              <a:ext cx="1488534" cy="4600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19" name="Google Shape;319;p12"/>
          <p:cNvGrpSpPr/>
          <p:nvPr/>
        </p:nvGrpSpPr>
        <p:grpSpPr>
          <a:xfrm>
            <a:off x="10720455" y="1635068"/>
            <a:ext cx="5017198" cy="1550643"/>
            <a:chOff x="0" y="-38100"/>
            <a:chExt cx="1488534" cy="460054"/>
          </a:xfrm>
        </p:grpSpPr>
        <p:sp>
          <p:nvSpPr>
            <p:cNvPr id="320" name="Google Shape;320;p12"/>
            <p:cNvSpPr/>
            <p:nvPr/>
          </p:nvSpPr>
          <p:spPr>
            <a:xfrm>
              <a:off x="0" y="0"/>
              <a:ext cx="1488534" cy="421954"/>
            </a:xfrm>
            <a:custGeom>
              <a:rect b="b" l="l" r="r" t="t"/>
              <a:pathLst>
                <a:path extrusionOk="0" h="421954" w="1488534">
                  <a:moveTo>
                    <a:pt x="129618" y="0"/>
                  </a:moveTo>
                  <a:lnTo>
                    <a:pt x="1358916" y="0"/>
                  </a:lnTo>
                  <a:cubicBezTo>
                    <a:pt x="1430502" y="0"/>
                    <a:pt x="1488534" y="58032"/>
                    <a:pt x="1488534" y="129618"/>
                  </a:cubicBezTo>
                  <a:lnTo>
                    <a:pt x="1488534" y="292336"/>
                  </a:lnTo>
                  <a:cubicBezTo>
                    <a:pt x="1488534" y="363922"/>
                    <a:pt x="1430502" y="421954"/>
                    <a:pt x="1358916" y="421954"/>
                  </a:cubicBezTo>
                  <a:lnTo>
                    <a:pt x="129618" y="421954"/>
                  </a:lnTo>
                  <a:cubicBezTo>
                    <a:pt x="58032" y="421954"/>
                    <a:pt x="0" y="363922"/>
                    <a:pt x="0" y="292336"/>
                  </a:cubicBezTo>
                  <a:lnTo>
                    <a:pt x="0" y="129618"/>
                  </a:lnTo>
                  <a:cubicBezTo>
                    <a:pt x="0" y="58032"/>
                    <a:pt x="58032" y="0"/>
                    <a:pt x="129618" y="0"/>
                  </a:cubicBezTo>
                  <a:close/>
                </a:path>
              </a:pathLst>
            </a:custGeom>
            <a:gradFill>
              <a:gsLst>
                <a:gs pos="0">
                  <a:srgbClr val="1719CF">
                    <a:alpha val="75686"/>
                  </a:srgbClr>
                </a:gs>
                <a:gs pos="100000">
                  <a:srgbClr val="0DCF7E">
                    <a:alpha val="75686"/>
                  </a:srgbClr>
                </a:gs>
              </a:gsLst>
              <a:path path="circle">
                <a:fillToRect b="100%" r="100%"/>
              </a:path>
              <a:tileRect l="-100%" t="-100%"/>
            </a:gradFill>
            <a:ln cap="rnd" cmpd="sng" w="66675">
              <a:solidFill>
                <a:srgbClr val="FFFFFF">
                  <a:alpha val="75294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12"/>
            <p:cNvSpPr txBox="1"/>
            <p:nvPr/>
          </p:nvSpPr>
          <p:spPr>
            <a:xfrm>
              <a:off x="0" y="-38100"/>
              <a:ext cx="1488534" cy="4600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2" name="Google Shape;322;p12"/>
          <p:cNvGrpSpPr/>
          <p:nvPr/>
        </p:nvGrpSpPr>
        <p:grpSpPr>
          <a:xfrm>
            <a:off x="4342505" y="3695508"/>
            <a:ext cx="5140928" cy="1849650"/>
            <a:chOff x="0" y="-47625"/>
            <a:chExt cx="1392413" cy="500975"/>
          </a:xfrm>
        </p:grpSpPr>
        <p:sp>
          <p:nvSpPr>
            <p:cNvPr id="323" name="Google Shape;323;p12"/>
            <p:cNvSpPr/>
            <p:nvPr/>
          </p:nvSpPr>
          <p:spPr>
            <a:xfrm>
              <a:off x="0" y="0"/>
              <a:ext cx="1392413" cy="453350"/>
            </a:xfrm>
            <a:custGeom>
              <a:rect b="b" l="l" r="r" t="t"/>
              <a:pathLst>
                <a:path extrusionOk="0" h="453350" w="1392413">
                  <a:moveTo>
                    <a:pt x="76802" y="0"/>
                  </a:moveTo>
                  <a:lnTo>
                    <a:pt x="1315610" y="0"/>
                  </a:lnTo>
                  <a:cubicBezTo>
                    <a:pt x="1358027" y="0"/>
                    <a:pt x="1392413" y="34386"/>
                    <a:pt x="1392413" y="76802"/>
                  </a:cubicBezTo>
                  <a:lnTo>
                    <a:pt x="1392413" y="376548"/>
                  </a:lnTo>
                  <a:cubicBezTo>
                    <a:pt x="1392413" y="396917"/>
                    <a:pt x="1384321" y="416452"/>
                    <a:pt x="1369918" y="430855"/>
                  </a:cubicBezTo>
                  <a:cubicBezTo>
                    <a:pt x="1355515" y="445259"/>
                    <a:pt x="1335980" y="453350"/>
                    <a:pt x="1315610" y="453350"/>
                  </a:cubicBezTo>
                  <a:lnTo>
                    <a:pt x="76802" y="453350"/>
                  </a:lnTo>
                  <a:cubicBezTo>
                    <a:pt x="56433" y="453350"/>
                    <a:pt x="36898" y="445259"/>
                    <a:pt x="22495" y="430855"/>
                  </a:cubicBezTo>
                  <a:cubicBezTo>
                    <a:pt x="8092" y="416452"/>
                    <a:pt x="0" y="396917"/>
                    <a:pt x="0" y="376548"/>
                  </a:cubicBezTo>
                  <a:lnTo>
                    <a:pt x="0" y="76802"/>
                  </a:lnTo>
                  <a:cubicBezTo>
                    <a:pt x="0" y="56433"/>
                    <a:pt x="8092" y="36898"/>
                    <a:pt x="22495" y="22495"/>
                  </a:cubicBezTo>
                  <a:cubicBezTo>
                    <a:pt x="36898" y="8092"/>
                    <a:pt x="56433" y="0"/>
                    <a:pt x="76802" y="0"/>
                  </a:cubicBezTo>
                  <a:close/>
                </a:path>
              </a:pathLst>
            </a:custGeom>
            <a:gradFill>
              <a:gsLst>
                <a:gs pos="0">
                  <a:srgbClr val="CDFFD8">
                    <a:alpha val="68627"/>
                  </a:srgbClr>
                </a:gs>
                <a:gs pos="50000">
                  <a:srgbClr val="94B9FF">
                    <a:alpha val="0"/>
                  </a:srgbClr>
                </a:gs>
                <a:gs pos="100000">
                  <a:srgbClr val="A7BBDF">
                    <a:alpha val="52156"/>
                  </a:srgbClr>
                </a:gs>
              </a:gsLst>
              <a:lin ang="0" scaled="0"/>
            </a:gradFill>
            <a:ln cap="rnd" cmpd="sng" w="47625">
              <a:solidFill>
                <a:srgbClr val="CDFFD8">
                  <a:alpha val="68627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12"/>
            <p:cNvSpPr txBox="1"/>
            <p:nvPr/>
          </p:nvSpPr>
          <p:spPr>
            <a:xfrm>
              <a:off x="0" y="-47625"/>
              <a:ext cx="1392413" cy="5009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9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5" name="Google Shape;325;p12"/>
          <p:cNvGrpSpPr/>
          <p:nvPr/>
        </p:nvGrpSpPr>
        <p:grpSpPr>
          <a:xfrm>
            <a:off x="10658578" y="3695507"/>
            <a:ext cx="5140954" cy="1849660"/>
            <a:chOff x="0" y="-47625"/>
            <a:chExt cx="1392413" cy="500975"/>
          </a:xfrm>
        </p:grpSpPr>
        <p:sp>
          <p:nvSpPr>
            <p:cNvPr id="326" name="Google Shape;326;p12"/>
            <p:cNvSpPr/>
            <p:nvPr/>
          </p:nvSpPr>
          <p:spPr>
            <a:xfrm>
              <a:off x="0" y="0"/>
              <a:ext cx="1392413" cy="453350"/>
            </a:xfrm>
            <a:custGeom>
              <a:rect b="b" l="l" r="r" t="t"/>
              <a:pathLst>
                <a:path extrusionOk="0" h="453350" w="1392413">
                  <a:moveTo>
                    <a:pt x="76802" y="0"/>
                  </a:moveTo>
                  <a:lnTo>
                    <a:pt x="1315610" y="0"/>
                  </a:lnTo>
                  <a:cubicBezTo>
                    <a:pt x="1358027" y="0"/>
                    <a:pt x="1392413" y="34386"/>
                    <a:pt x="1392413" y="76802"/>
                  </a:cubicBezTo>
                  <a:lnTo>
                    <a:pt x="1392413" y="376548"/>
                  </a:lnTo>
                  <a:cubicBezTo>
                    <a:pt x="1392413" y="396917"/>
                    <a:pt x="1384321" y="416452"/>
                    <a:pt x="1369918" y="430855"/>
                  </a:cubicBezTo>
                  <a:cubicBezTo>
                    <a:pt x="1355515" y="445259"/>
                    <a:pt x="1335980" y="453350"/>
                    <a:pt x="1315610" y="453350"/>
                  </a:cubicBezTo>
                  <a:lnTo>
                    <a:pt x="76802" y="453350"/>
                  </a:lnTo>
                  <a:cubicBezTo>
                    <a:pt x="56433" y="453350"/>
                    <a:pt x="36898" y="445259"/>
                    <a:pt x="22495" y="430855"/>
                  </a:cubicBezTo>
                  <a:cubicBezTo>
                    <a:pt x="8092" y="416452"/>
                    <a:pt x="0" y="396917"/>
                    <a:pt x="0" y="376548"/>
                  </a:cubicBezTo>
                  <a:lnTo>
                    <a:pt x="0" y="76802"/>
                  </a:lnTo>
                  <a:cubicBezTo>
                    <a:pt x="0" y="56433"/>
                    <a:pt x="8092" y="36898"/>
                    <a:pt x="22495" y="22495"/>
                  </a:cubicBezTo>
                  <a:cubicBezTo>
                    <a:pt x="36898" y="8092"/>
                    <a:pt x="56433" y="0"/>
                    <a:pt x="76802" y="0"/>
                  </a:cubicBezTo>
                  <a:close/>
                </a:path>
              </a:pathLst>
            </a:custGeom>
            <a:gradFill>
              <a:gsLst>
                <a:gs pos="0">
                  <a:srgbClr val="CDFFD8">
                    <a:alpha val="68627"/>
                  </a:srgbClr>
                </a:gs>
                <a:gs pos="50000">
                  <a:srgbClr val="94B9FF">
                    <a:alpha val="0"/>
                  </a:srgbClr>
                </a:gs>
                <a:gs pos="100000">
                  <a:srgbClr val="A7BBDF">
                    <a:alpha val="52156"/>
                  </a:srgbClr>
                </a:gs>
              </a:gsLst>
              <a:lin ang="0" scaled="0"/>
            </a:gradFill>
            <a:ln cap="rnd" cmpd="sng" w="47625">
              <a:solidFill>
                <a:srgbClr val="CDFFD8">
                  <a:alpha val="68627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12"/>
            <p:cNvSpPr txBox="1"/>
            <p:nvPr/>
          </p:nvSpPr>
          <p:spPr>
            <a:xfrm>
              <a:off x="0" y="-47625"/>
              <a:ext cx="1392413" cy="5009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9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8" name="Google Shape;328;p12"/>
          <p:cNvGrpSpPr/>
          <p:nvPr/>
        </p:nvGrpSpPr>
        <p:grpSpPr>
          <a:xfrm>
            <a:off x="4342505" y="5715948"/>
            <a:ext cx="5140954" cy="1849660"/>
            <a:chOff x="0" y="-47625"/>
            <a:chExt cx="1392413" cy="500975"/>
          </a:xfrm>
        </p:grpSpPr>
        <p:sp>
          <p:nvSpPr>
            <p:cNvPr id="329" name="Google Shape;329;p12"/>
            <p:cNvSpPr/>
            <p:nvPr/>
          </p:nvSpPr>
          <p:spPr>
            <a:xfrm>
              <a:off x="0" y="0"/>
              <a:ext cx="1392413" cy="453350"/>
            </a:xfrm>
            <a:custGeom>
              <a:rect b="b" l="l" r="r" t="t"/>
              <a:pathLst>
                <a:path extrusionOk="0" h="453350" w="1392413">
                  <a:moveTo>
                    <a:pt x="76802" y="0"/>
                  </a:moveTo>
                  <a:lnTo>
                    <a:pt x="1315610" y="0"/>
                  </a:lnTo>
                  <a:cubicBezTo>
                    <a:pt x="1358027" y="0"/>
                    <a:pt x="1392413" y="34386"/>
                    <a:pt x="1392413" y="76802"/>
                  </a:cubicBezTo>
                  <a:lnTo>
                    <a:pt x="1392413" y="376548"/>
                  </a:lnTo>
                  <a:cubicBezTo>
                    <a:pt x="1392413" y="396917"/>
                    <a:pt x="1384321" y="416452"/>
                    <a:pt x="1369918" y="430855"/>
                  </a:cubicBezTo>
                  <a:cubicBezTo>
                    <a:pt x="1355515" y="445259"/>
                    <a:pt x="1335980" y="453350"/>
                    <a:pt x="1315610" y="453350"/>
                  </a:cubicBezTo>
                  <a:lnTo>
                    <a:pt x="76802" y="453350"/>
                  </a:lnTo>
                  <a:cubicBezTo>
                    <a:pt x="56433" y="453350"/>
                    <a:pt x="36898" y="445259"/>
                    <a:pt x="22495" y="430855"/>
                  </a:cubicBezTo>
                  <a:cubicBezTo>
                    <a:pt x="8092" y="416452"/>
                    <a:pt x="0" y="396917"/>
                    <a:pt x="0" y="376548"/>
                  </a:cubicBezTo>
                  <a:lnTo>
                    <a:pt x="0" y="76802"/>
                  </a:lnTo>
                  <a:cubicBezTo>
                    <a:pt x="0" y="56433"/>
                    <a:pt x="8092" y="36898"/>
                    <a:pt x="22495" y="22495"/>
                  </a:cubicBezTo>
                  <a:cubicBezTo>
                    <a:pt x="36898" y="8092"/>
                    <a:pt x="56433" y="0"/>
                    <a:pt x="76802" y="0"/>
                  </a:cubicBezTo>
                  <a:close/>
                </a:path>
              </a:pathLst>
            </a:custGeom>
            <a:gradFill>
              <a:gsLst>
                <a:gs pos="0">
                  <a:srgbClr val="CDFFD8">
                    <a:alpha val="68627"/>
                  </a:srgbClr>
                </a:gs>
                <a:gs pos="50000">
                  <a:srgbClr val="94B9FF">
                    <a:alpha val="0"/>
                  </a:srgbClr>
                </a:gs>
                <a:gs pos="100000">
                  <a:srgbClr val="A7BBDF">
                    <a:alpha val="52156"/>
                  </a:srgbClr>
                </a:gs>
              </a:gsLst>
              <a:lin ang="0" scaled="0"/>
            </a:gradFill>
            <a:ln cap="rnd" cmpd="sng" w="47625">
              <a:solidFill>
                <a:srgbClr val="CDFFD8">
                  <a:alpha val="68627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12"/>
            <p:cNvSpPr txBox="1"/>
            <p:nvPr/>
          </p:nvSpPr>
          <p:spPr>
            <a:xfrm>
              <a:off x="0" y="-47625"/>
              <a:ext cx="1392413" cy="5009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9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31" name="Google Shape;331;p12"/>
          <p:cNvGrpSpPr/>
          <p:nvPr/>
        </p:nvGrpSpPr>
        <p:grpSpPr>
          <a:xfrm>
            <a:off x="10658578" y="5715948"/>
            <a:ext cx="5140954" cy="1849660"/>
            <a:chOff x="0" y="-47625"/>
            <a:chExt cx="1392413" cy="500975"/>
          </a:xfrm>
        </p:grpSpPr>
        <p:sp>
          <p:nvSpPr>
            <p:cNvPr id="332" name="Google Shape;332;p12"/>
            <p:cNvSpPr/>
            <p:nvPr/>
          </p:nvSpPr>
          <p:spPr>
            <a:xfrm>
              <a:off x="0" y="0"/>
              <a:ext cx="1392413" cy="453350"/>
            </a:xfrm>
            <a:custGeom>
              <a:rect b="b" l="l" r="r" t="t"/>
              <a:pathLst>
                <a:path extrusionOk="0" h="453350" w="1392413">
                  <a:moveTo>
                    <a:pt x="76802" y="0"/>
                  </a:moveTo>
                  <a:lnTo>
                    <a:pt x="1315610" y="0"/>
                  </a:lnTo>
                  <a:cubicBezTo>
                    <a:pt x="1358027" y="0"/>
                    <a:pt x="1392413" y="34386"/>
                    <a:pt x="1392413" y="76802"/>
                  </a:cubicBezTo>
                  <a:lnTo>
                    <a:pt x="1392413" y="376548"/>
                  </a:lnTo>
                  <a:cubicBezTo>
                    <a:pt x="1392413" y="396917"/>
                    <a:pt x="1384321" y="416452"/>
                    <a:pt x="1369918" y="430855"/>
                  </a:cubicBezTo>
                  <a:cubicBezTo>
                    <a:pt x="1355515" y="445259"/>
                    <a:pt x="1335980" y="453350"/>
                    <a:pt x="1315610" y="453350"/>
                  </a:cubicBezTo>
                  <a:lnTo>
                    <a:pt x="76802" y="453350"/>
                  </a:lnTo>
                  <a:cubicBezTo>
                    <a:pt x="56433" y="453350"/>
                    <a:pt x="36898" y="445259"/>
                    <a:pt x="22495" y="430855"/>
                  </a:cubicBezTo>
                  <a:cubicBezTo>
                    <a:pt x="8092" y="416452"/>
                    <a:pt x="0" y="396917"/>
                    <a:pt x="0" y="376548"/>
                  </a:cubicBezTo>
                  <a:lnTo>
                    <a:pt x="0" y="76802"/>
                  </a:lnTo>
                  <a:cubicBezTo>
                    <a:pt x="0" y="56433"/>
                    <a:pt x="8092" y="36898"/>
                    <a:pt x="22495" y="22495"/>
                  </a:cubicBezTo>
                  <a:cubicBezTo>
                    <a:pt x="36898" y="8092"/>
                    <a:pt x="56433" y="0"/>
                    <a:pt x="76802" y="0"/>
                  </a:cubicBezTo>
                  <a:close/>
                </a:path>
              </a:pathLst>
            </a:custGeom>
            <a:gradFill>
              <a:gsLst>
                <a:gs pos="0">
                  <a:srgbClr val="CDFFD8">
                    <a:alpha val="68627"/>
                  </a:srgbClr>
                </a:gs>
                <a:gs pos="50000">
                  <a:srgbClr val="94B9FF">
                    <a:alpha val="0"/>
                  </a:srgbClr>
                </a:gs>
                <a:gs pos="100000">
                  <a:srgbClr val="A7BBDF">
                    <a:alpha val="52156"/>
                  </a:srgbClr>
                </a:gs>
              </a:gsLst>
              <a:lin ang="0" scaled="0"/>
            </a:gradFill>
            <a:ln cap="rnd" cmpd="sng" w="47625">
              <a:solidFill>
                <a:srgbClr val="CDFFD8">
                  <a:alpha val="68627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12"/>
            <p:cNvSpPr txBox="1"/>
            <p:nvPr/>
          </p:nvSpPr>
          <p:spPr>
            <a:xfrm>
              <a:off x="0" y="-47625"/>
              <a:ext cx="1392413" cy="5009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9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34" name="Google Shape;334;p12"/>
          <p:cNvGrpSpPr/>
          <p:nvPr/>
        </p:nvGrpSpPr>
        <p:grpSpPr>
          <a:xfrm>
            <a:off x="4342505" y="7736389"/>
            <a:ext cx="5140954" cy="1849660"/>
            <a:chOff x="0" y="-47625"/>
            <a:chExt cx="1392413" cy="500975"/>
          </a:xfrm>
        </p:grpSpPr>
        <p:sp>
          <p:nvSpPr>
            <p:cNvPr id="335" name="Google Shape;335;p12"/>
            <p:cNvSpPr/>
            <p:nvPr/>
          </p:nvSpPr>
          <p:spPr>
            <a:xfrm>
              <a:off x="0" y="0"/>
              <a:ext cx="1392413" cy="453350"/>
            </a:xfrm>
            <a:custGeom>
              <a:rect b="b" l="l" r="r" t="t"/>
              <a:pathLst>
                <a:path extrusionOk="0" h="453350" w="1392413">
                  <a:moveTo>
                    <a:pt x="76802" y="0"/>
                  </a:moveTo>
                  <a:lnTo>
                    <a:pt x="1315610" y="0"/>
                  </a:lnTo>
                  <a:cubicBezTo>
                    <a:pt x="1358027" y="0"/>
                    <a:pt x="1392413" y="34386"/>
                    <a:pt x="1392413" y="76802"/>
                  </a:cubicBezTo>
                  <a:lnTo>
                    <a:pt x="1392413" y="376548"/>
                  </a:lnTo>
                  <a:cubicBezTo>
                    <a:pt x="1392413" y="396917"/>
                    <a:pt x="1384321" y="416452"/>
                    <a:pt x="1369918" y="430855"/>
                  </a:cubicBezTo>
                  <a:cubicBezTo>
                    <a:pt x="1355515" y="445259"/>
                    <a:pt x="1335980" y="453350"/>
                    <a:pt x="1315610" y="453350"/>
                  </a:cubicBezTo>
                  <a:lnTo>
                    <a:pt x="76802" y="453350"/>
                  </a:lnTo>
                  <a:cubicBezTo>
                    <a:pt x="56433" y="453350"/>
                    <a:pt x="36898" y="445259"/>
                    <a:pt x="22495" y="430855"/>
                  </a:cubicBezTo>
                  <a:cubicBezTo>
                    <a:pt x="8092" y="416452"/>
                    <a:pt x="0" y="396917"/>
                    <a:pt x="0" y="376548"/>
                  </a:cubicBezTo>
                  <a:lnTo>
                    <a:pt x="0" y="76802"/>
                  </a:lnTo>
                  <a:cubicBezTo>
                    <a:pt x="0" y="56433"/>
                    <a:pt x="8092" y="36898"/>
                    <a:pt x="22495" y="22495"/>
                  </a:cubicBezTo>
                  <a:cubicBezTo>
                    <a:pt x="36898" y="8092"/>
                    <a:pt x="56433" y="0"/>
                    <a:pt x="76802" y="0"/>
                  </a:cubicBezTo>
                  <a:close/>
                </a:path>
              </a:pathLst>
            </a:custGeom>
            <a:gradFill>
              <a:gsLst>
                <a:gs pos="0">
                  <a:srgbClr val="CDFFD8">
                    <a:alpha val="68627"/>
                  </a:srgbClr>
                </a:gs>
                <a:gs pos="50000">
                  <a:srgbClr val="94B9FF">
                    <a:alpha val="0"/>
                  </a:srgbClr>
                </a:gs>
                <a:gs pos="100000">
                  <a:srgbClr val="A7BBDF">
                    <a:alpha val="52156"/>
                  </a:srgbClr>
                </a:gs>
              </a:gsLst>
              <a:lin ang="0" scaled="0"/>
            </a:gradFill>
            <a:ln cap="rnd" cmpd="sng" w="47625">
              <a:solidFill>
                <a:srgbClr val="CDFFD8">
                  <a:alpha val="68627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12"/>
            <p:cNvSpPr txBox="1"/>
            <p:nvPr/>
          </p:nvSpPr>
          <p:spPr>
            <a:xfrm>
              <a:off x="0" y="-47625"/>
              <a:ext cx="1392413" cy="5009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9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37" name="Google Shape;337;p12"/>
          <p:cNvGrpSpPr/>
          <p:nvPr/>
        </p:nvGrpSpPr>
        <p:grpSpPr>
          <a:xfrm>
            <a:off x="10658578" y="7736389"/>
            <a:ext cx="5140954" cy="1849660"/>
            <a:chOff x="0" y="-47625"/>
            <a:chExt cx="1392413" cy="500975"/>
          </a:xfrm>
        </p:grpSpPr>
        <p:sp>
          <p:nvSpPr>
            <p:cNvPr id="338" name="Google Shape;338;p12"/>
            <p:cNvSpPr/>
            <p:nvPr/>
          </p:nvSpPr>
          <p:spPr>
            <a:xfrm>
              <a:off x="0" y="0"/>
              <a:ext cx="1392413" cy="453350"/>
            </a:xfrm>
            <a:custGeom>
              <a:rect b="b" l="l" r="r" t="t"/>
              <a:pathLst>
                <a:path extrusionOk="0" h="453350" w="1392413">
                  <a:moveTo>
                    <a:pt x="76802" y="0"/>
                  </a:moveTo>
                  <a:lnTo>
                    <a:pt x="1315610" y="0"/>
                  </a:lnTo>
                  <a:cubicBezTo>
                    <a:pt x="1358027" y="0"/>
                    <a:pt x="1392413" y="34386"/>
                    <a:pt x="1392413" y="76802"/>
                  </a:cubicBezTo>
                  <a:lnTo>
                    <a:pt x="1392413" y="376548"/>
                  </a:lnTo>
                  <a:cubicBezTo>
                    <a:pt x="1392413" y="396917"/>
                    <a:pt x="1384321" y="416452"/>
                    <a:pt x="1369918" y="430855"/>
                  </a:cubicBezTo>
                  <a:cubicBezTo>
                    <a:pt x="1355515" y="445259"/>
                    <a:pt x="1335980" y="453350"/>
                    <a:pt x="1315610" y="453350"/>
                  </a:cubicBezTo>
                  <a:lnTo>
                    <a:pt x="76802" y="453350"/>
                  </a:lnTo>
                  <a:cubicBezTo>
                    <a:pt x="56433" y="453350"/>
                    <a:pt x="36898" y="445259"/>
                    <a:pt x="22495" y="430855"/>
                  </a:cubicBezTo>
                  <a:cubicBezTo>
                    <a:pt x="8092" y="416452"/>
                    <a:pt x="0" y="396917"/>
                    <a:pt x="0" y="376548"/>
                  </a:cubicBezTo>
                  <a:lnTo>
                    <a:pt x="0" y="76802"/>
                  </a:lnTo>
                  <a:cubicBezTo>
                    <a:pt x="0" y="56433"/>
                    <a:pt x="8092" y="36898"/>
                    <a:pt x="22495" y="22495"/>
                  </a:cubicBezTo>
                  <a:cubicBezTo>
                    <a:pt x="36898" y="8092"/>
                    <a:pt x="56433" y="0"/>
                    <a:pt x="76802" y="0"/>
                  </a:cubicBezTo>
                  <a:close/>
                </a:path>
              </a:pathLst>
            </a:custGeom>
            <a:gradFill>
              <a:gsLst>
                <a:gs pos="0">
                  <a:srgbClr val="CDFFD8">
                    <a:alpha val="68627"/>
                  </a:srgbClr>
                </a:gs>
                <a:gs pos="50000">
                  <a:srgbClr val="94B9FF">
                    <a:alpha val="0"/>
                  </a:srgbClr>
                </a:gs>
                <a:gs pos="100000">
                  <a:srgbClr val="A7BBDF">
                    <a:alpha val="52156"/>
                  </a:srgbClr>
                </a:gs>
              </a:gsLst>
              <a:lin ang="0" scaled="0"/>
            </a:gradFill>
            <a:ln cap="rnd" cmpd="sng" w="47625">
              <a:solidFill>
                <a:srgbClr val="CDFFD8">
                  <a:alpha val="68627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12"/>
            <p:cNvSpPr txBox="1"/>
            <p:nvPr/>
          </p:nvSpPr>
          <p:spPr>
            <a:xfrm>
              <a:off x="0" y="-47625"/>
              <a:ext cx="1392413" cy="5009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9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40" name="Google Shape;340;p12"/>
          <p:cNvGrpSpPr/>
          <p:nvPr/>
        </p:nvGrpSpPr>
        <p:grpSpPr>
          <a:xfrm>
            <a:off x="-4170453" y="4093352"/>
            <a:ext cx="7759557" cy="1162881"/>
            <a:chOff x="0" y="-28575"/>
            <a:chExt cx="3312228" cy="496385"/>
          </a:xfrm>
        </p:grpSpPr>
        <p:sp>
          <p:nvSpPr>
            <p:cNvPr id="341" name="Google Shape;341;p12"/>
            <p:cNvSpPr/>
            <p:nvPr/>
          </p:nvSpPr>
          <p:spPr>
            <a:xfrm>
              <a:off x="0" y="0"/>
              <a:ext cx="3312228" cy="467810"/>
            </a:xfrm>
            <a:custGeom>
              <a:rect b="b" l="l" r="r" t="t"/>
              <a:pathLst>
                <a:path extrusionOk="0" h="467810" w="3312228">
                  <a:moveTo>
                    <a:pt x="0" y="0"/>
                  </a:moveTo>
                  <a:lnTo>
                    <a:pt x="3312228" y="0"/>
                  </a:lnTo>
                  <a:lnTo>
                    <a:pt x="3312228" y="467810"/>
                  </a:lnTo>
                  <a:lnTo>
                    <a:pt x="0" y="467810"/>
                  </a:lnTo>
                  <a:close/>
                </a:path>
              </a:pathLst>
            </a:custGeom>
            <a:gradFill>
              <a:gsLst>
                <a:gs pos="0">
                  <a:srgbClr val="3428BA">
                    <a:alpha val="55686"/>
                  </a:srgbClr>
                </a:gs>
                <a:gs pos="100000">
                  <a:srgbClr val="5FA2DB">
                    <a:alpha val="55686"/>
                  </a:srgbClr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342" name="Google Shape;342;p12"/>
            <p:cNvSpPr txBox="1"/>
            <p:nvPr/>
          </p:nvSpPr>
          <p:spPr>
            <a:xfrm>
              <a:off x="0" y="-28575"/>
              <a:ext cx="3312228" cy="4963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43" name="Google Shape;343;p12"/>
          <p:cNvGrpSpPr/>
          <p:nvPr/>
        </p:nvGrpSpPr>
        <p:grpSpPr>
          <a:xfrm rot="10800000">
            <a:off x="-4170453" y="6175884"/>
            <a:ext cx="7759426" cy="1162862"/>
            <a:chOff x="0" y="-28575"/>
            <a:chExt cx="3312228" cy="496385"/>
          </a:xfrm>
        </p:grpSpPr>
        <p:sp>
          <p:nvSpPr>
            <p:cNvPr id="344" name="Google Shape;344;p12"/>
            <p:cNvSpPr/>
            <p:nvPr/>
          </p:nvSpPr>
          <p:spPr>
            <a:xfrm>
              <a:off x="0" y="0"/>
              <a:ext cx="3312228" cy="467810"/>
            </a:xfrm>
            <a:custGeom>
              <a:rect b="b" l="l" r="r" t="t"/>
              <a:pathLst>
                <a:path extrusionOk="0" h="467810" w="3312228">
                  <a:moveTo>
                    <a:pt x="0" y="0"/>
                  </a:moveTo>
                  <a:lnTo>
                    <a:pt x="3312228" y="0"/>
                  </a:lnTo>
                  <a:lnTo>
                    <a:pt x="3312228" y="467810"/>
                  </a:lnTo>
                  <a:lnTo>
                    <a:pt x="0" y="467810"/>
                  </a:lnTo>
                  <a:close/>
                </a:path>
              </a:pathLst>
            </a:custGeom>
            <a:gradFill>
              <a:gsLst>
                <a:gs pos="0">
                  <a:srgbClr val="3F33CB">
                    <a:alpha val="55686"/>
                  </a:srgbClr>
                </a:gs>
                <a:gs pos="100000">
                  <a:srgbClr val="6EB0E8">
                    <a:alpha val="55686"/>
                  </a:srgbClr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345" name="Google Shape;345;p12"/>
            <p:cNvSpPr txBox="1"/>
            <p:nvPr/>
          </p:nvSpPr>
          <p:spPr>
            <a:xfrm>
              <a:off x="0" y="-28575"/>
              <a:ext cx="3312228" cy="4963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46" name="Google Shape;346;p12"/>
          <p:cNvGrpSpPr/>
          <p:nvPr/>
        </p:nvGrpSpPr>
        <p:grpSpPr>
          <a:xfrm rot="10800000">
            <a:off x="-4170453" y="8201178"/>
            <a:ext cx="7759426" cy="1162862"/>
            <a:chOff x="0" y="-28575"/>
            <a:chExt cx="3312228" cy="496385"/>
          </a:xfrm>
        </p:grpSpPr>
        <p:sp>
          <p:nvSpPr>
            <p:cNvPr id="347" name="Google Shape;347;p12"/>
            <p:cNvSpPr/>
            <p:nvPr/>
          </p:nvSpPr>
          <p:spPr>
            <a:xfrm>
              <a:off x="0" y="0"/>
              <a:ext cx="3312228" cy="467810"/>
            </a:xfrm>
            <a:custGeom>
              <a:rect b="b" l="l" r="r" t="t"/>
              <a:pathLst>
                <a:path extrusionOk="0" h="467810" w="3312228">
                  <a:moveTo>
                    <a:pt x="0" y="0"/>
                  </a:moveTo>
                  <a:lnTo>
                    <a:pt x="3312228" y="0"/>
                  </a:lnTo>
                  <a:lnTo>
                    <a:pt x="3312228" y="467810"/>
                  </a:lnTo>
                  <a:lnTo>
                    <a:pt x="0" y="467810"/>
                  </a:lnTo>
                  <a:close/>
                </a:path>
              </a:pathLst>
            </a:custGeom>
            <a:gradFill>
              <a:gsLst>
                <a:gs pos="0">
                  <a:srgbClr val="3428BA">
                    <a:alpha val="55686"/>
                  </a:srgbClr>
                </a:gs>
                <a:gs pos="100000">
                  <a:srgbClr val="5FA2DB">
                    <a:alpha val="55686"/>
                  </a:srgbClr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348" name="Google Shape;348;p12"/>
            <p:cNvSpPr txBox="1"/>
            <p:nvPr/>
          </p:nvSpPr>
          <p:spPr>
            <a:xfrm>
              <a:off x="0" y="-28575"/>
              <a:ext cx="3312228" cy="4963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9" name="Google Shape;349;p12"/>
          <p:cNvSpPr txBox="1"/>
          <p:nvPr/>
        </p:nvSpPr>
        <p:spPr>
          <a:xfrm>
            <a:off x="4342505" y="2003051"/>
            <a:ext cx="5017198" cy="10860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7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33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數據</a:t>
            </a:r>
            <a:endParaRPr/>
          </a:p>
        </p:txBody>
      </p:sp>
      <p:sp>
        <p:nvSpPr>
          <p:cNvPr id="350" name="Google Shape;350;p12"/>
          <p:cNvSpPr txBox="1"/>
          <p:nvPr/>
        </p:nvSpPr>
        <p:spPr>
          <a:xfrm>
            <a:off x="10720455" y="2003051"/>
            <a:ext cx="5017198" cy="10860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7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33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大數據</a:t>
            </a:r>
            <a:endParaRPr/>
          </a:p>
        </p:txBody>
      </p:sp>
      <p:sp>
        <p:nvSpPr>
          <p:cNvPr id="351" name="Google Shape;351;p12"/>
          <p:cNvSpPr txBox="1"/>
          <p:nvPr/>
        </p:nvSpPr>
        <p:spPr>
          <a:xfrm>
            <a:off x="4342505" y="3803054"/>
            <a:ext cx="5140954" cy="16199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5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703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小</a:t>
            </a:r>
            <a:endParaRPr/>
          </a:p>
          <a:p>
            <a:pPr indent="0" lvl="0" marL="0" marR="0" rtl="0" algn="ctr">
              <a:lnSpc>
                <a:spcPct val="154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9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可能只有幾千或幾萬筆記錄</a:t>
            </a:r>
            <a:endParaRPr/>
          </a:p>
        </p:txBody>
      </p:sp>
      <p:sp>
        <p:nvSpPr>
          <p:cNvPr id="352" name="Google Shape;352;p12"/>
          <p:cNvSpPr txBox="1"/>
          <p:nvPr/>
        </p:nvSpPr>
        <p:spPr>
          <a:xfrm>
            <a:off x="4280627" y="5830960"/>
            <a:ext cx="5140954" cy="16199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5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703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少</a:t>
            </a:r>
            <a:endParaRPr/>
          </a:p>
          <a:p>
            <a:pPr indent="0" lvl="0" marL="0" marR="0" rtl="0" algn="ctr">
              <a:lnSpc>
                <a:spcPct val="154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9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文字和數字為主</a:t>
            </a:r>
            <a:endParaRPr/>
          </a:p>
        </p:txBody>
      </p:sp>
      <p:sp>
        <p:nvSpPr>
          <p:cNvPr id="353" name="Google Shape;353;p12"/>
          <p:cNvSpPr txBox="1"/>
          <p:nvPr/>
        </p:nvSpPr>
        <p:spPr>
          <a:xfrm>
            <a:off x="4342505" y="7843936"/>
            <a:ext cx="5140954" cy="16199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5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703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慢</a:t>
            </a:r>
            <a:endParaRPr/>
          </a:p>
          <a:p>
            <a:pPr indent="0" lvl="0" marL="0" marR="0" rtl="0" algn="ctr">
              <a:lnSpc>
                <a:spcPct val="154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9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每天/年/日更新</a:t>
            </a:r>
            <a:endParaRPr/>
          </a:p>
        </p:txBody>
      </p:sp>
      <p:sp>
        <p:nvSpPr>
          <p:cNvPr id="354" name="Google Shape;354;p12"/>
          <p:cNvSpPr txBox="1"/>
          <p:nvPr/>
        </p:nvSpPr>
        <p:spPr>
          <a:xfrm>
            <a:off x="10658578" y="3803054"/>
            <a:ext cx="5140954" cy="16199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5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703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大</a:t>
            </a:r>
            <a:endParaRPr/>
          </a:p>
          <a:p>
            <a:pPr indent="0" lvl="0" marL="0" marR="0" rtl="0" algn="ctr">
              <a:lnSpc>
                <a:spcPct val="154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9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每天數十億條新的用戶互動數據</a:t>
            </a:r>
            <a:endParaRPr/>
          </a:p>
        </p:txBody>
      </p:sp>
      <p:sp>
        <p:nvSpPr>
          <p:cNvPr id="355" name="Google Shape;355;p12"/>
          <p:cNvSpPr txBox="1"/>
          <p:nvPr/>
        </p:nvSpPr>
        <p:spPr>
          <a:xfrm>
            <a:off x="10658578" y="5830960"/>
            <a:ext cx="5140954" cy="15952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5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703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多</a:t>
            </a:r>
            <a:endParaRPr/>
          </a:p>
          <a:p>
            <a:pPr indent="0" lvl="0" marL="0" marR="0" rtl="0" algn="ctr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53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文字、圖像、視頻、社交媒體數據等</a:t>
            </a:r>
            <a:endParaRPr/>
          </a:p>
        </p:txBody>
      </p:sp>
      <p:sp>
        <p:nvSpPr>
          <p:cNvPr id="356" name="Google Shape;356;p12"/>
          <p:cNvSpPr txBox="1"/>
          <p:nvPr/>
        </p:nvSpPr>
        <p:spPr>
          <a:xfrm>
            <a:off x="10658578" y="7843936"/>
            <a:ext cx="5140954" cy="16199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5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703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快</a:t>
            </a:r>
            <a:endParaRPr/>
          </a:p>
          <a:p>
            <a:pPr indent="0" lvl="0" marL="0" marR="0" rtl="0" algn="ctr">
              <a:lnSpc>
                <a:spcPct val="154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9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近乎即時的分析</a:t>
            </a:r>
            <a:endParaRPr/>
          </a:p>
        </p:txBody>
      </p:sp>
      <p:sp>
        <p:nvSpPr>
          <p:cNvPr id="357" name="Google Shape;357;p12"/>
          <p:cNvSpPr txBox="1"/>
          <p:nvPr/>
        </p:nvSpPr>
        <p:spPr>
          <a:xfrm>
            <a:off x="1138229" y="6227675"/>
            <a:ext cx="2358000" cy="82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32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種類</a:t>
            </a:r>
            <a:endParaRPr/>
          </a:p>
        </p:txBody>
      </p:sp>
      <p:sp>
        <p:nvSpPr>
          <p:cNvPr id="358" name="Google Shape;358;p12"/>
          <p:cNvSpPr txBox="1"/>
          <p:nvPr/>
        </p:nvSpPr>
        <p:spPr>
          <a:xfrm>
            <a:off x="1138229" y="4196300"/>
            <a:ext cx="2513400" cy="82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32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規模</a:t>
            </a:r>
            <a:endParaRPr/>
          </a:p>
        </p:txBody>
      </p:sp>
      <p:sp>
        <p:nvSpPr>
          <p:cNvPr id="359" name="Google Shape;359;p12"/>
          <p:cNvSpPr txBox="1"/>
          <p:nvPr/>
        </p:nvSpPr>
        <p:spPr>
          <a:xfrm>
            <a:off x="385594" y="8237194"/>
            <a:ext cx="2858837" cy="9141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32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更新速度 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13"/>
          <p:cNvSpPr/>
          <p:nvPr/>
        </p:nvSpPr>
        <p:spPr>
          <a:xfrm>
            <a:off x="-487315" y="-136370"/>
            <a:ext cx="18775315" cy="10486140"/>
          </a:xfrm>
          <a:custGeom>
            <a:rect b="b" l="l" r="r" t="t"/>
            <a:pathLst>
              <a:path extrusionOk="0" h="10486140" w="18775315">
                <a:moveTo>
                  <a:pt x="0" y="0"/>
                </a:moveTo>
                <a:lnTo>
                  <a:pt x="18775315" y="0"/>
                </a:lnTo>
                <a:lnTo>
                  <a:pt x="18775315" y="10486140"/>
                </a:lnTo>
                <a:lnTo>
                  <a:pt x="0" y="10486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803"/>
            </a:stretch>
          </a:blipFill>
          <a:ln>
            <a:noFill/>
          </a:ln>
        </p:spPr>
      </p:sp>
      <p:sp>
        <p:nvSpPr>
          <p:cNvPr id="365" name="Google Shape;365;p13"/>
          <p:cNvSpPr/>
          <p:nvPr/>
        </p:nvSpPr>
        <p:spPr>
          <a:xfrm>
            <a:off x="11638155" y="2384654"/>
            <a:ext cx="1512616" cy="428625"/>
          </a:xfrm>
          <a:custGeom>
            <a:rect b="b" l="l" r="r" t="t"/>
            <a:pathLst>
              <a:path extrusionOk="0" h="428625" w="1512616">
                <a:moveTo>
                  <a:pt x="0" y="0"/>
                </a:moveTo>
                <a:lnTo>
                  <a:pt x="1512616" y="0"/>
                </a:lnTo>
                <a:lnTo>
                  <a:pt x="1512616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7000"/>
            </a:blip>
            <a:stretch>
              <a:fillRect b="0" l="-72407" r="0" t="0"/>
            </a:stretch>
          </a:blipFill>
          <a:ln>
            <a:noFill/>
          </a:ln>
        </p:spPr>
      </p:sp>
      <p:grpSp>
        <p:nvGrpSpPr>
          <p:cNvPr id="366" name="Google Shape;366;p13"/>
          <p:cNvGrpSpPr/>
          <p:nvPr/>
        </p:nvGrpSpPr>
        <p:grpSpPr>
          <a:xfrm>
            <a:off x="611292" y="1583491"/>
            <a:ext cx="10345916" cy="1870613"/>
            <a:chOff x="0" y="-38100"/>
            <a:chExt cx="2458423" cy="444500"/>
          </a:xfrm>
        </p:grpSpPr>
        <p:sp>
          <p:nvSpPr>
            <p:cNvPr id="367" name="Google Shape;367;p13"/>
            <p:cNvSpPr/>
            <p:nvPr/>
          </p:nvSpPr>
          <p:spPr>
            <a:xfrm>
              <a:off x="0" y="0"/>
              <a:ext cx="2458423" cy="406400"/>
            </a:xfrm>
            <a:custGeom>
              <a:rect b="b" l="l" r="r" t="t"/>
              <a:pathLst>
                <a:path extrusionOk="0" h="406400" w="2458423">
                  <a:moveTo>
                    <a:pt x="2255223" y="0"/>
                  </a:moveTo>
                  <a:cubicBezTo>
                    <a:pt x="2367447" y="0"/>
                    <a:pt x="2458423" y="90976"/>
                    <a:pt x="2458423" y="203200"/>
                  </a:cubicBezTo>
                  <a:cubicBezTo>
                    <a:pt x="2458423" y="315424"/>
                    <a:pt x="2367447" y="406400"/>
                    <a:pt x="2255223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13"/>
            <p:cNvSpPr txBox="1"/>
            <p:nvPr/>
          </p:nvSpPr>
          <p:spPr>
            <a:xfrm>
              <a:off x="0" y="-38100"/>
              <a:ext cx="2458423" cy="44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69" name="Google Shape;369;p13"/>
          <p:cNvGrpSpPr/>
          <p:nvPr/>
        </p:nvGrpSpPr>
        <p:grpSpPr>
          <a:xfrm>
            <a:off x="-723573" y="4110155"/>
            <a:ext cx="19011573" cy="4203425"/>
            <a:chOff x="0" y="-28575"/>
            <a:chExt cx="4531463" cy="1001898"/>
          </a:xfrm>
        </p:grpSpPr>
        <p:sp>
          <p:nvSpPr>
            <p:cNvPr id="370" name="Google Shape;370;p13"/>
            <p:cNvSpPr/>
            <p:nvPr/>
          </p:nvSpPr>
          <p:spPr>
            <a:xfrm>
              <a:off x="0" y="0"/>
              <a:ext cx="4531463" cy="973323"/>
            </a:xfrm>
            <a:custGeom>
              <a:rect b="b" l="l" r="r" t="t"/>
              <a:pathLst>
                <a:path extrusionOk="0" h="973323" w="4531463">
                  <a:moveTo>
                    <a:pt x="0" y="0"/>
                  </a:moveTo>
                  <a:lnTo>
                    <a:pt x="4531463" y="0"/>
                  </a:lnTo>
                  <a:lnTo>
                    <a:pt x="4531463" y="973323"/>
                  </a:lnTo>
                  <a:lnTo>
                    <a:pt x="0" y="973323"/>
                  </a:lnTo>
                  <a:close/>
                </a:path>
              </a:pathLst>
            </a:custGeom>
            <a:gradFill>
              <a:gsLst>
                <a:gs pos="0">
                  <a:srgbClr val="3428BA"/>
                </a:gs>
                <a:gs pos="100000">
                  <a:srgbClr val="5FA2DB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371" name="Google Shape;371;p13"/>
            <p:cNvSpPr txBox="1"/>
            <p:nvPr/>
          </p:nvSpPr>
          <p:spPr>
            <a:xfrm>
              <a:off x="0" y="-28575"/>
              <a:ext cx="4531463" cy="10018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2" name="Google Shape;372;p13"/>
          <p:cNvSpPr txBox="1"/>
          <p:nvPr/>
        </p:nvSpPr>
        <p:spPr>
          <a:xfrm>
            <a:off x="953880" y="2059024"/>
            <a:ext cx="9660740" cy="11941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59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日常生活的大數據</a:t>
            </a:r>
            <a:endParaRPr/>
          </a:p>
        </p:txBody>
      </p:sp>
      <p:sp>
        <p:nvSpPr>
          <p:cNvPr id="373" name="Google Shape;373;p13"/>
          <p:cNvSpPr txBox="1"/>
          <p:nvPr/>
        </p:nvSpPr>
        <p:spPr>
          <a:xfrm>
            <a:off x="1128982" y="4626597"/>
            <a:ext cx="11136285" cy="29736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553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遊戲：</a:t>
            </a:r>
            <a:endParaRPr/>
          </a:p>
          <a:p>
            <a:pPr indent="0" lvl="0" marL="0" marR="0" rtl="0" algn="l">
              <a:lnSpc>
                <a:spcPct val="13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553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假如世界沒有大數據？</a:t>
            </a:r>
            <a:endParaRPr/>
          </a:p>
        </p:txBody>
      </p:sp>
      <p:grpSp>
        <p:nvGrpSpPr>
          <p:cNvPr id="374" name="Google Shape;374;p13"/>
          <p:cNvGrpSpPr/>
          <p:nvPr/>
        </p:nvGrpSpPr>
        <p:grpSpPr>
          <a:xfrm>
            <a:off x="14195292" y="3454104"/>
            <a:ext cx="5470433" cy="5470433"/>
            <a:chOff x="0" y="0"/>
            <a:chExt cx="812800" cy="812800"/>
          </a:xfrm>
        </p:grpSpPr>
        <p:sp>
          <p:nvSpPr>
            <p:cNvPr id="375" name="Google Shape;375;p13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>
              <a:gsLst>
                <a:gs pos="0">
                  <a:srgbClr val="795AC6">
                    <a:alpha val="4313"/>
                  </a:srgbClr>
                </a:gs>
                <a:gs pos="100000">
                  <a:srgbClr val="5540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13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14"/>
          <p:cNvSpPr/>
          <p:nvPr/>
        </p:nvSpPr>
        <p:spPr>
          <a:xfrm flipH="1" rot="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18288000"/>
                </a:moveTo>
                <a:lnTo>
                  <a:pt x="10287000" y="0"/>
                </a:ln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graphicFrame>
        <p:nvGraphicFramePr>
          <p:cNvPr id="382" name="Google Shape;382;p14"/>
          <p:cNvGraphicFramePr/>
          <p:nvPr/>
        </p:nvGraphicFramePr>
        <p:xfrm>
          <a:off x="2983922" y="4617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{2C05FBFC-AA5A-4E80-9D7B-53FF7F41D865}</a:tableStyleId>
              </a:tblPr>
              <a:tblGrid>
                <a:gridCol w="5420200"/>
                <a:gridCol w="5356625"/>
                <a:gridCol w="5356625"/>
              </a:tblGrid>
              <a:tr h="4597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3245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242975" marB="242975" marR="242975" marL="242975" anchor="ctr">
                    <a:lnL cap="flat" cmpd="sng" w="106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6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6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0097B2"/>
                        </a:gs>
                        <a:gs pos="100000">
                          <a:srgbClr val="7ED957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3245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242975" marB="242975" marR="242975" marL="2429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3428BA"/>
                        </a:gs>
                        <a:gs pos="100000">
                          <a:srgbClr val="5FA2DB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3245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242975" marB="242975" marR="242975" marL="2429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0097B2"/>
                        </a:gs>
                        <a:gs pos="100000">
                          <a:srgbClr val="7ED957"/>
                        </a:gs>
                      </a:gsLst>
                      <a:lin ang="0" scaled="0"/>
                    </a:gradFill>
                  </a:tcPr>
                </a:tc>
              </a:tr>
            </a:tbl>
          </a:graphicData>
        </a:graphic>
      </p:graphicFrame>
      <p:sp>
        <p:nvSpPr>
          <p:cNvPr id="383" name="Google Shape;383;p14"/>
          <p:cNvSpPr/>
          <p:nvPr/>
        </p:nvSpPr>
        <p:spPr>
          <a:xfrm>
            <a:off x="4327811" y="4975229"/>
            <a:ext cx="2730153" cy="3059404"/>
          </a:xfrm>
          <a:custGeom>
            <a:rect b="b" l="l" r="r" t="t"/>
            <a:pathLst>
              <a:path extrusionOk="0" h="3059404" w="2730153">
                <a:moveTo>
                  <a:pt x="0" y="0"/>
                </a:moveTo>
                <a:lnTo>
                  <a:pt x="2730153" y="0"/>
                </a:lnTo>
                <a:lnTo>
                  <a:pt x="2730153" y="3059405"/>
                </a:lnTo>
                <a:lnTo>
                  <a:pt x="0" y="30594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16769" l="0" r="0" t="0"/>
            </a:stretch>
          </a:blipFill>
          <a:ln>
            <a:noFill/>
          </a:ln>
        </p:spPr>
      </p:sp>
      <p:sp>
        <p:nvSpPr>
          <p:cNvPr id="384" name="Google Shape;384;p14"/>
          <p:cNvSpPr/>
          <p:nvPr/>
        </p:nvSpPr>
        <p:spPr>
          <a:xfrm>
            <a:off x="9797776" y="4975229"/>
            <a:ext cx="3501998" cy="3131036"/>
          </a:xfrm>
          <a:custGeom>
            <a:rect b="b" l="l" r="r" t="t"/>
            <a:pathLst>
              <a:path extrusionOk="0" h="3131036" w="3501998">
                <a:moveTo>
                  <a:pt x="0" y="0"/>
                </a:moveTo>
                <a:lnTo>
                  <a:pt x="3501998" y="0"/>
                </a:lnTo>
                <a:lnTo>
                  <a:pt x="3501998" y="3131037"/>
                </a:lnTo>
                <a:lnTo>
                  <a:pt x="0" y="313103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92012" l="0" r="0" t="0"/>
            </a:stretch>
          </a:blipFill>
          <a:ln>
            <a:noFill/>
          </a:ln>
        </p:spPr>
      </p:sp>
      <p:sp>
        <p:nvSpPr>
          <p:cNvPr id="385" name="Google Shape;385;p14"/>
          <p:cNvSpPr/>
          <p:nvPr/>
        </p:nvSpPr>
        <p:spPr>
          <a:xfrm flipH="1">
            <a:off x="14361380" y="5494125"/>
            <a:ext cx="3703531" cy="2357749"/>
          </a:xfrm>
          <a:custGeom>
            <a:rect b="b" l="l" r="r" t="t"/>
            <a:pathLst>
              <a:path extrusionOk="0" h="2357749" w="3703531">
                <a:moveTo>
                  <a:pt x="3703531" y="0"/>
                </a:moveTo>
                <a:lnTo>
                  <a:pt x="0" y="0"/>
                </a:lnTo>
                <a:lnTo>
                  <a:pt x="0" y="2357750"/>
                </a:lnTo>
                <a:lnTo>
                  <a:pt x="3703531" y="2357750"/>
                </a:lnTo>
                <a:lnTo>
                  <a:pt x="3703531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-65889" t="0"/>
            </a:stretch>
          </a:blipFill>
          <a:ln>
            <a:noFill/>
          </a:ln>
        </p:spPr>
      </p:sp>
      <p:sp>
        <p:nvSpPr>
          <p:cNvPr id="386" name="Google Shape;386;p14"/>
          <p:cNvSpPr txBox="1"/>
          <p:nvPr/>
        </p:nvSpPr>
        <p:spPr>
          <a:xfrm>
            <a:off x="0" y="858713"/>
            <a:ext cx="18288000" cy="10177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9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04" u="none" cap="none" strike="noStrike">
                <a:solidFill>
                  <a:srgbClr val="A8DFFD"/>
                </a:solidFill>
                <a:latin typeface="Noto Sans TC"/>
                <a:ea typeface="Noto Sans TC"/>
                <a:cs typeface="Noto Sans TC"/>
                <a:sym typeface="Noto Sans TC"/>
              </a:rPr>
              <a:t>假如世界沒有大數據</a:t>
            </a:r>
            <a:endParaRPr/>
          </a:p>
        </p:txBody>
      </p:sp>
      <p:sp>
        <p:nvSpPr>
          <p:cNvPr id="387" name="Google Shape;387;p14"/>
          <p:cNvSpPr txBox="1"/>
          <p:nvPr/>
        </p:nvSpPr>
        <p:spPr>
          <a:xfrm>
            <a:off x="4407650" y="2500125"/>
            <a:ext cx="11069400" cy="7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742" u="none" cap="none" strike="noStrike">
                <a:solidFill>
                  <a:srgbClr val="FCFCFC"/>
                </a:solidFill>
                <a:latin typeface="Noto Sans TC"/>
                <a:ea typeface="Noto Sans TC"/>
                <a:cs typeface="Noto Sans TC"/>
                <a:sym typeface="Noto Sans TC"/>
              </a:rPr>
              <a:t>約了朋友大樹下西路公廁等，你會?</a:t>
            </a:r>
            <a:endParaRPr/>
          </a:p>
        </p:txBody>
      </p:sp>
      <p:sp>
        <p:nvSpPr>
          <p:cNvPr id="388" name="Google Shape;388;p14"/>
          <p:cNvSpPr txBox="1"/>
          <p:nvPr/>
        </p:nvSpPr>
        <p:spPr>
          <a:xfrm>
            <a:off x="3387947" y="8319131"/>
            <a:ext cx="4070100" cy="58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2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A. 問路人</a:t>
            </a:r>
            <a:endParaRPr/>
          </a:p>
        </p:txBody>
      </p:sp>
      <p:sp>
        <p:nvSpPr>
          <p:cNvPr id="389" name="Google Shape;389;p14"/>
          <p:cNvSpPr txBox="1"/>
          <p:nvPr/>
        </p:nvSpPr>
        <p:spPr>
          <a:xfrm>
            <a:off x="9049157" y="8290539"/>
            <a:ext cx="4002900" cy="58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2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B. 打電話問朋友</a:t>
            </a:r>
            <a:endParaRPr/>
          </a:p>
        </p:txBody>
      </p:sp>
      <p:sp>
        <p:nvSpPr>
          <p:cNvPr id="390" name="Google Shape;390;p14"/>
          <p:cNvSpPr txBox="1"/>
          <p:nvPr/>
        </p:nvSpPr>
        <p:spPr>
          <a:xfrm>
            <a:off x="13833030" y="8233381"/>
            <a:ext cx="4037700" cy="58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2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C. 爽約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15"/>
          <p:cNvSpPr/>
          <p:nvPr/>
        </p:nvSpPr>
        <p:spPr>
          <a:xfrm flipH="1" rot="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18288000"/>
                </a:moveTo>
                <a:lnTo>
                  <a:pt x="10287000" y="0"/>
                </a:ln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graphicFrame>
        <p:nvGraphicFramePr>
          <p:cNvPr id="396" name="Google Shape;396;p15"/>
          <p:cNvGraphicFramePr/>
          <p:nvPr/>
        </p:nvGraphicFramePr>
        <p:xfrm>
          <a:off x="4257839" y="416707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{2C05FBFC-AA5A-4E80-9D7B-53FF7F41D865}</a:tableStyleId>
              </a:tblPr>
              <a:tblGrid>
                <a:gridCol w="3202525"/>
                <a:gridCol w="3164975"/>
                <a:gridCol w="3164975"/>
              </a:tblGrid>
              <a:tr h="2716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7872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86775" marB="186775" marR="186775" marL="1867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0097B2"/>
                        </a:gs>
                        <a:gs pos="100000">
                          <a:srgbClr val="7ED957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7872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86775" marB="186775" marR="186775" marL="1867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3428BA"/>
                        </a:gs>
                        <a:gs pos="100000">
                          <a:srgbClr val="5FA2DB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7872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86775" marB="186775" marR="186775" marL="1867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0097B2"/>
                        </a:gs>
                        <a:gs pos="100000">
                          <a:srgbClr val="7ED957"/>
                        </a:gs>
                      </a:gsLst>
                      <a:lin ang="0" scaled="0"/>
                    </a:gradFill>
                  </a:tcPr>
                </a:tc>
              </a:tr>
            </a:tbl>
          </a:graphicData>
        </a:graphic>
      </p:graphicFrame>
      <p:sp>
        <p:nvSpPr>
          <p:cNvPr id="397" name="Google Shape;397;p15"/>
          <p:cNvSpPr/>
          <p:nvPr/>
        </p:nvSpPr>
        <p:spPr>
          <a:xfrm>
            <a:off x="4990614" y="4371049"/>
            <a:ext cx="1615910" cy="1810786"/>
          </a:xfrm>
          <a:custGeom>
            <a:rect b="b" l="l" r="r" t="t"/>
            <a:pathLst>
              <a:path extrusionOk="0" h="2351670" w="2098585">
                <a:moveTo>
                  <a:pt x="0" y="0"/>
                </a:moveTo>
                <a:lnTo>
                  <a:pt x="2098585" y="0"/>
                </a:lnTo>
                <a:lnTo>
                  <a:pt x="2098585" y="2351670"/>
                </a:lnTo>
                <a:lnTo>
                  <a:pt x="0" y="23516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16769" l="0" r="0" t="0"/>
            </a:stretch>
          </a:blipFill>
          <a:ln>
            <a:noFill/>
          </a:ln>
        </p:spPr>
      </p:sp>
      <p:sp>
        <p:nvSpPr>
          <p:cNvPr id="398" name="Google Shape;398;p15"/>
          <p:cNvSpPr/>
          <p:nvPr/>
        </p:nvSpPr>
        <p:spPr>
          <a:xfrm>
            <a:off x="8260800" y="4303925"/>
            <a:ext cx="2025639" cy="1811065"/>
          </a:xfrm>
          <a:custGeom>
            <a:rect b="b" l="l" r="r" t="t"/>
            <a:pathLst>
              <a:path extrusionOk="0" h="2406731" w="2691879">
                <a:moveTo>
                  <a:pt x="0" y="0"/>
                </a:moveTo>
                <a:lnTo>
                  <a:pt x="2691879" y="0"/>
                </a:lnTo>
                <a:lnTo>
                  <a:pt x="2691879" y="2406732"/>
                </a:lnTo>
                <a:lnTo>
                  <a:pt x="0" y="24067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92012" l="0" r="0" t="0"/>
            </a:stretch>
          </a:blipFill>
          <a:ln>
            <a:noFill/>
          </a:ln>
        </p:spPr>
      </p:sp>
      <p:sp>
        <p:nvSpPr>
          <p:cNvPr id="399" name="Google Shape;399;p15"/>
          <p:cNvSpPr/>
          <p:nvPr/>
        </p:nvSpPr>
        <p:spPr>
          <a:xfrm flipH="1">
            <a:off x="11005202" y="4661814"/>
            <a:ext cx="2220497" cy="1413617"/>
          </a:xfrm>
          <a:custGeom>
            <a:rect b="b" l="l" r="r" t="t"/>
            <a:pathLst>
              <a:path extrusionOk="0" h="1812330" w="2846791">
                <a:moveTo>
                  <a:pt x="2846791" y="0"/>
                </a:moveTo>
                <a:lnTo>
                  <a:pt x="0" y="0"/>
                </a:lnTo>
                <a:lnTo>
                  <a:pt x="0" y="1812330"/>
                </a:lnTo>
                <a:lnTo>
                  <a:pt x="2846791" y="1812330"/>
                </a:lnTo>
                <a:lnTo>
                  <a:pt x="2846791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-65889" t="0"/>
            </a:stretch>
          </a:blipFill>
          <a:ln>
            <a:noFill/>
          </a:ln>
        </p:spPr>
      </p:sp>
      <p:sp>
        <p:nvSpPr>
          <p:cNvPr id="400" name="Google Shape;400;p15"/>
          <p:cNvSpPr txBox="1"/>
          <p:nvPr/>
        </p:nvSpPr>
        <p:spPr>
          <a:xfrm>
            <a:off x="0" y="858713"/>
            <a:ext cx="18288000" cy="10177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9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04" u="none" cap="none" strike="noStrike">
                <a:solidFill>
                  <a:srgbClr val="A8DFFD"/>
                </a:solidFill>
                <a:latin typeface="Noto Sans TC"/>
                <a:ea typeface="Noto Sans TC"/>
                <a:cs typeface="Noto Sans TC"/>
                <a:sym typeface="Noto Sans TC"/>
              </a:rPr>
              <a:t>假如世界沒有大數據</a:t>
            </a:r>
            <a:endParaRPr/>
          </a:p>
        </p:txBody>
      </p:sp>
      <p:sp>
        <p:nvSpPr>
          <p:cNvPr id="401" name="Google Shape;401;p15"/>
          <p:cNvSpPr txBox="1"/>
          <p:nvPr/>
        </p:nvSpPr>
        <p:spPr>
          <a:xfrm>
            <a:off x="4407650" y="2500125"/>
            <a:ext cx="11504700" cy="7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742" u="none" cap="none" strike="noStrike">
                <a:solidFill>
                  <a:srgbClr val="FCFCFC"/>
                </a:solidFill>
                <a:latin typeface="Noto Sans TC"/>
                <a:ea typeface="Noto Sans TC"/>
                <a:cs typeface="Noto Sans TC"/>
                <a:sym typeface="Noto Sans TC"/>
              </a:rPr>
              <a:t>約了朋友大樹下西路公廁等，你會?</a:t>
            </a:r>
            <a:endParaRPr/>
          </a:p>
        </p:txBody>
      </p:sp>
      <p:sp>
        <p:nvSpPr>
          <p:cNvPr id="402" name="Google Shape;402;p15"/>
          <p:cNvSpPr txBox="1"/>
          <p:nvPr/>
        </p:nvSpPr>
        <p:spPr>
          <a:xfrm>
            <a:off x="4257839" y="6286800"/>
            <a:ext cx="3128586" cy="5030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93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A. 問路人</a:t>
            </a:r>
            <a:endParaRPr/>
          </a:p>
        </p:txBody>
      </p:sp>
      <p:sp>
        <p:nvSpPr>
          <p:cNvPr id="403" name="Google Shape;403;p15"/>
          <p:cNvSpPr txBox="1"/>
          <p:nvPr/>
        </p:nvSpPr>
        <p:spPr>
          <a:xfrm>
            <a:off x="7594832" y="6287314"/>
            <a:ext cx="3076973" cy="5020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93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B. 打電話問朋友</a:t>
            </a:r>
            <a:endParaRPr/>
          </a:p>
        </p:txBody>
      </p:sp>
      <p:sp>
        <p:nvSpPr>
          <p:cNvPr id="404" name="Google Shape;404;p15"/>
          <p:cNvSpPr txBox="1"/>
          <p:nvPr/>
        </p:nvSpPr>
        <p:spPr>
          <a:xfrm>
            <a:off x="10877203" y="6286800"/>
            <a:ext cx="3103753" cy="5020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93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C. 爽約</a:t>
            </a:r>
            <a:endParaRPr/>
          </a:p>
        </p:txBody>
      </p:sp>
      <p:sp>
        <p:nvSpPr>
          <p:cNvPr id="405" name="Google Shape;405;p15"/>
          <p:cNvSpPr/>
          <p:nvPr/>
        </p:nvSpPr>
        <p:spPr>
          <a:xfrm>
            <a:off x="6734639" y="7513349"/>
            <a:ext cx="4153427" cy="2798284"/>
          </a:xfrm>
          <a:custGeom>
            <a:rect b="b" l="l" r="r" t="t"/>
            <a:pathLst>
              <a:path extrusionOk="0" h="2798284" w="4153427">
                <a:moveTo>
                  <a:pt x="0" y="0"/>
                </a:moveTo>
                <a:lnTo>
                  <a:pt x="4153427" y="0"/>
                </a:lnTo>
                <a:lnTo>
                  <a:pt x="4153427" y="2798283"/>
                </a:lnTo>
                <a:lnTo>
                  <a:pt x="0" y="27982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26390" l="-85801" r="-26237" t="-50644"/>
            </a:stretch>
          </a:blipFill>
          <a:ln>
            <a:noFill/>
          </a:ln>
        </p:spPr>
      </p:sp>
      <p:sp>
        <p:nvSpPr>
          <p:cNvPr id="406" name="Google Shape;406;p15"/>
          <p:cNvSpPr/>
          <p:nvPr/>
        </p:nvSpPr>
        <p:spPr>
          <a:xfrm>
            <a:off x="375361" y="7513349"/>
            <a:ext cx="4779806" cy="2798284"/>
          </a:xfrm>
          <a:custGeom>
            <a:rect b="b" l="l" r="r" t="t"/>
            <a:pathLst>
              <a:path extrusionOk="0" h="2798284" w="4779806">
                <a:moveTo>
                  <a:pt x="0" y="0"/>
                </a:moveTo>
                <a:lnTo>
                  <a:pt x="4779806" y="0"/>
                </a:lnTo>
                <a:lnTo>
                  <a:pt x="4779806" y="2798283"/>
                </a:lnTo>
                <a:lnTo>
                  <a:pt x="0" y="27982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314818" l="0" r="-384284" t="-50449"/>
            </a:stretch>
          </a:blipFill>
          <a:ln>
            <a:noFill/>
          </a:ln>
        </p:spPr>
      </p:sp>
      <p:sp>
        <p:nvSpPr>
          <p:cNvPr id="407" name="Google Shape;407;p15"/>
          <p:cNvSpPr txBox="1"/>
          <p:nvPr/>
        </p:nvSpPr>
        <p:spPr>
          <a:xfrm>
            <a:off x="11005196" y="8118959"/>
            <a:ext cx="6765201" cy="6446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3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香港出行易/Google Map</a:t>
            </a:r>
            <a:endParaRPr/>
          </a:p>
        </p:txBody>
      </p:sp>
      <p:sp>
        <p:nvSpPr>
          <p:cNvPr id="408" name="Google Shape;408;p15"/>
          <p:cNvSpPr txBox="1"/>
          <p:nvPr/>
        </p:nvSpPr>
        <p:spPr>
          <a:xfrm>
            <a:off x="12206920" y="9073625"/>
            <a:ext cx="4361753" cy="4130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1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協助規劃路線，預計到達時間</a:t>
            </a:r>
            <a:endParaRPr/>
          </a:p>
        </p:txBody>
      </p:sp>
      <p:sp>
        <p:nvSpPr>
          <p:cNvPr id="409" name="Google Shape;409;p15"/>
          <p:cNvSpPr/>
          <p:nvPr/>
        </p:nvSpPr>
        <p:spPr>
          <a:xfrm>
            <a:off x="4689071" y="7513349"/>
            <a:ext cx="2218971" cy="3717674"/>
          </a:xfrm>
          <a:custGeom>
            <a:rect b="b" l="l" r="r" t="t"/>
            <a:pathLst>
              <a:path extrusionOk="0" h="3717674" w="2218971">
                <a:moveTo>
                  <a:pt x="0" y="0"/>
                </a:moveTo>
                <a:lnTo>
                  <a:pt x="2218971" y="0"/>
                </a:lnTo>
                <a:lnTo>
                  <a:pt x="2218971" y="3717674"/>
                </a:lnTo>
                <a:lnTo>
                  <a:pt x="0" y="37176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6259" l="0" r="-378766" t="-54483"/>
            </a:stretch>
          </a:blipFill>
          <a:ln>
            <a:noFill/>
          </a:ln>
        </p:spPr>
      </p:sp>
      <p:cxnSp>
        <p:nvCxnSpPr>
          <p:cNvPr id="410" name="Google Shape;410;p15"/>
          <p:cNvCxnSpPr/>
          <p:nvPr/>
        </p:nvCxnSpPr>
        <p:spPr>
          <a:xfrm>
            <a:off x="289636" y="7322849"/>
            <a:ext cx="17738574" cy="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16"/>
          <p:cNvSpPr/>
          <p:nvPr/>
        </p:nvSpPr>
        <p:spPr>
          <a:xfrm flipH="1" rot="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18288000"/>
                </a:moveTo>
                <a:lnTo>
                  <a:pt x="10287000" y="0"/>
                </a:ln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grpSp>
        <p:nvGrpSpPr>
          <p:cNvPr id="416" name="Google Shape;416;p16"/>
          <p:cNvGrpSpPr/>
          <p:nvPr/>
        </p:nvGrpSpPr>
        <p:grpSpPr>
          <a:xfrm>
            <a:off x="0" y="2356374"/>
            <a:ext cx="18483225" cy="6901926"/>
            <a:chOff x="0" y="-28575"/>
            <a:chExt cx="4868010" cy="1817791"/>
          </a:xfrm>
        </p:grpSpPr>
        <p:sp>
          <p:nvSpPr>
            <p:cNvPr id="417" name="Google Shape;417;p16"/>
            <p:cNvSpPr/>
            <p:nvPr/>
          </p:nvSpPr>
          <p:spPr>
            <a:xfrm>
              <a:off x="0" y="0"/>
              <a:ext cx="4868010" cy="1789216"/>
            </a:xfrm>
            <a:custGeom>
              <a:rect b="b" l="l" r="r" t="t"/>
              <a:pathLst>
                <a:path extrusionOk="0" h="1789216" w="4868010">
                  <a:moveTo>
                    <a:pt x="0" y="0"/>
                  </a:moveTo>
                  <a:lnTo>
                    <a:pt x="4868010" y="0"/>
                  </a:lnTo>
                  <a:lnTo>
                    <a:pt x="4868010" y="1789216"/>
                  </a:lnTo>
                  <a:lnTo>
                    <a:pt x="0" y="1789216"/>
                  </a:lnTo>
                  <a:close/>
                </a:path>
              </a:pathLst>
            </a:custGeom>
            <a:gradFill>
              <a:gsLst>
                <a:gs pos="0">
                  <a:srgbClr val="64EFE3"/>
                </a:gs>
                <a:gs pos="100000">
                  <a:srgbClr val="004AAD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</p:sp>
        <p:sp>
          <p:nvSpPr>
            <p:cNvPr id="418" name="Google Shape;418;p16"/>
            <p:cNvSpPr txBox="1"/>
            <p:nvPr/>
          </p:nvSpPr>
          <p:spPr>
            <a:xfrm>
              <a:off x="0" y="-28575"/>
              <a:ext cx="4868010" cy="18177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19" name="Google Shape;419;p16"/>
          <p:cNvSpPr/>
          <p:nvPr/>
        </p:nvSpPr>
        <p:spPr>
          <a:xfrm>
            <a:off x="0" y="2627139"/>
            <a:ext cx="6835899" cy="6451461"/>
          </a:xfrm>
          <a:custGeom>
            <a:rect b="b" l="l" r="r" t="t"/>
            <a:pathLst>
              <a:path extrusionOk="0" h="6451461" w="6835899">
                <a:moveTo>
                  <a:pt x="0" y="0"/>
                </a:moveTo>
                <a:lnTo>
                  <a:pt x="6835899" y="0"/>
                </a:lnTo>
                <a:lnTo>
                  <a:pt x="6835899" y="6451461"/>
                </a:lnTo>
                <a:lnTo>
                  <a:pt x="0" y="64514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5604" r="-106350" t="-14661"/>
            </a:stretch>
          </a:blipFill>
          <a:ln>
            <a:noFill/>
          </a:ln>
        </p:spPr>
      </p:sp>
      <p:sp>
        <p:nvSpPr>
          <p:cNvPr id="420" name="Google Shape;420;p16"/>
          <p:cNvSpPr/>
          <p:nvPr/>
        </p:nvSpPr>
        <p:spPr>
          <a:xfrm>
            <a:off x="6835899" y="2627250"/>
            <a:ext cx="11452101" cy="6451350"/>
          </a:xfrm>
          <a:custGeom>
            <a:rect b="b" l="l" r="r" t="t"/>
            <a:pathLst>
              <a:path extrusionOk="0" h="6451350" w="11452101">
                <a:moveTo>
                  <a:pt x="0" y="0"/>
                </a:moveTo>
                <a:lnTo>
                  <a:pt x="11452101" y="0"/>
                </a:lnTo>
                <a:lnTo>
                  <a:pt x="11452101" y="6451350"/>
                </a:lnTo>
                <a:lnTo>
                  <a:pt x="0" y="64513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21" name="Google Shape;421;p16"/>
          <p:cNvSpPr txBox="1"/>
          <p:nvPr/>
        </p:nvSpPr>
        <p:spPr>
          <a:xfrm>
            <a:off x="0" y="858713"/>
            <a:ext cx="18288000" cy="10177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9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04" u="none" cap="none" strike="noStrike">
                <a:solidFill>
                  <a:srgbClr val="A8DFFD"/>
                </a:solidFill>
                <a:latin typeface="Noto Sans TC"/>
                <a:ea typeface="Noto Sans TC"/>
                <a:cs typeface="Noto Sans TC"/>
                <a:sym typeface="Noto Sans TC"/>
              </a:rPr>
              <a:t>你見到擠塞的地圖標示會避開嗎？</a:t>
            </a:r>
            <a:endParaRPr/>
          </a:p>
        </p:txBody>
      </p:sp>
      <p:pic>
        <p:nvPicPr>
          <p:cNvPr id="422" name="Google Shape;422;p16"/>
          <p:cNvPicPr preferRelativeResize="0"/>
          <p:nvPr/>
        </p:nvPicPr>
        <p:blipFill rotWithShape="1">
          <a:blip r:embed="rId6">
            <a:alphaModFix amt="75000"/>
          </a:blip>
          <a:srcRect b="0" l="0" r="0" t="0"/>
          <a:stretch/>
        </p:blipFill>
        <p:spPr>
          <a:xfrm>
            <a:off x="8207356" y="9542925"/>
            <a:ext cx="1873288" cy="384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17"/>
          <p:cNvSpPr/>
          <p:nvPr/>
        </p:nvSpPr>
        <p:spPr>
          <a:xfrm flipH="1" rot="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18288000"/>
                </a:moveTo>
                <a:lnTo>
                  <a:pt x="10287000" y="0"/>
                </a:ln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graphicFrame>
        <p:nvGraphicFramePr>
          <p:cNvPr id="428" name="Google Shape;428;p17"/>
          <p:cNvGraphicFramePr/>
          <p:nvPr/>
        </p:nvGraphicFramePr>
        <p:xfrm>
          <a:off x="2983922" y="4617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{2C05FBFC-AA5A-4E80-9D7B-53FF7F41D865}</a:tableStyleId>
              </a:tblPr>
              <a:tblGrid>
                <a:gridCol w="5420200"/>
                <a:gridCol w="5356625"/>
                <a:gridCol w="5356625"/>
              </a:tblGrid>
              <a:tr h="4597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3245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242975" marB="242975" marR="242975" marL="242975" anchor="ctr">
                    <a:lnL cap="flat" cmpd="sng" w="106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6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6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0097B2"/>
                        </a:gs>
                        <a:gs pos="100000">
                          <a:srgbClr val="7ED957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3245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242975" marB="242975" marR="242975" marL="2429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3428BA"/>
                        </a:gs>
                        <a:gs pos="100000">
                          <a:srgbClr val="5FA2DB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3245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242975" marB="242975" marR="242975" marL="2429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0097B2"/>
                        </a:gs>
                        <a:gs pos="100000">
                          <a:srgbClr val="7ED957"/>
                        </a:gs>
                      </a:gsLst>
                      <a:lin ang="0" scaled="0"/>
                    </a:gradFill>
                  </a:tcPr>
                </a:tc>
              </a:tr>
            </a:tbl>
          </a:graphicData>
        </a:graphic>
      </p:graphicFrame>
      <p:sp>
        <p:nvSpPr>
          <p:cNvPr id="429" name="Google Shape;429;p17"/>
          <p:cNvSpPr/>
          <p:nvPr/>
        </p:nvSpPr>
        <p:spPr>
          <a:xfrm>
            <a:off x="14803127" y="4788760"/>
            <a:ext cx="3048781" cy="3489306"/>
          </a:xfrm>
          <a:custGeom>
            <a:rect b="b" l="l" r="r" t="t"/>
            <a:pathLst>
              <a:path extrusionOk="0" h="3489306" w="3048781">
                <a:moveTo>
                  <a:pt x="0" y="0"/>
                </a:moveTo>
                <a:lnTo>
                  <a:pt x="3048781" y="0"/>
                </a:lnTo>
                <a:lnTo>
                  <a:pt x="3048781" y="3489306"/>
                </a:lnTo>
                <a:lnTo>
                  <a:pt x="0" y="34893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30" name="Google Shape;430;p17"/>
          <p:cNvSpPr/>
          <p:nvPr/>
        </p:nvSpPr>
        <p:spPr>
          <a:xfrm>
            <a:off x="9216159" y="4788756"/>
            <a:ext cx="3266585" cy="3362325"/>
          </a:xfrm>
          <a:custGeom>
            <a:rect b="b" l="l" r="r" t="t"/>
            <a:pathLst>
              <a:path extrusionOk="0" h="3362325" w="3266585">
                <a:moveTo>
                  <a:pt x="0" y="0"/>
                </a:moveTo>
                <a:lnTo>
                  <a:pt x="3266585" y="0"/>
                </a:lnTo>
                <a:lnTo>
                  <a:pt x="3266585" y="3362325"/>
                </a:lnTo>
                <a:lnTo>
                  <a:pt x="0" y="33623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140621" l="0" r="0" t="0"/>
            </a:stretch>
          </a:blipFill>
          <a:ln>
            <a:noFill/>
          </a:ln>
        </p:spPr>
      </p:sp>
      <p:sp>
        <p:nvSpPr>
          <p:cNvPr id="431" name="Google Shape;431;p17"/>
          <p:cNvSpPr/>
          <p:nvPr/>
        </p:nvSpPr>
        <p:spPr>
          <a:xfrm>
            <a:off x="3826057" y="4899019"/>
            <a:ext cx="3566811" cy="2857500"/>
          </a:xfrm>
          <a:custGeom>
            <a:rect b="b" l="l" r="r" t="t"/>
            <a:pathLst>
              <a:path extrusionOk="0" h="2857500" w="3566811">
                <a:moveTo>
                  <a:pt x="0" y="0"/>
                </a:moveTo>
                <a:lnTo>
                  <a:pt x="3566811" y="0"/>
                </a:lnTo>
                <a:lnTo>
                  <a:pt x="3566811" y="2857500"/>
                </a:lnTo>
                <a:lnTo>
                  <a:pt x="0" y="28575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07364" l="-37183" r="-34154" t="-65508"/>
            </a:stretch>
          </a:blipFill>
          <a:ln cap="rnd" cmpd="sng" w="1143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2" name="Google Shape;432;p17"/>
          <p:cNvSpPr txBox="1"/>
          <p:nvPr/>
        </p:nvSpPr>
        <p:spPr>
          <a:xfrm>
            <a:off x="0" y="858713"/>
            <a:ext cx="18288000" cy="10177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9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04" u="none" cap="none" strike="noStrike">
                <a:solidFill>
                  <a:srgbClr val="A8DFFD"/>
                </a:solidFill>
                <a:latin typeface="Noto Sans TC"/>
                <a:ea typeface="Noto Sans TC"/>
                <a:cs typeface="Noto Sans TC"/>
                <a:sym typeface="Noto Sans TC"/>
              </a:rPr>
              <a:t>假如世界沒有大數據</a:t>
            </a:r>
            <a:endParaRPr/>
          </a:p>
        </p:txBody>
      </p:sp>
      <p:sp>
        <p:nvSpPr>
          <p:cNvPr id="433" name="Google Shape;433;p17"/>
          <p:cNvSpPr txBox="1"/>
          <p:nvPr/>
        </p:nvSpPr>
        <p:spPr>
          <a:xfrm>
            <a:off x="5612052" y="2500125"/>
            <a:ext cx="9010500" cy="7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742" u="none" cap="none" strike="noStrike">
                <a:solidFill>
                  <a:srgbClr val="FCFCFC"/>
                </a:solidFill>
                <a:latin typeface="Noto Sans TC"/>
                <a:ea typeface="Noto Sans TC"/>
                <a:cs typeface="Noto Sans TC"/>
                <a:sym typeface="Noto Sans TC"/>
              </a:rPr>
              <a:t>明天是去沙灘的好天氣嗎?</a:t>
            </a:r>
            <a:endParaRPr/>
          </a:p>
        </p:txBody>
      </p:sp>
      <p:sp>
        <p:nvSpPr>
          <p:cNvPr id="434" name="Google Shape;434;p17"/>
          <p:cNvSpPr txBox="1"/>
          <p:nvPr/>
        </p:nvSpPr>
        <p:spPr>
          <a:xfrm>
            <a:off x="3255047" y="8306681"/>
            <a:ext cx="4070100" cy="58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2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A. 觀察外面天氣</a:t>
            </a:r>
            <a:endParaRPr/>
          </a:p>
        </p:txBody>
      </p:sp>
      <p:sp>
        <p:nvSpPr>
          <p:cNvPr id="435" name="Google Shape;435;p17"/>
          <p:cNvSpPr txBox="1"/>
          <p:nvPr/>
        </p:nvSpPr>
        <p:spPr>
          <a:xfrm>
            <a:off x="8646007" y="8306651"/>
            <a:ext cx="4002900" cy="58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2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B. 靠第六感</a:t>
            </a:r>
            <a:endParaRPr/>
          </a:p>
        </p:txBody>
      </p:sp>
      <p:sp>
        <p:nvSpPr>
          <p:cNvPr id="436" name="Google Shape;436;p17"/>
          <p:cNvSpPr txBox="1"/>
          <p:nvPr/>
        </p:nvSpPr>
        <p:spPr>
          <a:xfrm>
            <a:off x="14174905" y="8278069"/>
            <a:ext cx="4037700" cy="58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2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C. 問媽咪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18"/>
          <p:cNvSpPr/>
          <p:nvPr/>
        </p:nvSpPr>
        <p:spPr>
          <a:xfrm flipH="1" rot="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18288000"/>
                </a:moveTo>
                <a:lnTo>
                  <a:pt x="10287000" y="0"/>
                </a:ln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graphicFrame>
        <p:nvGraphicFramePr>
          <p:cNvPr id="442" name="Google Shape;442;p18"/>
          <p:cNvGraphicFramePr/>
          <p:nvPr/>
        </p:nvGraphicFramePr>
        <p:xfrm>
          <a:off x="4472674" y="430596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{2C05FBFC-AA5A-4E80-9D7B-53FF7F41D865}</a:tableStyleId>
              </a:tblPr>
              <a:tblGrid>
                <a:gridCol w="3004525"/>
                <a:gridCol w="2969275"/>
                <a:gridCol w="2969275"/>
              </a:tblGrid>
              <a:tr h="25482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73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80900" marB="180900" marR="180900" marL="1809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0097B2"/>
                        </a:gs>
                        <a:gs pos="100000">
                          <a:srgbClr val="7ED957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73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80900" marB="180900" marR="180900" marL="1809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3428BA"/>
                        </a:gs>
                        <a:gs pos="100000">
                          <a:srgbClr val="5FA2DB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73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80900" marB="180900" marR="180900" marL="1809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0097B2"/>
                        </a:gs>
                        <a:gs pos="100000">
                          <a:srgbClr val="7ED957"/>
                        </a:gs>
                      </a:gsLst>
                      <a:lin ang="0" scaled="0"/>
                    </a:gradFill>
                  </a:tcPr>
                </a:tc>
              </a:tr>
            </a:tbl>
          </a:graphicData>
        </a:graphic>
      </p:graphicFrame>
      <p:sp>
        <p:nvSpPr>
          <p:cNvPr id="443" name="Google Shape;443;p18"/>
          <p:cNvSpPr/>
          <p:nvPr/>
        </p:nvSpPr>
        <p:spPr>
          <a:xfrm>
            <a:off x="11025561" y="4477175"/>
            <a:ext cx="1622977" cy="1857484"/>
          </a:xfrm>
          <a:custGeom>
            <a:rect b="b" l="l" r="r" t="t"/>
            <a:pathLst>
              <a:path extrusionOk="0" h="2597880" w="2269898">
                <a:moveTo>
                  <a:pt x="0" y="0"/>
                </a:moveTo>
                <a:lnTo>
                  <a:pt x="2269898" y="0"/>
                </a:lnTo>
                <a:lnTo>
                  <a:pt x="2269898" y="2597880"/>
                </a:lnTo>
                <a:lnTo>
                  <a:pt x="0" y="25978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44" name="Google Shape;444;p18"/>
          <p:cNvSpPr/>
          <p:nvPr/>
        </p:nvSpPr>
        <p:spPr>
          <a:xfrm>
            <a:off x="8041305" y="4476548"/>
            <a:ext cx="1805804" cy="1858730"/>
          </a:xfrm>
          <a:custGeom>
            <a:rect b="b" l="l" r="r" t="t"/>
            <a:pathLst>
              <a:path extrusionOk="0" h="2503340" w="2432059">
                <a:moveTo>
                  <a:pt x="0" y="0"/>
                </a:moveTo>
                <a:lnTo>
                  <a:pt x="2432059" y="0"/>
                </a:lnTo>
                <a:lnTo>
                  <a:pt x="2432059" y="2503339"/>
                </a:lnTo>
                <a:lnTo>
                  <a:pt x="0" y="25033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140621" l="0" r="0" t="0"/>
            </a:stretch>
          </a:blipFill>
          <a:ln>
            <a:noFill/>
          </a:ln>
        </p:spPr>
      </p:sp>
      <p:sp>
        <p:nvSpPr>
          <p:cNvPr id="445" name="Google Shape;445;p18"/>
          <p:cNvSpPr/>
          <p:nvPr/>
        </p:nvSpPr>
        <p:spPr>
          <a:xfrm>
            <a:off x="5023857" y="4554062"/>
            <a:ext cx="1838993" cy="1627525"/>
          </a:xfrm>
          <a:custGeom>
            <a:rect b="b" l="l" r="r" t="t"/>
            <a:pathLst>
              <a:path extrusionOk="0" h="2127484" w="2655585">
                <a:moveTo>
                  <a:pt x="0" y="0"/>
                </a:moveTo>
                <a:lnTo>
                  <a:pt x="2655585" y="0"/>
                </a:lnTo>
                <a:lnTo>
                  <a:pt x="2655585" y="2127484"/>
                </a:lnTo>
                <a:lnTo>
                  <a:pt x="0" y="21274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07364" l="-37183" r="-34154" t="-65508"/>
            </a:stretch>
          </a:blipFill>
          <a:ln cap="rnd" cmpd="sng" w="1143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6" name="Google Shape;446;p18"/>
          <p:cNvSpPr txBox="1"/>
          <p:nvPr/>
        </p:nvSpPr>
        <p:spPr>
          <a:xfrm>
            <a:off x="0" y="858713"/>
            <a:ext cx="18288000" cy="10177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9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04" u="none" cap="none" strike="noStrike">
                <a:solidFill>
                  <a:srgbClr val="A8DFFD"/>
                </a:solidFill>
                <a:latin typeface="Noto Sans TC"/>
                <a:ea typeface="Noto Sans TC"/>
                <a:cs typeface="Noto Sans TC"/>
                <a:sym typeface="Noto Sans TC"/>
              </a:rPr>
              <a:t>假如世界沒有大數據</a:t>
            </a:r>
            <a:endParaRPr/>
          </a:p>
        </p:txBody>
      </p:sp>
      <p:sp>
        <p:nvSpPr>
          <p:cNvPr id="447" name="Google Shape;447;p18"/>
          <p:cNvSpPr txBox="1"/>
          <p:nvPr/>
        </p:nvSpPr>
        <p:spPr>
          <a:xfrm>
            <a:off x="5612053" y="2500125"/>
            <a:ext cx="9973800" cy="7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742" u="none" cap="none" strike="noStrike">
                <a:solidFill>
                  <a:srgbClr val="FCFCFC"/>
                </a:solidFill>
                <a:latin typeface="Noto Sans TC"/>
                <a:ea typeface="Noto Sans TC"/>
                <a:cs typeface="Noto Sans TC"/>
                <a:sym typeface="Noto Sans TC"/>
              </a:rPr>
              <a:t>明天是去沙灘的好天氣嗎?</a:t>
            </a:r>
            <a:endParaRPr/>
          </a:p>
        </p:txBody>
      </p:sp>
      <p:sp>
        <p:nvSpPr>
          <p:cNvPr id="448" name="Google Shape;448;p18"/>
          <p:cNvSpPr txBox="1"/>
          <p:nvPr/>
        </p:nvSpPr>
        <p:spPr>
          <a:xfrm>
            <a:off x="4472674" y="6366840"/>
            <a:ext cx="3030321" cy="4795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46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A. 觀察外面天氣</a:t>
            </a:r>
            <a:endParaRPr/>
          </a:p>
        </p:txBody>
      </p:sp>
      <p:sp>
        <p:nvSpPr>
          <p:cNvPr id="449" name="Google Shape;449;p18"/>
          <p:cNvSpPr txBox="1"/>
          <p:nvPr/>
        </p:nvSpPr>
        <p:spPr>
          <a:xfrm>
            <a:off x="7454107" y="6367339"/>
            <a:ext cx="2980200" cy="43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46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B. 靠第六感</a:t>
            </a:r>
            <a:endParaRPr/>
          </a:p>
        </p:txBody>
      </p:sp>
      <p:sp>
        <p:nvSpPr>
          <p:cNvPr id="450" name="Google Shape;450;p18"/>
          <p:cNvSpPr txBox="1"/>
          <p:nvPr/>
        </p:nvSpPr>
        <p:spPr>
          <a:xfrm>
            <a:off x="10522282" y="6366840"/>
            <a:ext cx="3006300" cy="43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46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C. 問媽咪</a:t>
            </a:r>
            <a:endParaRPr/>
          </a:p>
        </p:txBody>
      </p:sp>
      <p:sp>
        <p:nvSpPr>
          <p:cNvPr id="451" name="Google Shape;451;p18"/>
          <p:cNvSpPr/>
          <p:nvPr/>
        </p:nvSpPr>
        <p:spPr>
          <a:xfrm>
            <a:off x="3805320" y="7474653"/>
            <a:ext cx="4365029" cy="2630557"/>
          </a:xfrm>
          <a:custGeom>
            <a:rect b="b" l="l" r="r" t="t"/>
            <a:pathLst>
              <a:path extrusionOk="0" h="2630557" w="4365029">
                <a:moveTo>
                  <a:pt x="0" y="0"/>
                </a:moveTo>
                <a:lnTo>
                  <a:pt x="4365029" y="0"/>
                </a:lnTo>
                <a:lnTo>
                  <a:pt x="4365029" y="2630557"/>
                </a:lnTo>
                <a:lnTo>
                  <a:pt x="0" y="26305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10190" l="0" r="0" t="0"/>
            </a:stretch>
          </a:blipFill>
          <a:ln>
            <a:noFill/>
          </a:ln>
        </p:spPr>
      </p:sp>
      <p:sp>
        <p:nvSpPr>
          <p:cNvPr id="452" name="Google Shape;452;p18"/>
          <p:cNvSpPr txBox="1"/>
          <p:nvPr/>
        </p:nvSpPr>
        <p:spPr>
          <a:xfrm>
            <a:off x="9141474" y="7846724"/>
            <a:ext cx="5443143" cy="9432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61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天氣預報</a:t>
            </a:r>
            <a:endParaRPr/>
          </a:p>
        </p:txBody>
      </p:sp>
      <p:sp>
        <p:nvSpPr>
          <p:cNvPr id="453" name="Google Shape;453;p18"/>
          <p:cNvSpPr txBox="1"/>
          <p:nvPr/>
        </p:nvSpPr>
        <p:spPr>
          <a:xfrm>
            <a:off x="8832920" y="8935393"/>
            <a:ext cx="6384989" cy="6016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53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穿著合適衣物，安排合適活動</a:t>
            </a:r>
            <a:endParaRPr/>
          </a:p>
        </p:txBody>
      </p:sp>
      <p:cxnSp>
        <p:nvCxnSpPr>
          <p:cNvPr id="454" name="Google Shape;454;p18"/>
          <p:cNvCxnSpPr/>
          <p:nvPr/>
        </p:nvCxnSpPr>
        <p:spPr>
          <a:xfrm>
            <a:off x="289636" y="7322849"/>
            <a:ext cx="17738574" cy="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9" name="Google Shape;459;p19"/>
          <p:cNvGrpSpPr/>
          <p:nvPr/>
        </p:nvGrpSpPr>
        <p:grpSpPr>
          <a:xfrm>
            <a:off x="-726401" y="-353241"/>
            <a:ext cx="20026961" cy="11373135"/>
            <a:chOff x="0" y="-28575"/>
            <a:chExt cx="6084903" cy="3455563"/>
          </a:xfrm>
        </p:grpSpPr>
        <p:sp>
          <p:nvSpPr>
            <p:cNvPr id="460" name="Google Shape;460;p19"/>
            <p:cNvSpPr/>
            <p:nvPr/>
          </p:nvSpPr>
          <p:spPr>
            <a:xfrm>
              <a:off x="0" y="0"/>
              <a:ext cx="6084903" cy="3426987"/>
            </a:xfrm>
            <a:custGeom>
              <a:rect b="b" l="l" r="r" t="t"/>
              <a:pathLst>
                <a:path extrusionOk="0" h="3426987" w="6084903">
                  <a:moveTo>
                    <a:pt x="34019" y="0"/>
                  </a:moveTo>
                  <a:lnTo>
                    <a:pt x="6050884" y="0"/>
                  </a:lnTo>
                  <a:cubicBezTo>
                    <a:pt x="6059906" y="0"/>
                    <a:pt x="6068559" y="3584"/>
                    <a:pt x="6074939" y="9964"/>
                  </a:cubicBezTo>
                  <a:cubicBezTo>
                    <a:pt x="6081319" y="16344"/>
                    <a:pt x="6084903" y="24996"/>
                    <a:pt x="6084903" y="34019"/>
                  </a:cubicBezTo>
                  <a:lnTo>
                    <a:pt x="6084903" y="3392969"/>
                  </a:lnTo>
                  <a:cubicBezTo>
                    <a:pt x="6084903" y="3401991"/>
                    <a:pt x="6081319" y="3410644"/>
                    <a:pt x="6074939" y="3417024"/>
                  </a:cubicBezTo>
                  <a:cubicBezTo>
                    <a:pt x="6068559" y="3423403"/>
                    <a:pt x="6059906" y="3426987"/>
                    <a:pt x="6050884" y="3426987"/>
                  </a:cubicBezTo>
                  <a:lnTo>
                    <a:pt x="34019" y="3426987"/>
                  </a:lnTo>
                  <a:cubicBezTo>
                    <a:pt x="15231" y="3426987"/>
                    <a:pt x="0" y="3411757"/>
                    <a:pt x="0" y="3392969"/>
                  </a:cubicBezTo>
                  <a:lnTo>
                    <a:pt x="0" y="34019"/>
                  </a:lnTo>
                  <a:cubicBezTo>
                    <a:pt x="0" y="24996"/>
                    <a:pt x="3584" y="16344"/>
                    <a:pt x="9964" y="9964"/>
                  </a:cubicBezTo>
                  <a:cubicBezTo>
                    <a:pt x="16344" y="3584"/>
                    <a:pt x="24996" y="0"/>
                    <a:pt x="34019" y="0"/>
                  </a:cubicBez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19"/>
            <p:cNvSpPr txBox="1"/>
            <p:nvPr/>
          </p:nvSpPr>
          <p:spPr>
            <a:xfrm>
              <a:off x="0" y="-28575"/>
              <a:ext cx="6084903" cy="345556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62" name="Google Shape;462;p19"/>
          <p:cNvSpPr/>
          <p:nvPr/>
        </p:nvSpPr>
        <p:spPr>
          <a:xfrm>
            <a:off x="0" y="4429447"/>
            <a:ext cx="18288000" cy="6207805"/>
          </a:xfrm>
          <a:custGeom>
            <a:rect b="b" l="l" r="r" t="t"/>
            <a:pathLst>
              <a:path extrusionOk="0" h="6207805" w="18288000">
                <a:moveTo>
                  <a:pt x="0" y="0"/>
                </a:moveTo>
                <a:lnTo>
                  <a:pt x="18288000" y="0"/>
                </a:lnTo>
                <a:lnTo>
                  <a:pt x="18288000" y="6207805"/>
                </a:lnTo>
                <a:lnTo>
                  <a:pt x="0" y="62078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52999"/>
            </a:blip>
            <a:stretch>
              <a:fillRect b="-77700" l="0" r="0" t="-116876"/>
            </a:stretch>
          </a:blipFill>
          <a:ln>
            <a:noFill/>
          </a:ln>
        </p:spPr>
      </p:sp>
      <p:sp>
        <p:nvSpPr>
          <p:cNvPr id="463" name="Google Shape;463;p19"/>
          <p:cNvSpPr/>
          <p:nvPr/>
        </p:nvSpPr>
        <p:spPr>
          <a:xfrm>
            <a:off x="5390933" y="2102503"/>
            <a:ext cx="1741482" cy="877272"/>
          </a:xfrm>
          <a:custGeom>
            <a:rect b="b" l="l" r="r" t="t"/>
            <a:pathLst>
              <a:path extrusionOk="0" h="877272" w="1741482">
                <a:moveTo>
                  <a:pt x="0" y="0"/>
                </a:moveTo>
                <a:lnTo>
                  <a:pt x="1741483" y="0"/>
                </a:lnTo>
                <a:lnTo>
                  <a:pt x="1741483" y="877271"/>
                </a:lnTo>
                <a:lnTo>
                  <a:pt x="0" y="8772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464" name="Google Shape;464;p19"/>
          <p:cNvGrpSpPr/>
          <p:nvPr/>
        </p:nvGrpSpPr>
        <p:grpSpPr>
          <a:xfrm>
            <a:off x="3664358" y="5503134"/>
            <a:ext cx="3747042" cy="2492419"/>
            <a:chOff x="0" y="0"/>
            <a:chExt cx="4996056" cy="3323225"/>
          </a:xfrm>
        </p:grpSpPr>
        <p:sp>
          <p:nvSpPr>
            <p:cNvPr id="465" name="Google Shape;465;p19"/>
            <p:cNvSpPr/>
            <p:nvPr/>
          </p:nvSpPr>
          <p:spPr>
            <a:xfrm>
              <a:off x="0" y="1139440"/>
              <a:ext cx="1779702" cy="896525"/>
            </a:xfrm>
            <a:custGeom>
              <a:rect b="b" l="l" r="r" t="t"/>
              <a:pathLst>
                <a:path extrusionOk="0" h="896525" w="1779702">
                  <a:moveTo>
                    <a:pt x="0" y="0"/>
                  </a:moveTo>
                  <a:lnTo>
                    <a:pt x="1779702" y="0"/>
                  </a:lnTo>
                  <a:lnTo>
                    <a:pt x="1779702" y="896525"/>
                  </a:lnTo>
                  <a:lnTo>
                    <a:pt x="0" y="89652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466" name="Google Shape;466;p19"/>
            <p:cNvSpPr/>
            <p:nvPr/>
          </p:nvSpPr>
          <p:spPr>
            <a:xfrm>
              <a:off x="1632185" y="0"/>
              <a:ext cx="3363871" cy="3323225"/>
            </a:xfrm>
            <a:custGeom>
              <a:rect b="b" l="l" r="r" t="t"/>
              <a:pathLst>
                <a:path extrusionOk="0" h="3323225" w="3363871">
                  <a:moveTo>
                    <a:pt x="0" y="0"/>
                  </a:moveTo>
                  <a:lnTo>
                    <a:pt x="3363872" y="0"/>
                  </a:lnTo>
                  <a:lnTo>
                    <a:pt x="3363872" y="3323225"/>
                  </a:lnTo>
                  <a:lnTo>
                    <a:pt x="0" y="332322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467" name="Google Shape;467;p19"/>
          <p:cNvSpPr/>
          <p:nvPr/>
        </p:nvSpPr>
        <p:spPr>
          <a:xfrm>
            <a:off x="662101" y="5643266"/>
            <a:ext cx="2759418" cy="2345505"/>
          </a:xfrm>
          <a:custGeom>
            <a:rect b="b" l="l" r="r" t="t"/>
            <a:pathLst>
              <a:path extrusionOk="0" h="2345505" w="2759418">
                <a:moveTo>
                  <a:pt x="0" y="0"/>
                </a:moveTo>
                <a:lnTo>
                  <a:pt x="2759418" y="0"/>
                </a:lnTo>
                <a:lnTo>
                  <a:pt x="2759418" y="2345505"/>
                </a:lnTo>
                <a:lnTo>
                  <a:pt x="0" y="23455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468" name="Google Shape;468;p19"/>
          <p:cNvGrpSpPr/>
          <p:nvPr/>
        </p:nvGrpSpPr>
        <p:grpSpPr>
          <a:xfrm>
            <a:off x="968432" y="383671"/>
            <a:ext cx="3332279" cy="4045777"/>
            <a:chOff x="0" y="0"/>
            <a:chExt cx="4443039" cy="5394369"/>
          </a:xfrm>
        </p:grpSpPr>
        <p:sp>
          <p:nvSpPr>
            <p:cNvPr id="469" name="Google Shape;469;p19"/>
            <p:cNvSpPr/>
            <p:nvPr/>
          </p:nvSpPr>
          <p:spPr>
            <a:xfrm>
              <a:off x="0" y="0"/>
              <a:ext cx="4443039" cy="5394369"/>
            </a:xfrm>
            <a:custGeom>
              <a:rect b="b" l="l" r="r" t="t"/>
              <a:pathLst>
                <a:path extrusionOk="0" h="5394369" w="4443039">
                  <a:moveTo>
                    <a:pt x="0" y="0"/>
                  </a:moveTo>
                  <a:lnTo>
                    <a:pt x="4443039" y="0"/>
                  </a:lnTo>
                  <a:lnTo>
                    <a:pt x="4443039" y="5394369"/>
                  </a:lnTo>
                  <a:lnTo>
                    <a:pt x="0" y="53943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-11113" l="0" r="0" t="0"/>
              </a:stretch>
            </a:blipFill>
            <a:ln>
              <a:noFill/>
            </a:ln>
          </p:spPr>
        </p:sp>
        <p:sp>
          <p:nvSpPr>
            <p:cNvPr id="470" name="Google Shape;470;p19"/>
            <p:cNvSpPr/>
            <p:nvPr/>
          </p:nvSpPr>
          <p:spPr>
            <a:xfrm>
              <a:off x="700446" y="743677"/>
              <a:ext cx="3042146" cy="1409204"/>
            </a:xfrm>
            <a:custGeom>
              <a:rect b="b" l="l" r="r" t="t"/>
              <a:pathLst>
                <a:path extrusionOk="0" h="1409204" w="3042146">
                  <a:moveTo>
                    <a:pt x="0" y="0"/>
                  </a:moveTo>
                  <a:lnTo>
                    <a:pt x="3042146" y="0"/>
                  </a:lnTo>
                  <a:lnTo>
                    <a:pt x="3042146" y="1409204"/>
                  </a:lnTo>
                  <a:lnTo>
                    <a:pt x="0" y="140920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b="-154246" l="-196669" r="-9975" t="-171085"/>
              </a:stretch>
            </a:blipFill>
            <a:ln>
              <a:noFill/>
            </a:ln>
          </p:spPr>
        </p:sp>
      </p:grpSp>
      <p:grpSp>
        <p:nvGrpSpPr>
          <p:cNvPr id="471" name="Google Shape;471;p19"/>
          <p:cNvGrpSpPr/>
          <p:nvPr/>
        </p:nvGrpSpPr>
        <p:grpSpPr>
          <a:xfrm>
            <a:off x="7654264" y="5696936"/>
            <a:ext cx="4815827" cy="2428640"/>
            <a:chOff x="0" y="0"/>
            <a:chExt cx="6421103" cy="3238186"/>
          </a:xfrm>
        </p:grpSpPr>
        <p:sp>
          <p:nvSpPr>
            <p:cNvPr id="472" name="Google Shape;472;p19"/>
            <p:cNvSpPr/>
            <p:nvPr/>
          </p:nvSpPr>
          <p:spPr>
            <a:xfrm>
              <a:off x="0" y="881038"/>
              <a:ext cx="1779702" cy="896525"/>
            </a:xfrm>
            <a:custGeom>
              <a:rect b="b" l="l" r="r" t="t"/>
              <a:pathLst>
                <a:path extrusionOk="0" h="896525" w="1779702">
                  <a:moveTo>
                    <a:pt x="0" y="0"/>
                  </a:moveTo>
                  <a:lnTo>
                    <a:pt x="1779702" y="0"/>
                  </a:lnTo>
                  <a:lnTo>
                    <a:pt x="1779702" y="896525"/>
                  </a:lnTo>
                  <a:lnTo>
                    <a:pt x="0" y="89652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473" name="Google Shape;473;p19"/>
            <p:cNvSpPr/>
            <p:nvPr/>
          </p:nvSpPr>
          <p:spPr>
            <a:xfrm>
              <a:off x="2103521" y="0"/>
              <a:ext cx="4317582" cy="3238186"/>
            </a:xfrm>
            <a:custGeom>
              <a:rect b="b" l="l" r="r" t="t"/>
              <a:pathLst>
                <a:path extrusionOk="0" h="3238186" w="4317582">
                  <a:moveTo>
                    <a:pt x="0" y="0"/>
                  </a:moveTo>
                  <a:lnTo>
                    <a:pt x="4317582" y="0"/>
                  </a:lnTo>
                  <a:lnTo>
                    <a:pt x="4317582" y="3238186"/>
                  </a:lnTo>
                  <a:lnTo>
                    <a:pt x="0" y="323818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474" name="Google Shape;474;p19"/>
          <p:cNvGrpSpPr/>
          <p:nvPr/>
        </p:nvGrpSpPr>
        <p:grpSpPr>
          <a:xfrm>
            <a:off x="12712955" y="6058178"/>
            <a:ext cx="5234410" cy="1292899"/>
            <a:chOff x="0" y="28575"/>
            <a:chExt cx="6979214" cy="1723865"/>
          </a:xfrm>
        </p:grpSpPr>
        <p:sp>
          <p:nvSpPr>
            <p:cNvPr id="475" name="Google Shape;475;p19"/>
            <p:cNvSpPr/>
            <p:nvPr/>
          </p:nvSpPr>
          <p:spPr>
            <a:xfrm>
              <a:off x="0" y="427957"/>
              <a:ext cx="1779702" cy="896525"/>
            </a:xfrm>
            <a:custGeom>
              <a:rect b="b" l="l" r="r" t="t"/>
              <a:pathLst>
                <a:path extrusionOk="0" h="896525" w="1779702">
                  <a:moveTo>
                    <a:pt x="0" y="0"/>
                  </a:moveTo>
                  <a:lnTo>
                    <a:pt x="1779702" y="0"/>
                  </a:lnTo>
                  <a:lnTo>
                    <a:pt x="1779702" y="896525"/>
                  </a:lnTo>
                  <a:lnTo>
                    <a:pt x="0" y="89652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476" name="Google Shape;476;p19"/>
            <p:cNvSpPr txBox="1"/>
            <p:nvPr/>
          </p:nvSpPr>
          <p:spPr>
            <a:xfrm>
              <a:off x="2040895" y="28575"/>
              <a:ext cx="4938319" cy="17238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600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8654" u="none" cap="none" strike="noStrike">
                  <a:solidFill>
                    <a:srgbClr val="0D3FE6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大</a:t>
              </a:r>
              <a:r>
                <a:rPr b="1" i="0" lang="en-US" sz="8654" u="none" cap="none" strike="noStrike">
                  <a:solidFill>
                    <a:srgbClr val="FFFFFF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數據</a:t>
              </a:r>
              <a:endParaRPr/>
            </a:p>
          </p:txBody>
        </p:sp>
      </p:grpSp>
      <p:sp>
        <p:nvSpPr>
          <p:cNvPr id="477" name="Google Shape;477;p19"/>
          <p:cNvSpPr txBox="1"/>
          <p:nvPr/>
        </p:nvSpPr>
        <p:spPr>
          <a:xfrm>
            <a:off x="7967635" y="1990242"/>
            <a:ext cx="2322384" cy="11303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62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數據</a:t>
            </a:r>
            <a:endParaRPr/>
          </a:p>
        </p:txBody>
      </p:sp>
      <p:sp>
        <p:nvSpPr>
          <p:cNvPr id="478" name="Google Shape;478;p19"/>
          <p:cNvSpPr txBox="1"/>
          <p:nvPr/>
        </p:nvSpPr>
        <p:spPr>
          <a:xfrm>
            <a:off x="0" y="8989514"/>
            <a:ext cx="18288000" cy="5958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541" u="none" cap="none" strike="noStrike">
                <a:solidFill>
                  <a:srgbClr val="FCFCFC"/>
                </a:solidFill>
                <a:latin typeface="Noto Sans TC"/>
                <a:ea typeface="Noto Sans TC"/>
                <a:cs typeface="Noto Sans TC"/>
                <a:sym typeface="Noto Sans TC"/>
              </a:rPr>
              <a:t>大數據分析能夠產生更全面、精細和富創意的結果，幫助人類做出更明智的決策</a:t>
            </a:r>
            <a:endParaRPr/>
          </a:p>
        </p:txBody>
      </p:sp>
      <p:cxnSp>
        <p:nvCxnSpPr>
          <p:cNvPr id="479" name="Google Shape;479;p19"/>
          <p:cNvCxnSpPr/>
          <p:nvPr/>
        </p:nvCxnSpPr>
        <p:spPr>
          <a:xfrm>
            <a:off x="0" y="4429447"/>
            <a:ext cx="12470091" cy="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80" name="Google Shape;480;p19"/>
          <p:cNvCxnSpPr/>
          <p:nvPr/>
        </p:nvCxnSpPr>
        <p:spPr>
          <a:xfrm flipH="1" rot="10800000">
            <a:off x="17964738" y="4419922"/>
            <a:ext cx="3178426" cy="1905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481" name="Google Shape;481;p19"/>
          <p:cNvGrpSpPr/>
          <p:nvPr/>
        </p:nvGrpSpPr>
        <p:grpSpPr>
          <a:xfrm>
            <a:off x="12451041" y="1043435"/>
            <a:ext cx="5513583" cy="4490945"/>
            <a:chOff x="0" y="-47625"/>
            <a:chExt cx="1505490" cy="1226257"/>
          </a:xfrm>
        </p:grpSpPr>
        <p:sp>
          <p:nvSpPr>
            <p:cNvPr id="482" name="Google Shape;482;p19"/>
            <p:cNvSpPr/>
            <p:nvPr/>
          </p:nvSpPr>
          <p:spPr>
            <a:xfrm>
              <a:off x="0" y="0"/>
              <a:ext cx="1505490" cy="1178632"/>
            </a:xfrm>
            <a:custGeom>
              <a:rect b="b" l="l" r="r" t="t"/>
              <a:pathLst>
                <a:path extrusionOk="0" h="1178632" w="1505490">
                  <a:moveTo>
                    <a:pt x="71612" y="0"/>
                  </a:moveTo>
                  <a:lnTo>
                    <a:pt x="1433878" y="0"/>
                  </a:lnTo>
                  <a:cubicBezTo>
                    <a:pt x="1452870" y="0"/>
                    <a:pt x="1471085" y="7545"/>
                    <a:pt x="1484515" y="20975"/>
                  </a:cubicBezTo>
                  <a:cubicBezTo>
                    <a:pt x="1497945" y="34404"/>
                    <a:pt x="1505490" y="52619"/>
                    <a:pt x="1505490" y="71612"/>
                  </a:cubicBezTo>
                  <a:lnTo>
                    <a:pt x="1505490" y="1107020"/>
                  </a:lnTo>
                  <a:cubicBezTo>
                    <a:pt x="1505490" y="1126013"/>
                    <a:pt x="1497945" y="1144228"/>
                    <a:pt x="1484515" y="1157658"/>
                  </a:cubicBezTo>
                  <a:cubicBezTo>
                    <a:pt x="1471085" y="1171088"/>
                    <a:pt x="1452870" y="1178632"/>
                    <a:pt x="1433878" y="1178632"/>
                  </a:cubicBezTo>
                  <a:lnTo>
                    <a:pt x="71612" y="1178632"/>
                  </a:lnTo>
                  <a:cubicBezTo>
                    <a:pt x="52619" y="1178632"/>
                    <a:pt x="34404" y="1171088"/>
                    <a:pt x="20975" y="1157658"/>
                  </a:cubicBezTo>
                  <a:cubicBezTo>
                    <a:pt x="7545" y="1144228"/>
                    <a:pt x="0" y="1126013"/>
                    <a:pt x="0" y="1107020"/>
                  </a:cubicBezTo>
                  <a:lnTo>
                    <a:pt x="0" y="71612"/>
                  </a:lnTo>
                  <a:cubicBezTo>
                    <a:pt x="0" y="52619"/>
                    <a:pt x="7545" y="34404"/>
                    <a:pt x="20975" y="20975"/>
                  </a:cubicBezTo>
                  <a:cubicBezTo>
                    <a:pt x="34404" y="7545"/>
                    <a:pt x="52619" y="0"/>
                    <a:pt x="71612" y="0"/>
                  </a:cubicBezTo>
                  <a:close/>
                </a:path>
              </a:pathLst>
            </a:custGeom>
            <a:gradFill>
              <a:gsLst>
                <a:gs pos="0">
                  <a:srgbClr val="CDFFD8">
                    <a:alpha val="68627"/>
                  </a:srgbClr>
                </a:gs>
                <a:gs pos="50000">
                  <a:srgbClr val="94B9FF">
                    <a:alpha val="0"/>
                  </a:srgbClr>
                </a:gs>
                <a:gs pos="100000">
                  <a:srgbClr val="A7BBDF">
                    <a:alpha val="52156"/>
                  </a:srgbClr>
                </a:gs>
              </a:gsLst>
              <a:lin ang="0" scaled="0"/>
            </a:gradFill>
            <a:ln cap="rnd" cmpd="sng" w="47625">
              <a:solidFill>
                <a:srgbClr val="CDFFD8">
                  <a:alpha val="68627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19"/>
            <p:cNvSpPr txBox="1"/>
            <p:nvPr/>
          </p:nvSpPr>
          <p:spPr>
            <a:xfrm>
              <a:off x="0" y="-47625"/>
              <a:ext cx="1505490" cy="122625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9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84" name="Google Shape;484;p19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3513905" y="1014581"/>
            <a:ext cx="3387856" cy="406543"/>
          </a:xfrm>
          <a:prstGeom prst="rect">
            <a:avLst/>
          </a:prstGeom>
          <a:noFill/>
          <a:ln>
            <a:noFill/>
          </a:ln>
        </p:spPr>
      </p:pic>
      <p:sp>
        <p:nvSpPr>
          <p:cNvPr id="485" name="Google Shape;485;p19"/>
          <p:cNvSpPr txBox="1"/>
          <p:nvPr/>
        </p:nvSpPr>
        <p:spPr>
          <a:xfrm>
            <a:off x="13015436" y="1841234"/>
            <a:ext cx="4607360" cy="38557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75199" lvl="1" marL="750398" marR="0" rtl="0" algn="l">
              <a:lnSpc>
                <a:spcPct val="15502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75"/>
              <a:buFont typeface="Arial"/>
              <a:buChar char="•"/>
            </a:pPr>
            <a:r>
              <a:rPr b="0" i="0" lang="en-US" sz="347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做出更明智的決策</a:t>
            </a:r>
            <a:endParaRPr/>
          </a:p>
          <a:p>
            <a:pPr indent="-375199" lvl="1" marL="750398" marR="0" rtl="0" algn="l">
              <a:lnSpc>
                <a:spcPct val="15502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75"/>
              <a:buFont typeface="Arial"/>
              <a:buChar char="•"/>
            </a:pPr>
            <a:r>
              <a:rPr b="0" i="0" lang="en-US" sz="347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避免資源浪費</a:t>
            </a:r>
            <a:endParaRPr/>
          </a:p>
          <a:p>
            <a:pPr indent="-375199" lvl="1" marL="750398" marR="0" rtl="0" algn="l">
              <a:lnSpc>
                <a:spcPct val="15502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75"/>
              <a:buFont typeface="Arial"/>
              <a:buChar char="•"/>
            </a:pPr>
            <a:r>
              <a:rPr b="0" i="0" lang="en-US" sz="347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提高效率</a:t>
            </a:r>
            <a:endParaRPr/>
          </a:p>
          <a:p>
            <a:pPr indent="-375199" lvl="1" marL="750398" marR="0" rtl="0" algn="l">
              <a:lnSpc>
                <a:spcPct val="15502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75"/>
              <a:buFont typeface="Arial"/>
              <a:buChar char="•"/>
            </a:pPr>
            <a:r>
              <a:rPr b="0" i="0" lang="en-US" sz="347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提高生活的便利性和舒適度</a:t>
            </a:r>
            <a:endParaRPr/>
          </a:p>
          <a:p>
            <a:pPr indent="0" lvl="0" marL="0" marR="0" rtl="0" algn="ctr">
              <a:lnSpc>
                <a:spcPct val="1103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475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20"/>
          <p:cNvSpPr/>
          <p:nvPr/>
        </p:nvSpPr>
        <p:spPr>
          <a:xfrm flipH="1" rot="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18288000"/>
                </a:moveTo>
                <a:lnTo>
                  <a:pt x="10287000" y="0"/>
                </a:ln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grpSp>
        <p:nvGrpSpPr>
          <p:cNvPr id="495" name="Google Shape;495;p20"/>
          <p:cNvGrpSpPr/>
          <p:nvPr/>
        </p:nvGrpSpPr>
        <p:grpSpPr>
          <a:xfrm>
            <a:off x="2724627" y="1870717"/>
            <a:ext cx="12838747" cy="7715375"/>
            <a:chOff x="0" y="-95250"/>
            <a:chExt cx="3381398" cy="2032033"/>
          </a:xfrm>
        </p:grpSpPr>
        <p:sp>
          <p:nvSpPr>
            <p:cNvPr id="496" name="Google Shape;496;p20"/>
            <p:cNvSpPr/>
            <p:nvPr/>
          </p:nvSpPr>
          <p:spPr>
            <a:xfrm>
              <a:off x="0" y="0"/>
              <a:ext cx="3381398" cy="1936783"/>
            </a:xfrm>
            <a:custGeom>
              <a:rect b="b" l="l" r="r" t="t"/>
              <a:pathLst>
                <a:path extrusionOk="0" h="1936783" w="3381398">
                  <a:moveTo>
                    <a:pt x="35578" y="0"/>
                  </a:moveTo>
                  <a:lnTo>
                    <a:pt x="3345821" y="0"/>
                  </a:lnTo>
                  <a:cubicBezTo>
                    <a:pt x="3365469" y="0"/>
                    <a:pt x="3381398" y="15929"/>
                    <a:pt x="3381398" y="35578"/>
                  </a:cubicBezTo>
                  <a:lnTo>
                    <a:pt x="3381398" y="1901205"/>
                  </a:lnTo>
                  <a:cubicBezTo>
                    <a:pt x="3381398" y="1910641"/>
                    <a:pt x="3377650" y="1919690"/>
                    <a:pt x="3370978" y="1926362"/>
                  </a:cubicBezTo>
                  <a:cubicBezTo>
                    <a:pt x="3364305" y="1933035"/>
                    <a:pt x="3355256" y="1936783"/>
                    <a:pt x="3345821" y="1936783"/>
                  </a:cubicBezTo>
                  <a:lnTo>
                    <a:pt x="35578" y="1936783"/>
                  </a:lnTo>
                  <a:cubicBezTo>
                    <a:pt x="26142" y="1936783"/>
                    <a:pt x="17093" y="1933035"/>
                    <a:pt x="10420" y="1926362"/>
                  </a:cubicBezTo>
                  <a:cubicBezTo>
                    <a:pt x="3748" y="1919690"/>
                    <a:pt x="0" y="1910641"/>
                    <a:pt x="0" y="1901205"/>
                  </a:cubicBezTo>
                  <a:lnTo>
                    <a:pt x="0" y="35578"/>
                  </a:lnTo>
                  <a:cubicBezTo>
                    <a:pt x="0" y="26142"/>
                    <a:pt x="3748" y="17093"/>
                    <a:pt x="10420" y="10420"/>
                  </a:cubicBezTo>
                  <a:cubicBezTo>
                    <a:pt x="17093" y="3748"/>
                    <a:pt x="26142" y="0"/>
                    <a:pt x="35578" y="0"/>
                  </a:cubicBez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lin ang="270000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7" name="Google Shape;497;p20"/>
            <p:cNvSpPr txBox="1"/>
            <p:nvPr/>
          </p:nvSpPr>
          <p:spPr>
            <a:xfrm>
              <a:off x="0" y="-95250"/>
              <a:ext cx="3381398" cy="20320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98" name="Google Shape;498;p20"/>
          <p:cNvSpPr txBox="1"/>
          <p:nvPr/>
        </p:nvSpPr>
        <p:spPr>
          <a:xfrm>
            <a:off x="0" y="845347"/>
            <a:ext cx="18288000" cy="16702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17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PROJECT NEXT 短片</a:t>
            </a:r>
            <a:endParaRPr/>
          </a:p>
          <a:p>
            <a:pPr indent="0" lvl="0" marL="0" marR="0" rtl="0" algn="ctr">
              <a:lnSpc>
                <a:spcPct val="10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6178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pic>
        <p:nvPicPr>
          <p:cNvPr id="499" name="Google Shape;499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494044" y="93611"/>
            <a:ext cx="2751079" cy="2751079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20"/>
          <p:cNvSpPr/>
          <p:nvPr/>
        </p:nvSpPr>
        <p:spPr>
          <a:xfrm>
            <a:off x="3493371" y="2730751"/>
            <a:ext cx="11301259" cy="6356958"/>
          </a:xfrm>
          <a:custGeom>
            <a:rect b="b" l="l" r="r" t="t"/>
            <a:pathLst>
              <a:path extrusionOk="0" h="6356958" w="11301259">
                <a:moveTo>
                  <a:pt x="0" y="0"/>
                </a:moveTo>
                <a:lnTo>
                  <a:pt x="11301258" y="0"/>
                </a:lnTo>
                <a:lnTo>
                  <a:pt x="11301258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21"/>
          <p:cNvSpPr/>
          <p:nvPr/>
        </p:nvSpPr>
        <p:spPr>
          <a:xfrm>
            <a:off x="-487315" y="-136370"/>
            <a:ext cx="18775315" cy="10486140"/>
          </a:xfrm>
          <a:custGeom>
            <a:rect b="b" l="l" r="r" t="t"/>
            <a:pathLst>
              <a:path extrusionOk="0" h="10486140" w="18775315">
                <a:moveTo>
                  <a:pt x="0" y="0"/>
                </a:moveTo>
                <a:lnTo>
                  <a:pt x="18775315" y="0"/>
                </a:lnTo>
                <a:lnTo>
                  <a:pt x="18775315" y="10486140"/>
                </a:lnTo>
                <a:lnTo>
                  <a:pt x="0" y="10486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803"/>
            </a:stretch>
          </a:blipFill>
          <a:ln>
            <a:noFill/>
          </a:ln>
        </p:spPr>
      </p:sp>
      <p:grpSp>
        <p:nvGrpSpPr>
          <p:cNvPr id="506" name="Google Shape;506;p21"/>
          <p:cNvGrpSpPr/>
          <p:nvPr/>
        </p:nvGrpSpPr>
        <p:grpSpPr>
          <a:xfrm>
            <a:off x="10048587" y="1994677"/>
            <a:ext cx="11309062" cy="9251002"/>
            <a:chOff x="0" y="-28575"/>
            <a:chExt cx="3498847" cy="2862115"/>
          </a:xfrm>
        </p:grpSpPr>
        <p:sp>
          <p:nvSpPr>
            <p:cNvPr id="507" name="Google Shape;507;p21"/>
            <p:cNvSpPr/>
            <p:nvPr/>
          </p:nvSpPr>
          <p:spPr>
            <a:xfrm>
              <a:off x="0" y="0"/>
              <a:ext cx="3498847" cy="2833540"/>
            </a:xfrm>
            <a:custGeom>
              <a:rect b="b" l="l" r="r" t="t"/>
              <a:pathLst>
                <a:path extrusionOk="0" h="2833540" w="3498847">
                  <a:moveTo>
                    <a:pt x="60243" y="0"/>
                  </a:moveTo>
                  <a:lnTo>
                    <a:pt x="3438604" y="0"/>
                  </a:lnTo>
                  <a:cubicBezTo>
                    <a:pt x="3471875" y="0"/>
                    <a:pt x="3498847" y="26972"/>
                    <a:pt x="3498847" y="60243"/>
                  </a:cubicBezTo>
                  <a:lnTo>
                    <a:pt x="3498847" y="2773298"/>
                  </a:lnTo>
                  <a:cubicBezTo>
                    <a:pt x="3498847" y="2806569"/>
                    <a:pt x="3471875" y="2833540"/>
                    <a:pt x="3438604" y="2833540"/>
                  </a:cubicBezTo>
                  <a:lnTo>
                    <a:pt x="60243" y="2833540"/>
                  </a:lnTo>
                  <a:cubicBezTo>
                    <a:pt x="26972" y="2833540"/>
                    <a:pt x="0" y="2806569"/>
                    <a:pt x="0" y="2773298"/>
                  </a:cubicBezTo>
                  <a:lnTo>
                    <a:pt x="0" y="60243"/>
                  </a:lnTo>
                  <a:cubicBezTo>
                    <a:pt x="0" y="26972"/>
                    <a:pt x="26972" y="0"/>
                    <a:pt x="60243" y="0"/>
                  </a:cubicBez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8" name="Google Shape;508;p21"/>
            <p:cNvSpPr txBox="1"/>
            <p:nvPr/>
          </p:nvSpPr>
          <p:spPr>
            <a:xfrm>
              <a:off x="0" y="-28575"/>
              <a:ext cx="3498846" cy="28621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09" name="Google Shape;509;p21"/>
          <p:cNvSpPr/>
          <p:nvPr/>
        </p:nvSpPr>
        <p:spPr>
          <a:xfrm>
            <a:off x="10581166" y="3079929"/>
            <a:ext cx="1485487" cy="420938"/>
          </a:xfrm>
          <a:custGeom>
            <a:rect b="b" l="l" r="r" t="t"/>
            <a:pathLst>
              <a:path extrusionOk="0" h="420938" w="1485487">
                <a:moveTo>
                  <a:pt x="0" y="0"/>
                </a:moveTo>
                <a:lnTo>
                  <a:pt x="1485487" y="0"/>
                </a:lnTo>
                <a:lnTo>
                  <a:pt x="1485487" y="420937"/>
                </a:lnTo>
                <a:lnTo>
                  <a:pt x="0" y="42093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7000"/>
            </a:blip>
            <a:stretch>
              <a:fillRect b="0" l="-72407" r="0" t="0"/>
            </a:stretch>
          </a:blipFill>
          <a:ln>
            <a:noFill/>
          </a:ln>
        </p:spPr>
      </p:sp>
      <p:grpSp>
        <p:nvGrpSpPr>
          <p:cNvPr id="510" name="Google Shape;510;p21"/>
          <p:cNvGrpSpPr/>
          <p:nvPr/>
        </p:nvGrpSpPr>
        <p:grpSpPr>
          <a:xfrm>
            <a:off x="-3083425" y="-8039810"/>
            <a:ext cx="22397211" cy="8895950"/>
            <a:chOff x="0" y="-250794"/>
            <a:chExt cx="29862948" cy="11861268"/>
          </a:xfrm>
        </p:grpSpPr>
        <p:sp>
          <p:nvSpPr>
            <p:cNvPr id="511" name="Google Shape;511;p21"/>
            <p:cNvSpPr/>
            <p:nvPr/>
          </p:nvSpPr>
          <p:spPr>
            <a:xfrm>
              <a:off x="3408547" y="5169882"/>
              <a:ext cx="26454401" cy="6415192"/>
            </a:xfrm>
            <a:custGeom>
              <a:rect b="b" l="l" r="r" t="t"/>
              <a:pathLst>
                <a:path extrusionOk="0" h="6415192" w="26454401">
                  <a:moveTo>
                    <a:pt x="0" y="0"/>
                  </a:moveTo>
                  <a:lnTo>
                    <a:pt x="26454401" y="0"/>
                  </a:lnTo>
                  <a:lnTo>
                    <a:pt x="26454401" y="6415193"/>
                  </a:lnTo>
                  <a:lnTo>
                    <a:pt x="0" y="64151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31999"/>
              </a:blip>
              <a:stretch>
                <a:fillRect b="0" l="0" r="0" t="0"/>
              </a:stretch>
            </a:blipFill>
            <a:ln>
              <a:noFill/>
            </a:ln>
          </p:spPr>
        </p:sp>
        <p:grpSp>
          <p:nvGrpSpPr>
            <p:cNvPr id="512" name="Google Shape;512;p21"/>
            <p:cNvGrpSpPr/>
            <p:nvPr/>
          </p:nvGrpSpPr>
          <p:grpSpPr>
            <a:xfrm>
              <a:off x="0" y="-250794"/>
              <a:ext cx="29573487" cy="11835869"/>
              <a:chOff x="0" y="-57150"/>
              <a:chExt cx="6739107" cy="2697118"/>
            </a:xfrm>
          </p:grpSpPr>
          <p:sp>
            <p:nvSpPr>
              <p:cNvPr id="513" name="Google Shape;513;p21"/>
              <p:cNvSpPr/>
              <p:nvPr/>
            </p:nvSpPr>
            <p:spPr>
              <a:xfrm>
                <a:off x="0" y="0"/>
                <a:ext cx="6739107" cy="2639968"/>
              </a:xfrm>
              <a:custGeom>
                <a:rect b="b" l="l" r="r" t="t"/>
                <a:pathLst>
                  <a:path extrusionOk="0" h="2639968" w="6739107">
                    <a:moveTo>
                      <a:pt x="30716" y="0"/>
                    </a:moveTo>
                    <a:lnTo>
                      <a:pt x="6708391" y="0"/>
                    </a:lnTo>
                    <a:cubicBezTo>
                      <a:pt x="6725355" y="0"/>
                      <a:pt x="6739107" y="13752"/>
                      <a:pt x="6739107" y="30716"/>
                    </a:cubicBezTo>
                    <a:lnTo>
                      <a:pt x="6739107" y="2609252"/>
                    </a:lnTo>
                    <a:cubicBezTo>
                      <a:pt x="6739107" y="2626216"/>
                      <a:pt x="6725355" y="2639968"/>
                      <a:pt x="6708391" y="2639968"/>
                    </a:cubicBezTo>
                    <a:lnTo>
                      <a:pt x="30716" y="2639968"/>
                    </a:lnTo>
                    <a:cubicBezTo>
                      <a:pt x="13752" y="2639968"/>
                      <a:pt x="0" y="2626216"/>
                      <a:pt x="0" y="2609252"/>
                    </a:cubicBezTo>
                    <a:lnTo>
                      <a:pt x="0" y="30716"/>
                    </a:lnTo>
                    <a:cubicBezTo>
                      <a:pt x="0" y="13752"/>
                      <a:pt x="13752" y="0"/>
                      <a:pt x="3071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1719CF"/>
                  </a:gs>
                  <a:gs pos="100000">
                    <a:srgbClr val="0DCF7E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4" name="Google Shape;514;p21"/>
              <p:cNvSpPr txBox="1"/>
              <p:nvPr/>
            </p:nvSpPr>
            <p:spPr>
              <a:xfrm>
                <a:off x="0" y="-57150"/>
                <a:ext cx="6739107" cy="26971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55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15" name="Google Shape;515;p21"/>
            <p:cNvSpPr/>
            <p:nvPr/>
          </p:nvSpPr>
          <p:spPr>
            <a:xfrm rot="10800000">
              <a:off x="3826808" y="5996083"/>
              <a:ext cx="24952851" cy="5614391"/>
            </a:xfrm>
            <a:custGeom>
              <a:rect b="b" l="l" r="r" t="t"/>
              <a:pathLst>
                <a:path extrusionOk="0" h="5614391" w="24952851">
                  <a:moveTo>
                    <a:pt x="0" y="0"/>
                  </a:moveTo>
                  <a:lnTo>
                    <a:pt x="24952851" y="0"/>
                  </a:lnTo>
                  <a:lnTo>
                    <a:pt x="24952851" y="5614392"/>
                  </a:lnTo>
                  <a:lnTo>
                    <a:pt x="0" y="561439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516" name="Google Shape;516;p21"/>
          <p:cNvSpPr/>
          <p:nvPr/>
        </p:nvSpPr>
        <p:spPr>
          <a:xfrm>
            <a:off x="-487315" y="4262738"/>
            <a:ext cx="10076820" cy="5486400"/>
          </a:xfrm>
          <a:custGeom>
            <a:rect b="b" l="l" r="r" t="t"/>
            <a:pathLst>
              <a:path extrusionOk="0" h="5486400" w="10076820">
                <a:moveTo>
                  <a:pt x="0" y="0"/>
                </a:moveTo>
                <a:lnTo>
                  <a:pt x="10076820" y="0"/>
                </a:lnTo>
                <a:lnTo>
                  <a:pt x="10076820" y="5486400"/>
                </a:lnTo>
                <a:lnTo>
                  <a:pt x="0" y="54864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-2473" r="-4170" t="0"/>
            </a:stretch>
          </a:blipFill>
          <a:ln>
            <a:noFill/>
          </a:ln>
        </p:spPr>
      </p:sp>
      <p:sp>
        <p:nvSpPr>
          <p:cNvPr id="517" name="Google Shape;517;p21"/>
          <p:cNvSpPr txBox="1"/>
          <p:nvPr/>
        </p:nvSpPr>
        <p:spPr>
          <a:xfrm>
            <a:off x="-272424" y="2544549"/>
            <a:ext cx="9988179" cy="11838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64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大數據BIG DATA</a:t>
            </a:r>
            <a:endParaRPr/>
          </a:p>
        </p:txBody>
      </p:sp>
      <p:sp>
        <p:nvSpPr>
          <p:cNvPr id="518" name="Google Shape;518;p21"/>
          <p:cNvSpPr txBox="1"/>
          <p:nvPr/>
        </p:nvSpPr>
        <p:spPr>
          <a:xfrm>
            <a:off x="10482765" y="7989752"/>
            <a:ext cx="7662717" cy="16926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71" u="none" cap="none" strike="noStrike">
                <a:solidFill>
                  <a:srgbClr val="B4E4FF"/>
                </a:solidFill>
                <a:latin typeface="Noto Sans TC"/>
                <a:ea typeface="Noto Sans TC"/>
                <a:cs typeface="Noto Sans TC"/>
                <a:sym typeface="Noto Sans TC"/>
              </a:rPr>
              <a:t>正確和真實的資料才能得出有價值的分析！</a:t>
            </a:r>
            <a:endParaRPr/>
          </a:p>
        </p:txBody>
      </p:sp>
      <p:sp>
        <p:nvSpPr>
          <p:cNvPr id="519" name="Google Shape;519;p21"/>
          <p:cNvSpPr txBox="1"/>
          <p:nvPr/>
        </p:nvSpPr>
        <p:spPr>
          <a:xfrm>
            <a:off x="10482765" y="3777463"/>
            <a:ext cx="7348144" cy="37201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2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日前有一名德國的行為藝術家Simon Weckert ，就透過 99 台二手智慧型手機，成功讓 Google Maps 出現塞車警示，讓許多駕駛提前「繞道而行」。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22"/>
          <p:cNvSpPr/>
          <p:nvPr/>
        </p:nvSpPr>
        <p:spPr>
          <a:xfrm flipH="1" rot="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18288000"/>
                </a:moveTo>
                <a:lnTo>
                  <a:pt x="10287000" y="0"/>
                </a:ln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grpSp>
        <p:nvGrpSpPr>
          <p:cNvPr id="525" name="Google Shape;525;p22"/>
          <p:cNvGrpSpPr/>
          <p:nvPr/>
        </p:nvGrpSpPr>
        <p:grpSpPr>
          <a:xfrm>
            <a:off x="3119012" y="4511780"/>
            <a:ext cx="5140954" cy="1487284"/>
            <a:chOff x="0" y="-47625"/>
            <a:chExt cx="1392413" cy="402827"/>
          </a:xfrm>
        </p:grpSpPr>
        <p:sp>
          <p:nvSpPr>
            <p:cNvPr id="526" name="Google Shape;526;p22"/>
            <p:cNvSpPr/>
            <p:nvPr/>
          </p:nvSpPr>
          <p:spPr>
            <a:xfrm>
              <a:off x="0" y="0"/>
              <a:ext cx="1392413" cy="355202"/>
            </a:xfrm>
            <a:custGeom>
              <a:rect b="b" l="l" r="r" t="t"/>
              <a:pathLst>
                <a:path extrusionOk="0" h="355202" w="1392413">
                  <a:moveTo>
                    <a:pt x="76802" y="0"/>
                  </a:moveTo>
                  <a:lnTo>
                    <a:pt x="1315610" y="0"/>
                  </a:lnTo>
                  <a:cubicBezTo>
                    <a:pt x="1358027" y="0"/>
                    <a:pt x="1392413" y="34386"/>
                    <a:pt x="1392413" y="76802"/>
                  </a:cubicBezTo>
                  <a:lnTo>
                    <a:pt x="1392413" y="278399"/>
                  </a:lnTo>
                  <a:cubicBezTo>
                    <a:pt x="1392413" y="298769"/>
                    <a:pt x="1384321" y="318304"/>
                    <a:pt x="1369918" y="332707"/>
                  </a:cubicBezTo>
                  <a:cubicBezTo>
                    <a:pt x="1355515" y="347110"/>
                    <a:pt x="1335980" y="355202"/>
                    <a:pt x="1315610" y="355202"/>
                  </a:cubicBezTo>
                  <a:lnTo>
                    <a:pt x="76802" y="355202"/>
                  </a:lnTo>
                  <a:cubicBezTo>
                    <a:pt x="56433" y="355202"/>
                    <a:pt x="36898" y="347110"/>
                    <a:pt x="22495" y="332707"/>
                  </a:cubicBezTo>
                  <a:cubicBezTo>
                    <a:pt x="8092" y="318304"/>
                    <a:pt x="0" y="298769"/>
                    <a:pt x="0" y="278399"/>
                  </a:cubicBezTo>
                  <a:lnTo>
                    <a:pt x="0" y="76802"/>
                  </a:lnTo>
                  <a:cubicBezTo>
                    <a:pt x="0" y="56433"/>
                    <a:pt x="8092" y="36898"/>
                    <a:pt x="22495" y="22495"/>
                  </a:cubicBezTo>
                  <a:cubicBezTo>
                    <a:pt x="36898" y="8092"/>
                    <a:pt x="56433" y="0"/>
                    <a:pt x="76802" y="0"/>
                  </a:cubicBezTo>
                  <a:close/>
                </a:path>
              </a:pathLst>
            </a:custGeom>
            <a:gradFill>
              <a:gsLst>
                <a:gs pos="0">
                  <a:srgbClr val="CDFFD8">
                    <a:alpha val="68627"/>
                  </a:srgbClr>
                </a:gs>
                <a:gs pos="50000">
                  <a:srgbClr val="94B9FF">
                    <a:alpha val="0"/>
                  </a:srgbClr>
                </a:gs>
                <a:gs pos="100000">
                  <a:srgbClr val="A7BBDF">
                    <a:alpha val="52156"/>
                  </a:srgbClr>
                </a:gs>
              </a:gsLst>
              <a:lin ang="0" scaled="0"/>
            </a:gradFill>
            <a:ln cap="rnd" cmpd="sng" w="47625">
              <a:solidFill>
                <a:srgbClr val="CDFFD8">
                  <a:alpha val="68627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7" name="Google Shape;527;p22"/>
            <p:cNvSpPr txBox="1"/>
            <p:nvPr/>
          </p:nvSpPr>
          <p:spPr>
            <a:xfrm>
              <a:off x="0" y="-47625"/>
              <a:ext cx="1392413" cy="4028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9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28" name="Google Shape;528;p22"/>
          <p:cNvGrpSpPr/>
          <p:nvPr/>
        </p:nvGrpSpPr>
        <p:grpSpPr>
          <a:xfrm>
            <a:off x="3119012" y="2752658"/>
            <a:ext cx="5140954" cy="1487284"/>
            <a:chOff x="0" y="-47625"/>
            <a:chExt cx="1392413" cy="402827"/>
          </a:xfrm>
        </p:grpSpPr>
        <p:sp>
          <p:nvSpPr>
            <p:cNvPr id="529" name="Google Shape;529;p22"/>
            <p:cNvSpPr/>
            <p:nvPr/>
          </p:nvSpPr>
          <p:spPr>
            <a:xfrm>
              <a:off x="0" y="0"/>
              <a:ext cx="1392413" cy="355202"/>
            </a:xfrm>
            <a:custGeom>
              <a:rect b="b" l="l" r="r" t="t"/>
              <a:pathLst>
                <a:path extrusionOk="0" h="355202" w="1392413">
                  <a:moveTo>
                    <a:pt x="76802" y="0"/>
                  </a:moveTo>
                  <a:lnTo>
                    <a:pt x="1315610" y="0"/>
                  </a:lnTo>
                  <a:cubicBezTo>
                    <a:pt x="1358027" y="0"/>
                    <a:pt x="1392413" y="34386"/>
                    <a:pt x="1392413" y="76802"/>
                  </a:cubicBezTo>
                  <a:lnTo>
                    <a:pt x="1392413" y="278399"/>
                  </a:lnTo>
                  <a:cubicBezTo>
                    <a:pt x="1392413" y="298769"/>
                    <a:pt x="1384321" y="318304"/>
                    <a:pt x="1369918" y="332707"/>
                  </a:cubicBezTo>
                  <a:cubicBezTo>
                    <a:pt x="1355515" y="347110"/>
                    <a:pt x="1335980" y="355202"/>
                    <a:pt x="1315610" y="355202"/>
                  </a:cubicBezTo>
                  <a:lnTo>
                    <a:pt x="76802" y="355202"/>
                  </a:lnTo>
                  <a:cubicBezTo>
                    <a:pt x="56433" y="355202"/>
                    <a:pt x="36898" y="347110"/>
                    <a:pt x="22495" y="332707"/>
                  </a:cubicBezTo>
                  <a:cubicBezTo>
                    <a:pt x="8092" y="318304"/>
                    <a:pt x="0" y="298769"/>
                    <a:pt x="0" y="278399"/>
                  </a:cubicBezTo>
                  <a:lnTo>
                    <a:pt x="0" y="76802"/>
                  </a:lnTo>
                  <a:cubicBezTo>
                    <a:pt x="0" y="56433"/>
                    <a:pt x="8092" y="36898"/>
                    <a:pt x="22495" y="22495"/>
                  </a:cubicBezTo>
                  <a:cubicBezTo>
                    <a:pt x="36898" y="8092"/>
                    <a:pt x="56433" y="0"/>
                    <a:pt x="76802" y="0"/>
                  </a:cubicBezTo>
                  <a:close/>
                </a:path>
              </a:pathLst>
            </a:custGeom>
            <a:gradFill>
              <a:gsLst>
                <a:gs pos="0">
                  <a:srgbClr val="CDFFD8">
                    <a:alpha val="68627"/>
                  </a:srgbClr>
                </a:gs>
                <a:gs pos="50000">
                  <a:srgbClr val="94B9FF">
                    <a:alpha val="0"/>
                  </a:srgbClr>
                </a:gs>
                <a:gs pos="100000">
                  <a:srgbClr val="A7BBDF">
                    <a:alpha val="52156"/>
                  </a:srgbClr>
                </a:gs>
              </a:gsLst>
              <a:lin ang="0" scaled="0"/>
            </a:gradFill>
            <a:ln cap="rnd" cmpd="sng" w="47625">
              <a:solidFill>
                <a:srgbClr val="CDFFD8">
                  <a:alpha val="68627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0" name="Google Shape;530;p22"/>
            <p:cNvSpPr txBox="1"/>
            <p:nvPr/>
          </p:nvSpPr>
          <p:spPr>
            <a:xfrm>
              <a:off x="0" y="-47625"/>
              <a:ext cx="1392413" cy="4028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9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31" name="Google Shape;531;p22"/>
          <p:cNvGrpSpPr/>
          <p:nvPr/>
        </p:nvGrpSpPr>
        <p:grpSpPr>
          <a:xfrm>
            <a:off x="3119012" y="6270902"/>
            <a:ext cx="5140954" cy="1487284"/>
            <a:chOff x="0" y="-47625"/>
            <a:chExt cx="1392413" cy="402827"/>
          </a:xfrm>
        </p:grpSpPr>
        <p:sp>
          <p:nvSpPr>
            <p:cNvPr id="532" name="Google Shape;532;p22"/>
            <p:cNvSpPr/>
            <p:nvPr/>
          </p:nvSpPr>
          <p:spPr>
            <a:xfrm>
              <a:off x="0" y="0"/>
              <a:ext cx="1392413" cy="355202"/>
            </a:xfrm>
            <a:custGeom>
              <a:rect b="b" l="l" r="r" t="t"/>
              <a:pathLst>
                <a:path extrusionOk="0" h="355202" w="1392413">
                  <a:moveTo>
                    <a:pt x="76802" y="0"/>
                  </a:moveTo>
                  <a:lnTo>
                    <a:pt x="1315610" y="0"/>
                  </a:lnTo>
                  <a:cubicBezTo>
                    <a:pt x="1358027" y="0"/>
                    <a:pt x="1392413" y="34386"/>
                    <a:pt x="1392413" y="76802"/>
                  </a:cubicBezTo>
                  <a:lnTo>
                    <a:pt x="1392413" y="278399"/>
                  </a:lnTo>
                  <a:cubicBezTo>
                    <a:pt x="1392413" y="298769"/>
                    <a:pt x="1384321" y="318304"/>
                    <a:pt x="1369918" y="332707"/>
                  </a:cubicBezTo>
                  <a:cubicBezTo>
                    <a:pt x="1355515" y="347110"/>
                    <a:pt x="1335980" y="355202"/>
                    <a:pt x="1315610" y="355202"/>
                  </a:cubicBezTo>
                  <a:lnTo>
                    <a:pt x="76802" y="355202"/>
                  </a:lnTo>
                  <a:cubicBezTo>
                    <a:pt x="56433" y="355202"/>
                    <a:pt x="36898" y="347110"/>
                    <a:pt x="22495" y="332707"/>
                  </a:cubicBezTo>
                  <a:cubicBezTo>
                    <a:pt x="8092" y="318304"/>
                    <a:pt x="0" y="298769"/>
                    <a:pt x="0" y="278399"/>
                  </a:cubicBezTo>
                  <a:lnTo>
                    <a:pt x="0" y="76802"/>
                  </a:lnTo>
                  <a:cubicBezTo>
                    <a:pt x="0" y="56433"/>
                    <a:pt x="8092" y="36898"/>
                    <a:pt x="22495" y="22495"/>
                  </a:cubicBezTo>
                  <a:cubicBezTo>
                    <a:pt x="36898" y="8092"/>
                    <a:pt x="56433" y="0"/>
                    <a:pt x="76802" y="0"/>
                  </a:cubicBezTo>
                  <a:close/>
                </a:path>
              </a:pathLst>
            </a:custGeom>
            <a:gradFill>
              <a:gsLst>
                <a:gs pos="0">
                  <a:srgbClr val="CDFFD8">
                    <a:alpha val="68627"/>
                  </a:srgbClr>
                </a:gs>
                <a:gs pos="50000">
                  <a:srgbClr val="94B9FF">
                    <a:alpha val="0"/>
                  </a:srgbClr>
                </a:gs>
                <a:gs pos="100000">
                  <a:srgbClr val="A7BBDF">
                    <a:alpha val="52156"/>
                  </a:srgbClr>
                </a:gs>
              </a:gsLst>
              <a:lin ang="0" scaled="0"/>
            </a:gradFill>
            <a:ln cap="rnd" cmpd="sng" w="47625">
              <a:solidFill>
                <a:srgbClr val="CDFFD8">
                  <a:alpha val="68627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3" name="Google Shape;533;p22"/>
            <p:cNvSpPr txBox="1"/>
            <p:nvPr/>
          </p:nvSpPr>
          <p:spPr>
            <a:xfrm>
              <a:off x="0" y="-47625"/>
              <a:ext cx="1392413" cy="4028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9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34" name="Google Shape;534;p22"/>
          <p:cNvGrpSpPr/>
          <p:nvPr/>
        </p:nvGrpSpPr>
        <p:grpSpPr>
          <a:xfrm>
            <a:off x="3119012" y="8027255"/>
            <a:ext cx="5140954" cy="1487284"/>
            <a:chOff x="0" y="-47625"/>
            <a:chExt cx="1392413" cy="402827"/>
          </a:xfrm>
        </p:grpSpPr>
        <p:sp>
          <p:nvSpPr>
            <p:cNvPr id="535" name="Google Shape;535;p22"/>
            <p:cNvSpPr/>
            <p:nvPr/>
          </p:nvSpPr>
          <p:spPr>
            <a:xfrm>
              <a:off x="0" y="0"/>
              <a:ext cx="1392413" cy="355202"/>
            </a:xfrm>
            <a:custGeom>
              <a:rect b="b" l="l" r="r" t="t"/>
              <a:pathLst>
                <a:path extrusionOk="0" h="355202" w="1392413">
                  <a:moveTo>
                    <a:pt x="76802" y="0"/>
                  </a:moveTo>
                  <a:lnTo>
                    <a:pt x="1315610" y="0"/>
                  </a:lnTo>
                  <a:cubicBezTo>
                    <a:pt x="1358027" y="0"/>
                    <a:pt x="1392413" y="34386"/>
                    <a:pt x="1392413" y="76802"/>
                  </a:cubicBezTo>
                  <a:lnTo>
                    <a:pt x="1392413" y="278399"/>
                  </a:lnTo>
                  <a:cubicBezTo>
                    <a:pt x="1392413" y="298769"/>
                    <a:pt x="1384321" y="318304"/>
                    <a:pt x="1369918" y="332707"/>
                  </a:cubicBezTo>
                  <a:cubicBezTo>
                    <a:pt x="1355515" y="347110"/>
                    <a:pt x="1335980" y="355202"/>
                    <a:pt x="1315610" y="355202"/>
                  </a:cubicBezTo>
                  <a:lnTo>
                    <a:pt x="76802" y="355202"/>
                  </a:lnTo>
                  <a:cubicBezTo>
                    <a:pt x="56433" y="355202"/>
                    <a:pt x="36898" y="347110"/>
                    <a:pt x="22495" y="332707"/>
                  </a:cubicBezTo>
                  <a:cubicBezTo>
                    <a:pt x="8092" y="318304"/>
                    <a:pt x="0" y="298769"/>
                    <a:pt x="0" y="278399"/>
                  </a:cubicBezTo>
                  <a:lnTo>
                    <a:pt x="0" y="76802"/>
                  </a:lnTo>
                  <a:cubicBezTo>
                    <a:pt x="0" y="56433"/>
                    <a:pt x="8092" y="36898"/>
                    <a:pt x="22495" y="22495"/>
                  </a:cubicBezTo>
                  <a:cubicBezTo>
                    <a:pt x="36898" y="8092"/>
                    <a:pt x="56433" y="0"/>
                    <a:pt x="76802" y="0"/>
                  </a:cubicBezTo>
                  <a:close/>
                </a:path>
              </a:pathLst>
            </a:custGeom>
            <a:gradFill>
              <a:gsLst>
                <a:gs pos="0">
                  <a:srgbClr val="CDFFD8">
                    <a:alpha val="68627"/>
                  </a:srgbClr>
                </a:gs>
                <a:gs pos="50000">
                  <a:srgbClr val="94B9FF">
                    <a:alpha val="0"/>
                  </a:srgbClr>
                </a:gs>
                <a:gs pos="100000">
                  <a:srgbClr val="A7BBDF">
                    <a:alpha val="52156"/>
                  </a:srgbClr>
                </a:gs>
              </a:gsLst>
              <a:lin ang="0" scaled="0"/>
            </a:gradFill>
            <a:ln cap="rnd" cmpd="sng" w="47625">
              <a:solidFill>
                <a:srgbClr val="CDFFD8">
                  <a:alpha val="68627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6" name="Google Shape;536;p22"/>
            <p:cNvSpPr txBox="1"/>
            <p:nvPr/>
          </p:nvSpPr>
          <p:spPr>
            <a:xfrm>
              <a:off x="0" y="-47625"/>
              <a:ext cx="1392413" cy="4028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9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37" name="Google Shape;537;p22"/>
          <p:cNvGrpSpPr/>
          <p:nvPr/>
        </p:nvGrpSpPr>
        <p:grpSpPr>
          <a:xfrm rot="10800000">
            <a:off x="9477375" y="2993339"/>
            <a:ext cx="8788126" cy="1254461"/>
            <a:chOff x="0" y="-28575"/>
            <a:chExt cx="3751344" cy="535485"/>
          </a:xfrm>
        </p:grpSpPr>
        <p:sp>
          <p:nvSpPr>
            <p:cNvPr id="538" name="Google Shape;538;p22"/>
            <p:cNvSpPr/>
            <p:nvPr/>
          </p:nvSpPr>
          <p:spPr>
            <a:xfrm>
              <a:off x="0" y="0"/>
              <a:ext cx="3751344" cy="506910"/>
            </a:xfrm>
            <a:custGeom>
              <a:rect b="b" l="l" r="r" t="t"/>
              <a:pathLst>
                <a:path extrusionOk="0" h="506910" w="3751344">
                  <a:moveTo>
                    <a:pt x="0" y="0"/>
                  </a:moveTo>
                  <a:lnTo>
                    <a:pt x="3751344" y="0"/>
                  </a:lnTo>
                  <a:lnTo>
                    <a:pt x="3751344" y="506910"/>
                  </a:lnTo>
                  <a:lnTo>
                    <a:pt x="0" y="506910"/>
                  </a:lnTo>
                  <a:close/>
                </a:path>
              </a:pathLst>
            </a:custGeom>
            <a:gradFill>
              <a:gsLst>
                <a:gs pos="0">
                  <a:srgbClr val="05518B"/>
                </a:gs>
                <a:gs pos="100000">
                  <a:srgbClr val="489ADF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539" name="Google Shape;539;p22"/>
            <p:cNvSpPr txBox="1"/>
            <p:nvPr/>
          </p:nvSpPr>
          <p:spPr>
            <a:xfrm>
              <a:off x="0" y="-28575"/>
              <a:ext cx="3751344" cy="5354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40" name="Google Shape;540;p22"/>
          <p:cNvGrpSpPr/>
          <p:nvPr/>
        </p:nvGrpSpPr>
        <p:grpSpPr>
          <a:xfrm rot="10800000">
            <a:off x="9477375" y="4735705"/>
            <a:ext cx="8788126" cy="1254461"/>
            <a:chOff x="0" y="-28575"/>
            <a:chExt cx="3751344" cy="535485"/>
          </a:xfrm>
        </p:grpSpPr>
        <p:sp>
          <p:nvSpPr>
            <p:cNvPr id="541" name="Google Shape;541;p22"/>
            <p:cNvSpPr/>
            <p:nvPr/>
          </p:nvSpPr>
          <p:spPr>
            <a:xfrm>
              <a:off x="0" y="0"/>
              <a:ext cx="3751344" cy="506910"/>
            </a:xfrm>
            <a:custGeom>
              <a:rect b="b" l="l" r="r" t="t"/>
              <a:pathLst>
                <a:path extrusionOk="0" h="506910" w="3751344">
                  <a:moveTo>
                    <a:pt x="0" y="0"/>
                  </a:moveTo>
                  <a:lnTo>
                    <a:pt x="3751344" y="0"/>
                  </a:lnTo>
                  <a:lnTo>
                    <a:pt x="3751344" y="506910"/>
                  </a:lnTo>
                  <a:lnTo>
                    <a:pt x="0" y="506910"/>
                  </a:lnTo>
                  <a:close/>
                </a:path>
              </a:pathLst>
            </a:custGeom>
            <a:gradFill>
              <a:gsLst>
                <a:gs pos="0">
                  <a:srgbClr val="05518B"/>
                </a:gs>
                <a:gs pos="100000">
                  <a:srgbClr val="489ADF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542" name="Google Shape;542;p22"/>
            <p:cNvSpPr txBox="1"/>
            <p:nvPr/>
          </p:nvSpPr>
          <p:spPr>
            <a:xfrm>
              <a:off x="0" y="-28575"/>
              <a:ext cx="3751344" cy="5354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43" name="Google Shape;543;p22"/>
          <p:cNvGrpSpPr/>
          <p:nvPr/>
        </p:nvGrpSpPr>
        <p:grpSpPr>
          <a:xfrm rot="10800000">
            <a:off x="9477375" y="6465784"/>
            <a:ext cx="8788126" cy="1254461"/>
            <a:chOff x="0" y="-28575"/>
            <a:chExt cx="3751344" cy="535485"/>
          </a:xfrm>
        </p:grpSpPr>
        <p:sp>
          <p:nvSpPr>
            <p:cNvPr id="544" name="Google Shape;544;p22"/>
            <p:cNvSpPr/>
            <p:nvPr/>
          </p:nvSpPr>
          <p:spPr>
            <a:xfrm>
              <a:off x="0" y="0"/>
              <a:ext cx="3751344" cy="506910"/>
            </a:xfrm>
            <a:custGeom>
              <a:rect b="b" l="l" r="r" t="t"/>
              <a:pathLst>
                <a:path extrusionOk="0" h="506910" w="3751344">
                  <a:moveTo>
                    <a:pt x="0" y="0"/>
                  </a:moveTo>
                  <a:lnTo>
                    <a:pt x="3751344" y="0"/>
                  </a:lnTo>
                  <a:lnTo>
                    <a:pt x="3751344" y="506910"/>
                  </a:lnTo>
                  <a:lnTo>
                    <a:pt x="0" y="506910"/>
                  </a:lnTo>
                  <a:close/>
                </a:path>
              </a:pathLst>
            </a:custGeom>
            <a:gradFill>
              <a:gsLst>
                <a:gs pos="0">
                  <a:srgbClr val="05518B"/>
                </a:gs>
                <a:gs pos="100000">
                  <a:srgbClr val="489ADF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545" name="Google Shape;545;p22"/>
            <p:cNvSpPr txBox="1"/>
            <p:nvPr/>
          </p:nvSpPr>
          <p:spPr>
            <a:xfrm>
              <a:off x="0" y="-28575"/>
              <a:ext cx="3751344" cy="5354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46" name="Google Shape;546;p22"/>
          <p:cNvGrpSpPr/>
          <p:nvPr/>
        </p:nvGrpSpPr>
        <p:grpSpPr>
          <a:xfrm rot="10800000">
            <a:off x="9477375" y="8196227"/>
            <a:ext cx="8788126" cy="1473818"/>
            <a:chOff x="0" y="-28575"/>
            <a:chExt cx="3751344" cy="629121"/>
          </a:xfrm>
        </p:grpSpPr>
        <p:sp>
          <p:nvSpPr>
            <p:cNvPr id="547" name="Google Shape;547;p22"/>
            <p:cNvSpPr/>
            <p:nvPr/>
          </p:nvSpPr>
          <p:spPr>
            <a:xfrm>
              <a:off x="0" y="0"/>
              <a:ext cx="3751344" cy="600546"/>
            </a:xfrm>
            <a:custGeom>
              <a:rect b="b" l="l" r="r" t="t"/>
              <a:pathLst>
                <a:path extrusionOk="0" h="600546" w="3751344">
                  <a:moveTo>
                    <a:pt x="0" y="0"/>
                  </a:moveTo>
                  <a:lnTo>
                    <a:pt x="3751344" y="0"/>
                  </a:lnTo>
                  <a:lnTo>
                    <a:pt x="3751344" y="600546"/>
                  </a:lnTo>
                  <a:lnTo>
                    <a:pt x="0" y="600546"/>
                  </a:lnTo>
                  <a:close/>
                </a:path>
              </a:pathLst>
            </a:custGeom>
            <a:gradFill>
              <a:gsLst>
                <a:gs pos="0">
                  <a:srgbClr val="05518B"/>
                </a:gs>
                <a:gs pos="100000">
                  <a:srgbClr val="489ADF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548" name="Google Shape;548;p22"/>
            <p:cNvSpPr txBox="1"/>
            <p:nvPr/>
          </p:nvSpPr>
          <p:spPr>
            <a:xfrm>
              <a:off x="0" y="-28575"/>
              <a:ext cx="3751344" cy="6291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49" name="Google Shape;549;p22"/>
          <p:cNvGrpSpPr/>
          <p:nvPr/>
        </p:nvGrpSpPr>
        <p:grpSpPr>
          <a:xfrm>
            <a:off x="1326717" y="2988487"/>
            <a:ext cx="1192371" cy="1192371"/>
            <a:chOff x="0" y="0"/>
            <a:chExt cx="1589828" cy="1589828"/>
          </a:xfrm>
        </p:grpSpPr>
        <p:sp>
          <p:nvSpPr>
            <p:cNvPr id="550" name="Google Shape;550;p22"/>
            <p:cNvSpPr/>
            <p:nvPr/>
          </p:nvSpPr>
          <p:spPr>
            <a:xfrm>
              <a:off x="0" y="0"/>
              <a:ext cx="1589828" cy="1589828"/>
            </a:xfrm>
            <a:custGeom>
              <a:rect b="b" l="l" r="r" t="t"/>
              <a:pathLst>
                <a:path extrusionOk="0" h="1589828" w="1589828">
                  <a:moveTo>
                    <a:pt x="0" y="0"/>
                  </a:moveTo>
                  <a:lnTo>
                    <a:pt x="1589828" y="0"/>
                  </a:lnTo>
                  <a:lnTo>
                    <a:pt x="1589828" y="1589828"/>
                  </a:lnTo>
                  <a:lnTo>
                    <a:pt x="0" y="158982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551" name="Google Shape;551;p22"/>
            <p:cNvSpPr txBox="1"/>
            <p:nvPr/>
          </p:nvSpPr>
          <p:spPr>
            <a:xfrm>
              <a:off x="445056" y="306490"/>
              <a:ext cx="1144772" cy="8841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8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929" u="none" cap="none" strike="noStrike">
                  <a:solidFill>
                    <a:srgbClr val="A8DFFD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01</a:t>
              </a:r>
              <a:endParaRPr/>
            </a:p>
          </p:txBody>
        </p:sp>
      </p:grpSp>
      <p:grpSp>
        <p:nvGrpSpPr>
          <p:cNvPr id="552" name="Google Shape;552;p22"/>
          <p:cNvGrpSpPr/>
          <p:nvPr/>
        </p:nvGrpSpPr>
        <p:grpSpPr>
          <a:xfrm>
            <a:off x="1326717" y="4735705"/>
            <a:ext cx="1192371" cy="1192371"/>
            <a:chOff x="0" y="0"/>
            <a:chExt cx="1589828" cy="1589828"/>
          </a:xfrm>
        </p:grpSpPr>
        <p:sp>
          <p:nvSpPr>
            <p:cNvPr id="553" name="Google Shape;553;p22"/>
            <p:cNvSpPr/>
            <p:nvPr/>
          </p:nvSpPr>
          <p:spPr>
            <a:xfrm>
              <a:off x="0" y="0"/>
              <a:ext cx="1589828" cy="1589828"/>
            </a:xfrm>
            <a:custGeom>
              <a:rect b="b" l="l" r="r" t="t"/>
              <a:pathLst>
                <a:path extrusionOk="0" h="1589828" w="1589828">
                  <a:moveTo>
                    <a:pt x="0" y="0"/>
                  </a:moveTo>
                  <a:lnTo>
                    <a:pt x="1589828" y="0"/>
                  </a:lnTo>
                  <a:lnTo>
                    <a:pt x="1589828" y="1589828"/>
                  </a:lnTo>
                  <a:lnTo>
                    <a:pt x="0" y="158982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554" name="Google Shape;554;p22"/>
            <p:cNvSpPr txBox="1"/>
            <p:nvPr/>
          </p:nvSpPr>
          <p:spPr>
            <a:xfrm>
              <a:off x="445056" y="306490"/>
              <a:ext cx="1144772" cy="8841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8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929" u="none" cap="none" strike="noStrike">
                  <a:solidFill>
                    <a:srgbClr val="A8DFFD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02</a:t>
              </a:r>
              <a:endParaRPr/>
            </a:p>
          </p:txBody>
        </p:sp>
      </p:grpSp>
      <p:grpSp>
        <p:nvGrpSpPr>
          <p:cNvPr id="555" name="Google Shape;555;p22"/>
          <p:cNvGrpSpPr/>
          <p:nvPr/>
        </p:nvGrpSpPr>
        <p:grpSpPr>
          <a:xfrm>
            <a:off x="1326717" y="6499577"/>
            <a:ext cx="1192371" cy="1192371"/>
            <a:chOff x="0" y="0"/>
            <a:chExt cx="1589828" cy="1589828"/>
          </a:xfrm>
        </p:grpSpPr>
        <p:sp>
          <p:nvSpPr>
            <p:cNvPr id="556" name="Google Shape;556;p22"/>
            <p:cNvSpPr/>
            <p:nvPr/>
          </p:nvSpPr>
          <p:spPr>
            <a:xfrm>
              <a:off x="0" y="0"/>
              <a:ext cx="1589828" cy="1589828"/>
            </a:xfrm>
            <a:custGeom>
              <a:rect b="b" l="l" r="r" t="t"/>
              <a:pathLst>
                <a:path extrusionOk="0" h="1589828" w="1589828">
                  <a:moveTo>
                    <a:pt x="0" y="0"/>
                  </a:moveTo>
                  <a:lnTo>
                    <a:pt x="1589828" y="0"/>
                  </a:lnTo>
                  <a:lnTo>
                    <a:pt x="1589828" y="1589828"/>
                  </a:lnTo>
                  <a:lnTo>
                    <a:pt x="0" y="158982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557" name="Google Shape;557;p22"/>
            <p:cNvSpPr txBox="1"/>
            <p:nvPr/>
          </p:nvSpPr>
          <p:spPr>
            <a:xfrm>
              <a:off x="445056" y="306490"/>
              <a:ext cx="1144772" cy="8841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8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929" u="none" cap="none" strike="noStrike">
                  <a:solidFill>
                    <a:srgbClr val="A8DFFD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03</a:t>
              </a:r>
              <a:endParaRPr/>
            </a:p>
          </p:txBody>
        </p:sp>
      </p:grpSp>
      <p:grpSp>
        <p:nvGrpSpPr>
          <p:cNvPr id="558" name="Google Shape;558;p22"/>
          <p:cNvGrpSpPr/>
          <p:nvPr/>
        </p:nvGrpSpPr>
        <p:grpSpPr>
          <a:xfrm>
            <a:off x="1326717" y="8267252"/>
            <a:ext cx="1192371" cy="1192371"/>
            <a:chOff x="0" y="0"/>
            <a:chExt cx="1589828" cy="1589828"/>
          </a:xfrm>
        </p:grpSpPr>
        <p:sp>
          <p:nvSpPr>
            <p:cNvPr id="559" name="Google Shape;559;p22"/>
            <p:cNvSpPr/>
            <p:nvPr/>
          </p:nvSpPr>
          <p:spPr>
            <a:xfrm>
              <a:off x="0" y="0"/>
              <a:ext cx="1589828" cy="1589828"/>
            </a:xfrm>
            <a:custGeom>
              <a:rect b="b" l="l" r="r" t="t"/>
              <a:pathLst>
                <a:path extrusionOk="0" h="1589828" w="1589828">
                  <a:moveTo>
                    <a:pt x="0" y="0"/>
                  </a:moveTo>
                  <a:lnTo>
                    <a:pt x="1589828" y="0"/>
                  </a:lnTo>
                  <a:lnTo>
                    <a:pt x="1589828" y="1589828"/>
                  </a:lnTo>
                  <a:lnTo>
                    <a:pt x="0" y="158982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560" name="Google Shape;560;p22"/>
            <p:cNvSpPr txBox="1"/>
            <p:nvPr/>
          </p:nvSpPr>
          <p:spPr>
            <a:xfrm>
              <a:off x="445056" y="306490"/>
              <a:ext cx="1144772" cy="8841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8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929" u="none" cap="none" strike="noStrike">
                  <a:solidFill>
                    <a:srgbClr val="A8DFFD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04</a:t>
              </a:r>
              <a:endParaRPr/>
            </a:p>
          </p:txBody>
        </p:sp>
      </p:grpSp>
      <p:grpSp>
        <p:nvGrpSpPr>
          <p:cNvPr id="561" name="Google Shape;561;p22"/>
          <p:cNvGrpSpPr/>
          <p:nvPr/>
        </p:nvGrpSpPr>
        <p:grpSpPr>
          <a:xfrm>
            <a:off x="8721667" y="2798833"/>
            <a:ext cx="1511415" cy="1511415"/>
            <a:chOff x="0" y="0"/>
            <a:chExt cx="812800" cy="812800"/>
          </a:xfrm>
        </p:grpSpPr>
        <p:sp>
          <p:nvSpPr>
            <p:cNvPr id="562" name="Google Shape;562;p22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>
              <a:gsLst>
                <a:gs pos="0">
                  <a:srgbClr val="05518B"/>
                </a:gs>
                <a:gs pos="100000">
                  <a:srgbClr val="489AD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3" name="Google Shape;563;p22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64" name="Google Shape;564;p22"/>
          <p:cNvGrpSpPr/>
          <p:nvPr/>
        </p:nvGrpSpPr>
        <p:grpSpPr>
          <a:xfrm>
            <a:off x="8721667" y="4580541"/>
            <a:ext cx="1511415" cy="1511415"/>
            <a:chOff x="0" y="0"/>
            <a:chExt cx="812800" cy="812800"/>
          </a:xfrm>
        </p:grpSpPr>
        <p:sp>
          <p:nvSpPr>
            <p:cNvPr id="565" name="Google Shape;565;p22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>
              <a:gsLst>
                <a:gs pos="0">
                  <a:srgbClr val="05518B"/>
                </a:gs>
                <a:gs pos="100000">
                  <a:srgbClr val="489AD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6" name="Google Shape;566;p22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67" name="Google Shape;567;p22"/>
          <p:cNvGrpSpPr/>
          <p:nvPr/>
        </p:nvGrpSpPr>
        <p:grpSpPr>
          <a:xfrm>
            <a:off x="8721667" y="6362250"/>
            <a:ext cx="1511415" cy="1511415"/>
            <a:chOff x="0" y="0"/>
            <a:chExt cx="812800" cy="812800"/>
          </a:xfrm>
        </p:grpSpPr>
        <p:sp>
          <p:nvSpPr>
            <p:cNvPr id="568" name="Google Shape;568;p22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>
              <a:gsLst>
                <a:gs pos="0">
                  <a:srgbClr val="05518B"/>
                </a:gs>
                <a:gs pos="100000">
                  <a:srgbClr val="489AD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9" name="Google Shape;569;p22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70" name="Google Shape;570;p22"/>
          <p:cNvGrpSpPr/>
          <p:nvPr/>
        </p:nvGrpSpPr>
        <p:grpSpPr>
          <a:xfrm>
            <a:off x="8721667" y="8143958"/>
            <a:ext cx="1511415" cy="1511415"/>
            <a:chOff x="0" y="0"/>
            <a:chExt cx="812800" cy="812800"/>
          </a:xfrm>
        </p:grpSpPr>
        <p:sp>
          <p:nvSpPr>
            <p:cNvPr id="571" name="Google Shape;571;p22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>
              <a:gsLst>
                <a:gs pos="0">
                  <a:srgbClr val="05518B"/>
                </a:gs>
                <a:gs pos="100000">
                  <a:srgbClr val="489AD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2" name="Google Shape;572;p22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73" name="Google Shape;573;p22"/>
          <p:cNvSpPr/>
          <p:nvPr/>
        </p:nvSpPr>
        <p:spPr>
          <a:xfrm>
            <a:off x="8953132" y="4839748"/>
            <a:ext cx="1088329" cy="1088329"/>
          </a:xfrm>
          <a:custGeom>
            <a:rect b="b" l="l" r="r" t="t"/>
            <a:pathLst>
              <a:path extrusionOk="0" h="1088329" w="1088329">
                <a:moveTo>
                  <a:pt x="0" y="0"/>
                </a:moveTo>
                <a:lnTo>
                  <a:pt x="1088329" y="0"/>
                </a:lnTo>
                <a:lnTo>
                  <a:pt x="1088329" y="1088329"/>
                </a:lnTo>
                <a:lnTo>
                  <a:pt x="0" y="10883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74" name="Google Shape;574;p22"/>
          <p:cNvSpPr/>
          <p:nvPr/>
        </p:nvSpPr>
        <p:spPr>
          <a:xfrm>
            <a:off x="9100844" y="6520582"/>
            <a:ext cx="792904" cy="1132721"/>
          </a:xfrm>
          <a:custGeom>
            <a:rect b="b" l="l" r="r" t="t"/>
            <a:pathLst>
              <a:path extrusionOk="0" h="1132721" w="792904">
                <a:moveTo>
                  <a:pt x="0" y="0"/>
                </a:moveTo>
                <a:lnTo>
                  <a:pt x="792905" y="0"/>
                </a:lnTo>
                <a:lnTo>
                  <a:pt x="792905" y="1132720"/>
                </a:lnTo>
                <a:lnTo>
                  <a:pt x="0" y="11327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75" name="Google Shape;575;p22"/>
          <p:cNvSpPr/>
          <p:nvPr/>
        </p:nvSpPr>
        <p:spPr>
          <a:xfrm>
            <a:off x="9058334" y="2923228"/>
            <a:ext cx="877924" cy="1181063"/>
          </a:xfrm>
          <a:custGeom>
            <a:rect b="b" l="l" r="r" t="t"/>
            <a:pathLst>
              <a:path extrusionOk="0" h="1181063" w="877924">
                <a:moveTo>
                  <a:pt x="0" y="0"/>
                </a:moveTo>
                <a:lnTo>
                  <a:pt x="877924" y="0"/>
                </a:lnTo>
                <a:lnTo>
                  <a:pt x="877924" y="1181063"/>
                </a:lnTo>
                <a:lnTo>
                  <a:pt x="0" y="11810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76" name="Google Shape;576;p22"/>
          <p:cNvSpPr/>
          <p:nvPr/>
        </p:nvSpPr>
        <p:spPr>
          <a:xfrm>
            <a:off x="9005458" y="8426115"/>
            <a:ext cx="983676" cy="951707"/>
          </a:xfrm>
          <a:custGeom>
            <a:rect b="b" l="l" r="r" t="t"/>
            <a:pathLst>
              <a:path extrusionOk="0" h="951707" w="983676">
                <a:moveTo>
                  <a:pt x="0" y="0"/>
                </a:moveTo>
                <a:lnTo>
                  <a:pt x="983676" y="0"/>
                </a:lnTo>
                <a:lnTo>
                  <a:pt x="983676" y="951706"/>
                </a:lnTo>
                <a:lnTo>
                  <a:pt x="0" y="9517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77" name="Google Shape;577;p22"/>
          <p:cNvSpPr txBox="1"/>
          <p:nvPr/>
        </p:nvSpPr>
        <p:spPr>
          <a:xfrm>
            <a:off x="4096758" y="1023308"/>
            <a:ext cx="10397751" cy="1028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8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3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大數據運作的步驟</a:t>
            </a:r>
            <a:endParaRPr/>
          </a:p>
        </p:txBody>
      </p:sp>
      <p:sp>
        <p:nvSpPr>
          <p:cNvPr id="578" name="Google Shape;578;p22"/>
          <p:cNvSpPr txBox="1"/>
          <p:nvPr/>
        </p:nvSpPr>
        <p:spPr>
          <a:xfrm>
            <a:off x="3119012" y="4817075"/>
            <a:ext cx="5140954" cy="81429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50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394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收集數據</a:t>
            </a:r>
            <a:endParaRPr/>
          </a:p>
        </p:txBody>
      </p:sp>
      <p:sp>
        <p:nvSpPr>
          <p:cNvPr id="579" name="Google Shape;579;p22"/>
          <p:cNvSpPr txBox="1"/>
          <p:nvPr/>
        </p:nvSpPr>
        <p:spPr>
          <a:xfrm>
            <a:off x="3119012" y="6576197"/>
            <a:ext cx="5140954" cy="81429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50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394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數據分析</a:t>
            </a:r>
            <a:endParaRPr/>
          </a:p>
        </p:txBody>
      </p:sp>
      <p:sp>
        <p:nvSpPr>
          <p:cNvPr id="580" name="Google Shape;580;p22"/>
          <p:cNvSpPr txBox="1"/>
          <p:nvPr/>
        </p:nvSpPr>
        <p:spPr>
          <a:xfrm>
            <a:off x="3119012" y="8332550"/>
            <a:ext cx="5140954" cy="81429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50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394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結果解釋</a:t>
            </a:r>
            <a:endParaRPr/>
          </a:p>
        </p:txBody>
      </p:sp>
      <p:sp>
        <p:nvSpPr>
          <p:cNvPr id="581" name="Google Shape;581;p22"/>
          <p:cNvSpPr txBox="1"/>
          <p:nvPr/>
        </p:nvSpPr>
        <p:spPr>
          <a:xfrm>
            <a:off x="3119012" y="3057953"/>
            <a:ext cx="5140954" cy="81429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50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394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確定問題和目標</a:t>
            </a:r>
            <a:endParaRPr/>
          </a:p>
        </p:txBody>
      </p:sp>
      <p:sp>
        <p:nvSpPr>
          <p:cNvPr id="582" name="Google Shape;582;p22"/>
          <p:cNvSpPr txBox="1"/>
          <p:nvPr/>
        </p:nvSpPr>
        <p:spPr>
          <a:xfrm>
            <a:off x="10079865" y="3232489"/>
            <a:ext cx="8002245" cy="6300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91" u="none" cap="none" strike="noStrike">
                <a:solidFill>
                  <a:srgbClr val="DFF6FF"/>
                </a:solidFill>
                <a:latin typeface="Noto Sans TC"/>
                <a:ea typeface="Noto Sans TC"/>
                <a:cs typeface="Noto Sans TC"/>
                <a:sym typeface="Noto Sans TC"/>
              </a:rPr>
              <a:t>「我希望提高銷售額（１０萬元）！」</a:t>
            </a:r>
            <a:endParaRPr/>
          </a:p>
        </p:txBody>
      </p:sp>
      <p:sp>
        <p:nvSpPr>
          <p:cNvPr id="583" name="Google Shape;583;p22"/>
          <p:cNvSpPr txBox="1"/>
          <p:nvPr/>
        </p:nvSpPr>
        <p:spPr>
          <a:xfrm>
            <a:off x="10079865" y="4980933"/>
            <a:ext cx="8002245" cy="6303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81" u="none" cap="none" strike="noStrike">
                <a:solidFill>
                  <a:srgbClr val="DFF6FF"/>
                </a:solidFill>
                <a:latin typeface="Noto Sans TC"/>
                <a:ea typeface="Noto Sans TC"/>
                <a:cs typeface="Noto Sans TC"/>
                <a:sym typeface="Noto Sans TC"/>
              </a:rPr>
              <a:t>「商品類別，付款方法，顧客的年齡」</a:t>
            </a:r>
            <a:endParaRPr/>
          </a:p>
        </p:txBody>
      </p:sp>
      <p:sp>
        <p:nvSpPr>
          <p:cNvPr id="584" name="Google Shape;584;p22"/>
          <p:cNvSpPr txBox="1"/>
          <p:nvPr/>
        </p:nvSpPr>
        <p:spPr>
          <a:xfrm>
            <a:off x="10079876" y="6655250"/>
            <a:ext cx="7774800" cy="56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91" u="none" cap="none" strike="noStrike">
                <a:solidFill>
                  <a:srgbClr val="DFF6FF"/>
                </a:solidFill>
                <a:latin typeface="Noto Sans TC"/>
                <a:ea typeface="Noto Sans TC"/>
                <a:cs typeface="Noto Sans TC"/>
                <a:sym typeface="Noto Sans TC"/>
              </a:rPr>
              <a:t>「家庭主婦是店鋪的主要消費群」</a:t>
            </a:r>
            <a:endParaRPr/>
          </a:p>
        </p:txBody>
      </p:sp>
      <p:sp>
        <p:nvSpPr>
          <p:cNvPr id="585" name="Google Shape;585;p22"/>
          <p:cNvSpPr txBox="1"/>
          <p:nvPr/>
        </p:nvSpPr>
        <p:spPr>
          <a:xfrm>
            <a:off x="10079865" y="8214264"/>
            <a:ext cx="6988253" cy="6301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91" u="none" cap="none" strike="noStrike">
                <a:solidFill>
                  <a:srgbClr val="DFF6FF"/>
                </a:solidFill>
                <a:latin typeface="Noto Sans TC"/>
                <a:ea typeface="Noto Sans TC"/>
                <a:cs typeface="Noto Sans TC"/>
                <a:sym typeface="Noto Sans TC"/>
              </a:rPr>
              <a:t>「推出星期三媽媽優惠日！」</a:t>
            </a:r>
            <a:endParaRPr/>
          </a:p>
        </p:txBody>
      </p:sp>
      <p:sp>
        <p:nvSpPr>
          <p:cNvPr id="586" name="Google Shape;586;p22"/>
          <p:cNvSpPr txBox="1"/>
          <p:nvPr/>
        </p:nvSpPr>
        <p:spPr>
          <a:xfrm>
            <a:off x="10079865" y="8884416"/>
            <a:ext cx="6988253" cy="6301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91" u="none" cap="none" strike="noStrike">
                <a:solidFill>
                  <a:srgbClr val="DFF6FF"/>
                </a:solidFill>
                <a:latin typeface="Noto Sans TC"/>
                <a:ea typeface="Noto Sans TC"/>
                <a:cs typeface="Noto Sans TC"/>
                <a:sym typeface="Noto Sans TC"/>
              </a:rPr>
              <a:t>「店鋪銷售額有明顯增長!」</a:t>
            </a:r>
            <a:endParaRPr/>
          </a:p>
        </p:txBody>
      </p:sp>
    </p:spTree>
  </p:cSld>
  <p:clrMapOvr>
    <a:masterClrMapping/>
  </p:clrMapOvr>
  <p:transition>
    <p:circle/>
  </p:transition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23"/>
          <p:cNvSpPr/>
          <p:nvPr/>
        </p:nvSpPr>
        <p:spPr>
          <a:xfrm flipH="1" rot="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18288000"/>
                </a:moveTo>
                <a:lnTo>
                  <a:pt x="10287000" y="0"/>
                </a:ln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pic>
        <p:nvPicPr>
          <p:cNvPr id="592" name="Google Shape;592;p23"/>
          <p:cNvPicPr preferRelativeResize="0"/>
          <p:nvPr/>
        </p:nvPicPr>
        <p:blipFill rotWithShape="1">
          <a:blip r:embed="rId4">
            <a:alphaModFix amt="52999"/>
          </a:blip>
          <a:srcRect b="0" l="14444" r="14443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3" name="Google Shape;593;p23"/>
          <p:cNvGrpSpPr/>
          <p:nvPr/>
        </p:nvGrpSpPr>
        <p:grpSpPr>
          <a:xfrm>
            <a:off x="723765" y="8584348"/>
            <a:ext cx="16840470" cy="1191307"/>
            <a:chOff x="0" y="0"/>
            <a:chExt cx="22453960" cy="1588409"/>
          </a:xfrm>
        </p:grpSpPr>
        <p:sp>
          <p:nvSpPr>
            <p:cNvPr id="594" name="Google Shape;594;p23"/>
            <p:cNvSpPr/>
            <p:nvPr/>
          </p:nvSpPr>
          <p:spPr>
            <a:xfrm>
              <a:off x="0" y="0"/>
              <a:ext cx="13540673" cy="1588409"/>
            </a:xfrm>
            <a:custGeom>
              <a:rect b="b" l="l" r="r" t="t"/>
              <a:pathLst>
                <a:path extrusionOk="0" h="1588409" w="13540673">
                  <a:moveTo>
                    <a:pt x="0" y="0"/>
                  </a:moveTo>
                  <a:lnTo>
                    <a:pt x="13540673" y="0"/>
                  </a:lnTo>
                  <a:lnTo>
                    <a:pt x="13540673" y="1588409"/>
                  </a:lnTo>
                  <a:lnTo>
                    <a:pt x="0" y="158840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-13855" t="-551168"/>
              </a:stretch>
            </a:blipFill>
            <a:ln>
              <a:noFill/>
            </a:ln>
          </p:spPr>
        </p:sp>
        <p:sp>
          <p:nvSpPr>
            <p:cNvPr id="595" name="Google Shape;595;p23"/>
            <p:cNvSpPr/>
            <p:nvPr/>
          </p:nvSpPr>
          <p:spPr>
            <a:xfrm>
              <a:off x="12442195" y="276852"/>
              <a:ext cx="10011765" cy="1311557"/>
            </a:xfrm>
            <a:custGeom>
              <a:rect b="b" l="l" r="r" t="t"/>
              <a:pathLst>
                <a:path extrusionOk="0" h="1311557" w="10011765">
                  <a:moveTo>
                    <a:pt x="0" y="0"/>
                  </a:moveTo>
                  <a:lnTo>
                    <a:pt x="10011765" y="0"/>
                  </a:lnTo>
                  <a:lnTo>
                    <a:pt x="10011765" y="1311557"/>
                  </a:lnTo>
                  <a:lnTo>
                    <a:pt x="0" y="131155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-53985" r="0" t="-688581"/>
              </a:stretch>
            </a:blipFill>
            <a:ln>
              <a:noFill/>
            </a:ln>
          </p:spPr>
        </p:sp>
      </p:grpSp>
      <p:grpSp>
        <p:nvGrpSpPr>
          <p:cNvPr id="596" name="Google Shape;596;p23"/>
          <p:cNvGrpSpPr/>
          <p:nvPr/>
        </p:nvGrpSpPr>
        <p:grpSpPr>
          <a:xfrm rot="10800000">
            <a:off x="723765" y="643085"/>
            <a:ext cx="16840470" cy="1191307"/>
            <a:chOff x="0" y="0"/>
            <a:chExt cx="22453960" cy="1588409"/>
          </a:xfrm>
        </p:grpSpPr>
        <p:sp>
          <p:nvSpPr>
            <p:cNvPr id="597" name="Google Shape;597;p23"/>
            <p:cNvSpPr/>
            <p:nvPr/>
          </p:nvSpPr>
          <p:spPr>
            <a:xfrm>
              <a:off x="0" y="0"/>
              <a:ext cx="13540673" cy="1588409"/>
            </a:xfrm>
            <a:custGeom>
              <a:rect b="b" l="l" r="r" t="t"/>
              <a:pathLst>
                <a:path extrusionOk="0" h="1588409" w="13540673">
                  <a:moveTo>
                    <a:pt x="0" y="0"/>
                  </a:moveTo>
                  <a:lnTo>
                    <a:pt x="13540673" y="0"/>
                  </a:lnTo>
                  <a:lnTo>
                    <a:pt x="13540673" y="1588409"/>
                  </a:lnTo>
                  <a:lnTo>
                    <a:pt x="0" y="158840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-13855" t="-551168"/>
              </a:stretch>
            </a:blipFill>
            <a:ln>
              <a:noFill/>
            </a:ln>
          </p:spPr>
        </p:sp>
        <p:sp>
          <p:nvSpPr>
            <p:cNvPr id="598" name="Google Shape;598;p23"/>
            <p:cNvSpPr/>
            <p:nvPr/>
          </p:nvSpPr>
          <p:spPr>
            <a:xfrm>
              <a:off x="12442195" y="276852"/>
              <a:ext cx="10011765" cy="1311557"/>
            </a:xfrm>
            <a:custGeom>
              <a:rect b="b" l="l" r="r" t="t"/>
              <a:pathLst>
                <a:path extrusionOk="0" h="1311557" w="10011765">
                  <a:moveTo>
                    <a:pt x="0" y="0"/>
                  </a:moveTo>
                  <a:lnTo>
                    <a:pt x="10011765" y="0"/>
                  </a:lnTo>
                  <a:lnTo>
                    <a:pt x="10011765" y="1311557"/>
                  </a:lnTo>
                  <a:lnTo>
                    <a:pt x="0" y="131155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-53985" r="0" t="-688581"/>
              </a:stretch>
            </a:blipFill>
            <a:ln>
              <a:noFill/>
            </a:ln>
          </p:spPr>
        </p:sp>
      </p:grpSp>
      <p:sp>
        <p:nvSpPr>
          <p:cNvPr id="599" name="Google Shape;599;p23"/>
          <p:cNvSpPr/>
          <p:nvPr/>
        </p:nvSpPr>
        <p:spPr>
          <a:xfrm>
            <a:off x="14280135" y="8952874"/>
            <a:ext cx="2745489" cy="454254"/>
          </a:xfrm>
          <a:custGeom>
            <a:rect b="b" l="l" r="r" t="t"/>
            <a:pathLst>
              <a:path extrusionOk="0" h="454254" w="2745489">
                <a:moveTo>
                  <a:pt x="0" y="0"/>
                </a:moveTo>
                <a:lnTo>
                  <a:pt x="2745489" y="0"/>
                </a:lnTo>
                <a:lnTo>
                  <a:pt x="2745489" y="454254"/>
                </a:lnTo>
                <a:lnTo>
                  <a:pt x="0" y="4542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00" name="Google Shape;600;p23"/>
          <p:cNvSpPr/>
          <p:nvPr/>
        </p:nvSpPr>
        <p:spPr>
          <a:xfrm flipH="1">
            <a:off x="1824782" y="8952874"/>
            <a:ext cx="2745489" cy="454254"/>
          </a:xfrm>
          <a:custGeom>
            <a:rect b="b" l="l" r="r" t="t"/>
            <a:pathLst>
              <a:path extrusionOk="0" h="454254" w="2745489">
                <a:moveTo>
                  <a:pt x="2745489" y="0"/>
                </a:moveTo>
                <a:lnTo>
                  <a:pt x="0" y="0"/>
                </a:lnTo>
                <a:lnTo>
                  <a:pt x="0" y="454254"/>
                </a:lnTo>
                <a:lnTo>
                  <a:pt x="2745489" y="454254"/>
                </a:lnTo>
                <a:lnTo>
                  <a:pt x="2745489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01" name="Google Shape;601;p23"/>
          <p:cNvSpPr/>
          <p:nvPr/>
        </p:nvSpPr>
        <p:spPr>
          <a:xfrm>
            <a:off x="13841060" y="1238738"/>
            <a:ext cx="2745489" cy="454254"/>
          </a:xfrm>
          <a:custGeom>
            <a:rect b="b" l="l" r="r" t="t"/>
            <a:pathLst>
              <a:path extrusionOk="0" h="454254" w="2745489">
                <a:moveTo>
                  <a:pt x="0" y="0"/>
                </a:moveTo>
                <a:lnTo>
                  <a:pt x="2745489" y="0"/>
                </a:lnTo>
                <a:lnTo>
                  <a:pt x="2745489" y="454254"/>
                </a:lnTo>
                <a:lnTo>
                  <a:pt x="0" y="4542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02" name="Google Shape;602;p23"/>
          <p:cNvSpPr/>
          <p:nvPr/>
        </p:nvSpPr>
        <p:spPr>
          <a:xfrm flipH="1">
            <a:off x="1385707" y="1238738"/>
            <a:ext cx="2745489" cy="454254"/>
          </a:xfrm>
          <a:custGeom>
            <a:rect b="b" l="l" r="r" t="t"/>
            <a:pathLst>
              <a:path extrusionOk="0" h="454254" w="2745489">
                <a:moveTo>
                  <a:pt x="2745489" y="0"/>
                </a:moveTo>
                <a:lnTo>
                  <a:pt x="0" y="0"/>
                </a:lnTo>
                <a:lnTo>
                  <a:pt x="0" y="454254"/>
                </a:lnTo>
                <a:lnTo>
                  <a:pt x="2745489" y="454254"/>
                </a:lnTo>
                <a:lnTo>
                  <a:pt x="2745489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03" name="Google Shape;603;p23"/>
          <p:cNvSpPr/>
          <p:nvPr/>
        </p:nvSpPr>
        <p:spPr>
          <a:xfrm>
            <a:off x="13627952" y="4863800"/>
            <a:ext cx="4472767" cy="4085000"/>
          </a:xfrm>
          <a:custGeom>
            <a:rect b="b" l="l" r="r" t="t"/>
            <a:pathLst>
              <a:path extrusionOk="0" h="4695402" w="5405156">
                <a:moveTo>
                  <a:pt x="0" y="0"/>
                </a:moveTo>
                <a:lnTo>
                  <a:pt x="5405156" y="0"/>
                </a:lnTo>
                <a:lnTo>
                  <a:pt x="5405156" y="4695401"/>
                </a:lnTo>
                <a:lnTo>
                  <a:pt x="0" y="4695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68358" l="0" r="0" t="0"/>
            </a:stretch>
          </a:blipFill>
          <a:ln>
            <a:noFill/>
          </a:ln>
        </p:spPr>
      </p:sp>
      <p:sp>
        <p:nvSpPr>
          <p:cNvPr id="604" name="Google Shape;604;p23"/>
          <p:cNvSpPr txBox="1"/>
          <p:nvPr/>
        </p:nvSpPr>
        <p:spPr>
          <a:xfrm>
            <a:off x="1261874" y="3183750"/>
            <a:ext cx="13531500" cy="7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4152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0206" lvl="1" marL="820412" marR="0" rtl="0" algn="l">
              <a:lnSpc>
                <a:spcPct val="189023"/>
              </a:lnSpc>
              <a:spcBef>
                <a:spcPts val="0"/>
              </a:spcBef>
              <a:spcAft>
                <a:spcPts val="0"/>
              </a:spcAft>
              <a:buClr>
                <a:srgbClr val="CBF4FF"/>
              </a:buClr>
              <a:buSzPts val="3799"/>
              <a:buFont typeface="Arial"/>
              <a:buChar char="•"/>
            </a:pPr>
            <a:r>
              <a:rPr b="0" i="0" lang="en-US" sz="3799" u="none" cap="none" strike="noStrike">
                <a:solidFill>
                  <a:srgbClr val="CBF4FF"/>
                </a:solidFill>
                <a:latin typeface="Lato"/>
                <a:ea typeface="Lato"/>
                <a:cs typeface="Lato"/>
                <a:sym typeface="Lato"/>
              </a:rPr>
              <a:t>同學將化身成「數據師」，運用大數據去改善學生福利</a:t>
            </a:r>
            <a:endParaRPr b="0" i="0" sz="3799" u="none" cap="none" strike="noStrike">
              <a:solidFill>
                <a:srgbClr val="CBF4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914400" marR="0" rtl="0" algn="l">
              <a:lnSpc>
                <a:spcPct val="189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99" u="none" cap="none" strike="noStrike">
                <a:solidFill>
                  <a:srgbClr val="CBF4FF"/>
                </a:solidFill>
                <a:latin typeface="Lato"/>
                <a:ea typeface="Lato"/>
                <a:cs typeface="Lato"/>
                <a:sym typeface="Lato"/>
              </a:rPr>
              <a:t>及校園生活</a:t>
            </a:r>
            <a:endParaRPr/>
          </a:p>
          <a:p>
            <a:pPr indent="-410206" lvl="1" marL="820412" marR="0" rtl="0" algn="l">
              <a:lnSpc>
                <a:spcPct val="189023"/>
              </a:lnSpc>
              <a:spcBef>
                <a:spcPts val="0"/>
              </a:spcBef>
              <a:spcAft>
                <a:spcPts val="0"/>
              </a:spcAft>
              <a:buClr>
                <a:srgbClr val="CBF4FF"/>
              </a:buClr>
              <a:buSzPts val="3799"/>
              <a:buFont typeface="Arial"/>
              <a:buChar char="•"/>
            </a:pPr>
            <a:r>
              <a:rPr b="0" i="0" lang="en-US" sz="3799" u="none" cap="none" strike="noStrike">
                <a:solidFill>
                  <a:srgbClr val="CBF4FF"/>
                </a:solidFill>
                <a:latin typeface="Lato"/>
                <a:ea typeface="Lato"/>
                <a:cs typeface="Lato"/>
                <a:sym typeface="Lato"/>
              </a:rPr>
              <a:t>5-6人一組，每組會獲得一條題目</a:t>
            </a:r>
            <a:endParaRPr/>
          </a:p>
          <a:p>
            <a:pPr indent="-410206" lvl="1" marL="820412" marR="0" rtl="0" algn="l">
              <a:lnSpc>
                <a:spcPct val="189023"/>
              </a:lnSpc>
              <a:spcBef>
                <a:spcPts val="0"/>
              </a:spcBef>
              <a:spcAft>
                <a:spcPts val="0"/>
              </a:spcAft>
              <a:buClr>
                <a:srgbClr val="CBF4FF"/>
              </a:buClr>
              <a:buSzPts val="3799"/>
              <a:buFont typeface="Arial"/>
              <a:buChar char="•"/>
            </a:pPr>
            <a:r>
              <a:rPr b="0" i="0" lang="en-US" sz="3799" u="none" cap="none" strike="noStrike">
                <a:solidFill>
                  <a:srgbClr val="CBF4FF"/>
                </a:solidFill>
                <a:latin typeface="Lato"/>
                <a:ea typeface="Lato"/>
                <a:cs typeface="Lato"/>
                <a:sym typeface="Lato"/>
              </a:rPr>
              <a:t>每組勾選需要收集的數據，例如 : 學生年齡、性別、</a:t>
            </a:r>
            <a:endParaRPr b="0" i="0" sz="3799" u="none" cap="none" strike="noStrike">
              <a:solidFill>
                <a:srgbClr val="CBF4FF"/>
              </a:solidFill>
              <a:latin typeface="Lato"/>
              <a:ea typeface="Lato"/>
              <a:cs typeface="Lato"/>
              <a:sym typeface="Lato"/>
            </a:endParaRPr>
          </a:p>
          <a:p>
            <a:pPr indent="-410206" lvl="1" marL="820412" marR="0" rtl="0" algn="l">
              <a:lnSpc>
                <a:spcPct val="189023"/>
              </a:lnSpc>
              <a:spcBef>
                <a:spcPts val="0"/>
              </a:spcBef>
              <a:spcAft>
                <a:spcPts val="0"/>
              </a:spcAft>
              <a:buClr>
                <a:srgbClr val="CBF4FF"/>
              </a:buClr>
              <a:buSzPts val="3799"/>
              <a:buFont typeface="Arial"/>
              <a:buChar char="•"/>
            </a:pPr>
            <a:r>
              <a:rPr b="0" i="0" lang="en-US" sz="3799" u="none" cap="none" strike="noStrike">
                <a:solidFill>
                  <a:srgbClr val="CBF4FF"/>
                </a:solidFill>
                <a:latin typeface="Lato"/>
                <a:ea typeface="Lato"/>
                <a:cs typeface="Lato"/>
                <a:sym typeface="Lato"/>
              </a:rPr>
              <a:t>喜好等等</a:t>
            </a:r>
            <a:endParaRPr/>
          </a:p>
          <a:p>
            <a:pPr indent="0" lvl="0" marL="0" marR="0" rtl="0" algn="l">
              <a:lnSpc>
                <a:spcPct val="161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799" u="none" cap="none" strike="noStrike">
              <a:solidFill>
                <a:srgbClr val="CBF4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05" name="Google Shape;605;p23"/>
          <p:cNvSpPr txBox="1"/>
          <p:nvPr/>
        </p:nvSpPr>
        <p:spPr>
          <a:xfrm>
            <a:off x="2481409" y="2397522"/>
            <a:ext cx="14105100" cy="12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570" u="none" cap="none" strike="noStrike">
                <a:solidFill>
                  <a:srgbClr val="39D5FF"/>
                </a:solidFill>
                <a:latin typeface="Bebas Neue"/>
                <a:ea typeface="Bebas Neue"/>
                <a:cs typeface="Bebas Neue"/>
                <a:sym typeface="Bebas Neue"/>
              </a:rPr>
              <a:t>分</a:t>
            </a:r>
            <a:r>
              <a:rPr b="1" i="0" lang="en-US" sz="9570" u="none" cap="none" strike="noStrike">
                <a:solidFill>
                  <a:srgbClr val="39D5FF"/>
                </a:solidFill>
                <a:latin typeface="Bebas Neue"/>
                <a:ea typeface="Bebas Neue"/>
                <a:cs typeface="Bebas Neue"/>
                <a:sym typeface="Bebas Neue"/>
              </a:rPr>
              <a:t>組活動：「數據迴戰」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24"/>
          <p:cNvSpPr/>
          <p:nvPr/>
        </p:nvSpPr>
        <p:spPr>
          <a:xfrm>
            <a:off x="-487315" y="-136370"/>
            <a:ext cx="18775315" cy="10486140"/>
          </a:xfrm>
          <a:custGeom>
            <a:rect b="b" l="l" r="r" t="t"/>
            <a:pathLst>
              <a:path extrusionOk="0" h="10486140" w="18775315">
                <a:moveTo>
                  <a:pt x="0" y="0"/>
                </a:moveTo>
                <a:lnTo>
                  <a:pt x="18775315" y="0"/>
                </a:lnTo>
                <a:lnTo>
                  <a:pt x="18775315" y="10486140"/>
                </a:lnTo>
                <a:lnTo>
                  <a:pt x="0" y="10486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803"/>
            </a:stretch>
          </a:blipFill>
          <a:ln>
            <a:noFill/>
          </a:ln>
        </p:spPr>
      </p:sp>
      <p:sp>
        <p:nvSpPr>
          <p:cNvPr id="611" name="Google Shape;611;p24"/>
          <p:cNvSpPr/>
          <p:nvPr/>
        </p:nvSpPr>
        <p:spPr>
          <a:xfrm>
            <a:off x="647950" y="2682089"/>
            <a:ext cx="4871616" cy="3209234"/>
          </a:xfrm>
          <a:custGeom>
            <a:rect b="b" l="l" r="r" t="t"/>
            <a:pathLst>
              <a:path extrusionOk="0" h="679810" w="1031952">
                <a:moveTo>
                  <a:pt x="52443" y="0"/>
                </a:moveTo>
                <a:lnTo>
                  <a:pt x="979509" y="0"/>
                </a:lnTo>
                <a:cubicBezTo>
                  <a:pt x="1008472" y="0"/>
                  <a:pt x="1031952" y="23480"/>
                  <a:pt x="1031952" y="52443"/>
                </a:cubicBezTo>
                <a:lnTo>
                  <a:pt x="1031952" y="627367"/>
                </a:lnTo>
                <a:cubicBezTo>
                  <a:pt x="1031952" y="656331"/>
                  <a:pt x="1008472" y="679810"/>
                  <a:pt x="979509" y="679810"/>
                </a:cubicBezTo>
                <a:lnTo>
                  <a:pt x="52443" y="679810"/>
                </a:lnTo>
                <a:cubicBezTo>
                  <a:pt x="23480" y="679810"/>
                  <a:pt x="0" y="656331"/>
                  <a:pt x="0" y="627367"/>
                </a:cubicBezTo>
                <a:lnTo>
                  <a:pt x="0" y="52443"/>
                </a:lnTo>
                <a:cubicBezTo>
                  <a:pt x="0" y="23480"/>
                  <a:pt x="23480" y="0"/>
                  <a:pt x="52443" y="0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566" l="0" r="0" t="-567"/>
            </a:stretch>
          </a:blipFill>
          <a:ln cap="rnd" cmpd="sng" w="142875">
            <a:solidFill>
              <a:srgbClr val="1719C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2" name="Google Shape;612;p24"/>
          <p:cNvSpPr/>
          <p:nvPr/>
        </p:nvSpPr>
        <p:spPr>
          <a:xfrm>
            <a:off x="12780318" y="6102374"/>
            <a:ext cx="4871616" cy="3209234"/>
          </a:xfrm>
          <a:custGeom>
            <a:rect b="b" l="l" r="r" t="t"/>
            <a:pathLst>
              <a:path extrusionOk="0" h="679810" w="1031952">
                <a:moveTo>
                  <a:pt x="52443" y="0"/>
                </a:moveTo>
                <a:lnTo>
                  <a:pt x="979509" y="0"/>
                </a:lnTo>
                <a:cubicBezTo>
                  <a:pt x="1008472" y="0"/>
                  <a:pt x="1031952" y="23480"/>
                  <a:pt x="1031952" y="52443"/>
                </a:cubicBezTo>
                <a:lnTo>
                  <a:pt x="1031952" y="627367"/>
                </a:lnTo>
                <a:cubicBezTo>
                  <a:pt x="1031952" y="656331"/>
                  <a:pt x="1008472" y="679810"/>
                  <a:pt x="979509" y="679810"/>
                </a:cubicBezTo>
                <a:lnTo>
                  <a:pt x="52443" y="679810"/>
                </a:lnTo>
                <a:cubicBezTo>
                  <a:pt x="23480" y="679810"/>
                  <a:pt x="0" y="656331"/>
                  <a:pt x="0" y="627367"/>
                </a:cubicBezTo>
                <a:lnTo>
                  <a:pt x="0" y="52443"/>
                </a:lnTo>
                <a:cubicBezTo>
                  <a:pt x="0" y="23480"/>
                  <a:pt x="23480" y="0"/>
                  <a:pt x="52443" y="0"/>
                </a:cubicBez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068" l="0" r="0" t="-6070"/>
            </a:stretch>
          </a:blipFill>
          <a:ln cap="rnd" cmpd="sng" w="142875">
            <a:solidFill>
              <a:srgbClr val="1719C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3" name="Google Shape;613;p24"/>
          <p:cNvSpPr/>
          <p:nvPr/>
        </p:nvSpPr>
        <p:spPr>
          <a:xfrm>
            <a:off x="6645819" y="4241314"/>
            <a:ext cx="4871616" cy="3209234"/>
          </a:xfrm>
          <a:custGeom>
            <a:rect b="b" l="l" r="r" t="t"/>
            <a:pathLst>
              <a:path extrusionOk="0" h="679810" w="1031952">
                <a:moveTo>
                  <a:pt x="52443" y="0"/>
                </a:moveTo>
                <a:lnTo>
                  <a:pt x="979509" y="0"/>
                </a:lnTo>
                <a:cubicBezTo>
                  <a:pt x="1008472" y="0"/>
                  <a:pt x="1031952" y="23480"/>
                  <a:pt x="1031952" y="52443"/>
                </a:cubicBezTo>
                <a:lnTo>
                  <a:pt x="1031952" y="627367"/>
                </a:lnTo>
                <a:cubicBezTo>
                  <a:pt x="1031952" y="656331"/>
                  <a:pt x="1008472" y="679810"/>
                  <a:pt x="979509" y="679810"/>
                </a:cubicBezTo>
                <a:lnTo>
                  <a:pt x="52443" y="679810"/>
                </a:lnTo>
                <a:cubicBezTo>
                  <a:pt x="23480" y="679810"/>
                  <a:pt x="0" y="656331"/>
                  <a:pt x="0" y="627367"/>
                </a:cubicBezTo>
                <a:lnTo>
                  <a:pt x="0" y="52443"/>
                </a:lnTo>
                <a:cubicBezTo>
                  <a:pt x="0" y="23480"/>
                  <a:pt x="23480" y="0"/>
                  <a:pt x="52443" y="0"/>
                </a:cubicBezTo>
                <a:close/>
              </a:path>
            </a:pathLst>
          </a:custGeom>
          <a:solidFill>
            <a:srgbClr val="000000">
              <a:alpha val="0"/>
            </a:srgbClr>
          </a:solidFill>
          <a:ln cap="rnd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4" name="Google Shape;614;p24"/>
          <p:cNvSpPr/>
          <p:nvPr/>
        </p:nvSpPr>
        <p:spPr>
          <a:xfrm>
            <a:off x="6697080" y="4241314"/>
            <a:ext cx="4871616" cy="3209234"/>
          </a:xfrm>
          <a:custGeom>
            <a:rect b="b" l="l" r="r" t="t"/>
            <a:pathLst>
              <a:path extrusionOk="0" h="679810" w="1031952">
                <a:moveTo>
                  <a:pt x="52443" y="0"/>
                </a:moveTo>
                <a:lnTo>
                  <a:pt x="979509" y="0"/>
                </a:lnTo>
                <a:cubicBezTo>
                  <a:pt x="1008472" y="0"/>
                  <a:pt x="1031952" y="23480"/>
                  <a:pt x="1031952" y="52443"/>
                </a:cubicBezTo>
                <a:lnTo>
                  <a:pt x="1031952" y="627367"/>
                </a:lnTo>
                <a:cubicBezTo>
                  <a:pt x="1031952" y="656331"/>
                  <a:pt x="1008472" y="679810"/>
                  <a:pt x="979509" y="679810"/>
                </a:cubicBezTo>
                <a:lnTo>
                  <a:pt x="52443" y="679810"/>
                </a:lnTo>
                <a:cubicBezTo>
                  <a:pt x="23480" y="679810"/>
                  <a:pt x="0" y="656331"/>
                  <a:pt x="0" y="627367"/>
                </a:cubicBezTo>
                <a:lnTo>
                  <a:pt x="0" y="52443"/>
                </a:lnTo>
                <a:cubicBezTo>
                  <a:pt x="0" y="23480"/>
                  <a:pt x="23480" y="0"/>
                  <a:pt x="52443" y="0"/>
                </a:cubicBez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566" l="0" r="0" t="-567"/>
            </a:stretch>
          </a:blipFill>
          <a:ln cap="rnd" cmpd="sng" w="142875">
            <a:solidFill>
              <a:srgbClr val="1719C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5" name="Google Shape;615;p24"/>
          <p:cNvSpPr/>
          <p:nvPr/>
        </p:nvSpPr>
        <p:spPr>
          <a:xfrm>
            <a:off x="290321" y="2368283"/>
            <a:ext cx="1148948" cy="1148948"/>
          </a:xfrm>
          <a:custGeom>
            <a:rect b="b" l="l" r="r" t="t"/>
            <a:pathLst>
              <a:path extrusionOk="0" h="1148948" w="1148948">
                <a:moveTo>
                  <a:pt x="0" y="0"/>
                </a:moveTo>
                <a:lnTo>
                  <a:pt x="1148948" y="0"/>
                </a:lnTo>
                <a:lnTo>
                  <a:pt x="1148948" y="1148948"/>
                </a:lnTo>
                <a:lnTo>
                  <a:pt x="0" y="11489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16" name="Google Shape;616;p24"/>
          <p:cNvSpPr/>
          <p:nvPr/>
        </p:nvSpPr>
        <p:spPr>
          <a:xfrm>
            <a:off x="6231989" y="3927508"/>
            <a:ext cx="1148948" cy="1148948"/>
          </a:xfrm>
          <a:custGeom>
            <a:rect b="b" l="l" r="r" t="t"/>
            <a:pathLst>
              <a:path extrusionOk="0" h="1148948" w="1148948">
                <a:moveTo>
                  <a:pt x="0" y="0"/>
                </a:moveTo>
                <a:lnTo>
                  <a:pt x="1148948" y="0"/>
                </a:lnTo>
                <a:lnTo>
                  <a:pt x="1148948" y="1148948"/>
                </a:lnTo>
                <a:lnTo>
                  <a:pt x="0" y="11489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17" name="Google Shape;617;p24"/>
          <p:cNvSpPr/>
          <p:nvPr/>
        </p:nvSpPr>
        <p:spPr>
          <a:xfrm>
            <a:off x="12310260" y="5702596"/>
            <a:ext cx="1148948" cy="1148948"/>
          </a:xfrm>
          <a:custGeom>
            <a:rect b="b" l="l" r="r" t="t"/>
            <a:pathLst>
              <a:path extrusionOk="0" h="1148948" w="1148948">
                <a:moveTo>
                  <a:pt x="0" y="0"/>
                </a:moveTo>
                <a:lnTo>
                  <a:pt x="1148947" y="0"/>
                </a:lnTo>
                <a:lnTo>
                  <a:pt x="1148947" y="1148947"/>
                </a:lnTo>
                <a:lnTo>
                  <a:pt x="0" y="11489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618" name="Google Shape;618;p24"/>
          <p:cNvGrpSpPr/>
          <p:nvPr/>
        </p:nvGrpSpPr>
        <p:grpSpPr>
          <a:xfrm>
            <a:off x="2519540" y="-3088872"/>
            <a:ext cx="13248919" cy="4938862"/>
            <a:chOff x="0" y="-28575"/>
            <a:chExt cx="4171982" cy="1555209"/>
          </a:xfrm>
        </p:grpSpPr>
        <p:sp>
          <p:nvSpPr>
            <p:cNvPr id="619" name="Google Shape;619;p24"/>
            <p:cNvSpPr/>
            <p:nvPr/>
          </p:nvSpPr>
          <p:spPr>
            <a:xfrm>
              <a:off x="0" y="0"/>
              <a:ext cx="4171982" cy="1526634"/>
            </a:xfrm>
            <a:custGeom>
              <a:rect b="b" l="l" r="r" t="t"/>
              <a:pathLst>
                <a:path extrusionOk="0" h="1526634" w="4171982">
                  <a:moveTo>
                    <a:pt x="51422" y="0"/>
                  </a:moveTo>
                  <a:lnTo>
                    <a:pt x="4120560" y="0"/>
                  </a:lnTo>
                  <a:cubicBezTo>
                    <a:pt x="4134198" y="0"/>
                    <a:pt x="4147277" y="5418"/>
                    <a:pt x="4156921" y="15061"/>
                  </a:cubicBezTo>
                  <a:cubicBezTo>
                    <a:pt x="4166564" y="24705"/>
                    <a:pt x="4171982" y="37784"/>
                    <a:pt x="4171982" y="51422"/>
                  </a:cubicBezTo>
                  <a:lnTo>
                    <a:pt x="4171982" y="1475212"/>
                  </a:lnTo>
                  <a:cubicBezTo>
                    <a:pt x="4171982" y="1488850"/>
                    <a:pt x="4166564" y="1501930"/>
                    <a:pt x="4156921" y="1511573"/>
                  </a:cubicBezTo>
                  <a:cubicBezTo>
                    <a:pt x="4147277" y="1521217"/>
                    <a:pt x="4134198" y="1526634"/>
                    <a:pt x="4120560" y="1526634"/>
                  </a:cubicBezTo>
                  <a:lnTo>
                    <a:pt x="51422" y="1526634"/>
                  </a:lnTo>
                  <a:cubicBezTo>
                    <a:pt x="37784" y="1526634"/>
                    <a:pt x="24705" y="1521217"/>
                    <a:pt x="15061" y="1511573"/>
                  </a:cubicBezTo>
                  <a:cubicBezTo>
                    <a:pt x="5418" y="1501930"/>
                    <a:pt x="0" y="1488850"/>
                    <a:pt x="0" y="1475212"/>
                  </a:cubicBezTo>
                  <a:lnTo>
                    <a:pt x="0" y="51422"/>
                  </a:lnTo>
                  <a:cubicBezTo>
                    <a:pt x="0" y="37784"/>
                    <a:pt x="5418" y="24705"/>
                    <a:pt x="15061" y="15061"/>
                  </a:cubicBezTo>
                  <a:cubicBezTo>
                    <a:pt x="24705" y="5418"/>
                    <a:pt x="37784" y="0"/>
                    <a:pt x="51422" y="0"/>
                  </a:cubicBez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path path="circle">
                <a:fillToRect b="100%" r="100%"/>
              </a:path>
              <a:tileRect l="-100%" t="-100%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0" name="Google Shape;620;p24"/>
            <p:cNvSpPr txBox="1"/>
            <p:nvPr/>
          </p:nvSpPr>
          <p:spPr>
            <a:xfrm>
              <a:off x="0" y="-28575"/>
              <a:ext cx="4171982" cy="15552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21" name="Google Shape;621;p24"/>
          <p:cNvSpPr txBox="1"/>
          <p:nvPr/>
        </p:nvSpPr>
        <p:spPr>
          <a:xfrm>
            <a:off x="647950" y="6024920"/>
            <a:ext cx="4871616" cy="4429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7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3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增加小食部的盈利</a:t>
            </a:r>
            <a:endParaRPr/>
          </a:p>
        </p:txBody>
      </p:sp>
      <p:sp>
        <p:nvSpPr>
          <p:cNvPr id="622" name="Google Shape;622;p24"/>
          <p:cNvSpPr txBox="1"/>
          <p:nvPr/>
        </p:nvSpPr>
        <p:spPr>
          <a:xfrm>
            <a:off x="6645819" y="7584146"/>
            <a:ext cx="4871616" cy="4429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7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3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提升全校學生的睡眠質素</a:t>
            </a:r>
            <a:endParaRPr/>
          </a:p>
        </p:txBody>
      </p:sp>
      <p:sp>
        <p:nvSpPr>
          <p:cNvPr id="623" name="Google Shape;623;p24"/>
          <p:cNvSpPr txBox="1"/>
          <p:nvPr/>
        </p:nvSpPr>
        <p:spPr>
          <a:xfrm>
            <a:off x="-22291" y="639143"/>
            <a:ext cx="18288000" cy="8743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39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分組活動：「數據迴戰」</a:t>
            </a:r>
            <a:endParaRPr/>
          </a:p>
        </p:txBody>
      </p:sp>
      <p:sp>
        <p:nvSpPr>
          <p:cNvPr id="624" name="Google Shape;624;p24"/>
          <p:cNvSpPr txBox="1"/>
          <p:nvPr/>
        </p:nvSpPr>
        <p:spPr>
          <a:xfrm>
            <a:off x="341581" y="2473058"/>
            <a:ext cx="1148948" cy="10483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61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/>
          </a:p>
        </p:txBody>
      </p:sp>
      <p:sp>
        <p:nvSpPr>
          <p:cNvPr id="625" name="Google Shape;625;p24"/>
          <p:cNvSpPr txBox="1"/>
          <p:nvPr/>
        </p:nvSpPr>
        <p:spPr>
          <a:xfrm>
            <a:off x="6283250" y="4032283"/>
            <a:ext cx="1148948" cy="10483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61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/>
          </a:p>
        </p:txBody>
      </p:sp>
      <p:sp>
        <p:nvSpPr>
          <p:cNvPr id="626" name="Google Shape;626;p24"/>
          <p:cNvSpPr txBox="1"/>
          <p:nvPr/>
        </p:nvSpPr>
        <p:spPr>
          <a:xfrm>
            <a:off x="12361520" y="5807371"/>
            <a:ext cx="1148948" cy="10483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61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/>
          </a:p>
        </p:txBody>
      </p:sp>
      <p:sp>
        <p:nvSpPr>
          <p:cNvPr id="627" name="Google Shape;627;p24"/>
          <p:cNvSpPr txBox="1"/>
          <p:nvPr/>
        </p:nvSpPr>
        <p:spPr>
          <a:xfrm>
            <a:off x="11568696" y="9512768"/>
            <a:ext cx="7041256" cy="4429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7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3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提升學生之課外活動參與度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25"/>
          <p:cNvSpPr/>
          <p:nvPr/>
        </p:nvSpPr>
        <p:spPr>
          <a:xfrm flipH="1" rot="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18288000"/>
                </a:moveTo>
                <a:lnTo>
                  <a:pt x="10287000" y="0"/>
                </a:ln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grpSp>
        <p:nvGrpSpPr>
          <p:cNvPr id="633" name="Google Shape;633;p25"/>
          <p:cNvGrpSpPr/>
          <p:nvPr/>
        </p:nvGrpSpPr>
        <p:grpSpPr>
          <a:xfrm>
            <a:off x="2673119" y="3749463"/>
            <a:ext cx="3632299" cy="1050828"/>
            <a:chOff x="0" y="-47625"/>
            <a:chExt cx="1392413" cy="402827"/>
          </a:xfrm>
        </p:grpSpPr>
        <p:sp>
          <p:nvSpPr>
            <p:cNvPr id="634" name="Google Shape;634;p25"/>
            <p:cNvSpPr/>
            <p:nvPr/>
          </p:nvSpPr>
          <p:spPr>
            <a:xfrm>
              <a:off x="0" y="0"/>
              <a:ext cx="1392413" cy="355202"/>
            </a:xfrm>
            <a:custGeom>
              <a:rect b="b" l="l" r="r" t="t"/>
              <a:pathLst>
                <a:path extrusionOk="0" h="355202" w="1392413">
                  <a:moveTo>
                    <a:pt x="108702" y="0"/>
                  </a:moveTo>
                  <a:lnTo>
                    <a:pt x="1283711" y="0"/>
                  </a:lnTo>
                  <a:cubicBezTo>
                    <a:pt x="1343745" y="0"/>
                    <a:pt x="1392413" y="48668"/>
                    <a:pt x="1392413" y="108702"/>
                  </a:cubicBezTo>
                  <a:lnTo>
                    <a:pt x="1392413" y="246500"/>
                  </a:lnTo>
                  <a:cubicBezTo>
                    <a:pt x="1392413" y="275329"/>
                    <a:pt x="1380960" y="302978"/>
                    <a:pt x="1360575" y="323364"/>
                  </a:cubicBezTo>
                  <a:cubicBezTo>
                    <a:pt x="1340189" y="343749"/>
                    <a:pt x="1312541" y="355202"/>
                    <a:pt x="1283711" y="355202"/>
                  </a:cubicBezTo>
                  <a:lnTo>
                    <a:pt x="108702" y="355202"/>
                  </a:lnTo>
                  <a:cubicBezTo>
                    <a:pt x="79872" y="355202"/>
                    <a:pt x="52224" y="343749"/>
                    <a:pt x="31838" y="323364"/>
                  </a:cubicBezTo>
                  <a:cubicBezTo>
                    <a:pt x="11452" y="302978"/>
                    <a:pt x="0" y="275329"/>
                    <a:pt x="0" y="246500"/>
                  </a:cubicBezTo>
                  <a:lnTo>
                    <a:pt x="0" y="108702"/>
                  </a:lnTo>
                  <a:cubicBezTo>
                    <a:pt x="0" y="79872"/>
                    <a:pt x="11452" y="52224"/>
                    <a:pt x="31838" y="31838"/>
                  </a:cubicBezTo>
                  <a:cubicBezTo>
                    <a:pt x="52224" y="11452"/>
                    <a:pt x="79872" y="0"/>
                    <a:pt x="108702" y="0"/>
                  </a:cubicBezTo>
                  <a:close/>
                </a:path>
              </a:pathLst>
            </a:custGeom>
            <a:gradFill>
              <a:gsLst>
                <a:gs pos="0">
                  <a:srgbClr val="CDFFD8">
                    <a:alpha val="68627"/>
                  </a:srgbClr>
                </a:gs>
                <a:gs pos="50000">
                  <a:srgbClr val="94B9FF">
                    <a:alpha val="0"/>
                  </a:srgbClr>
                </a:gs>
                <a:gs pos="100000">
                  <a:srgbClr val="A7BBDF">
                    <a:alpha val="52156"/>
                  </a:srgbClr>
                </a:gs>
              </a:gsLst>
              <a:lin ang="0" scaled="0"/>
            </a:gradFill>
            <a:ln cap="rnd" cmpd="sng" w="47625">
              <a:solidFill>
                <a:srgbClr val="CDFFD8">
                  <a:alpha val="68627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5" name="Google Shape;635;p25"/>
            <p:cNvSpPr txBox="1"/>
            <p:nvPr/>
          </p:nvSpPr>
          <p:spPr>
            <a:xfrm>
              <a:off x="0" y="-47625"/>
              <a:ext cx="1392413" cy="4028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9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36" name="Google Shape;636;p25"/>
          <p:cNvGrpSpPr/>
          <p:nvPr/>
        </p:nvGrpSpPr>
        <p:grpSpPr>
          <a:xfrm>
            <a:off x="2673119" y="2506569"/>
            <a:ext cx="3632299" cy="1050828"/>
            <a:chOff x="0" y="-47625"/>
            <a:chExt cx="1392413" cy="402827"/>
          </a:xfrm>
        </p:grpSpPr>
        <p:sp>
          <p:nvSpPr>
            <p:cNvPr id="637" name="Google Shape;637;p25"/>
            <p:cNvSpPr/>
            <p:nvPr/>
          </p:nvSpPr>
          <p:spPr>
            <a:xfrm>
              <a:off x="0" y="0"/>
              <a:ext cx="1392413" cy="355202"/>
            </a:xfrm>
            <a:custGeom>
              <a:rect b="b" l="l" r="r" t="t"/>
              <a:pathLst>
                <a:path extrusionOk="0" h="355202" w="1392413">
                  <a:moveTo>
                    <a:pt x="108702" y="0"/>
                  </a:moveTo>
                  <a:lnTo>
                    <a:pt x="1283711" y="0"/>
                  </a:lnTo>
                  <a:cubicBezTo>
                    <a:pt x="1343745" y="0"/>
                    <a:pt x="1392413" y="48668"/>
                    <a:pt x="1392413" y="108702"/>
                  </a:cubicBezTo>
                  <a:lnTo>
                    <a:pt x="1392413" y="246500"/>
                  </a:lnTo>
                  <a:cubicBezTo>
                    <a:pt x="1392413" y="275329"/>
                    <a:pt x="1380960" y="302978"/>
                    <a:pt x="1360575" y="323364"/>
                  </a:cubicBezTo>
                  <a:cubicBezTo>
                    <a:pt x="1340189" y="343749"/>
                    <a:pt x="1312541" y="355202"/>
                    <a:pt x="1283711" y="355202"/>
                  </a:cubicBezTo>
                  <a:lnTo>
                    <a:pt x="108702" y="355202"/>
                  </a:lnTo>
                  <a:cubicBezTo>
                    <a:pt x="79872" y="355202"/>
                    <a:pt x="52224" y="343749"/>
                    <a:pt x="31838" y="323364"/>
                  </a:cubicBezTo>
                  <a:cubicBezTo>
                    <a:pt x="11452" y="302978"/>
                    <a:pt x="0" y="275329"/>
                    <a:pt x="0" y="246500"/>
                  </a:cubicBezTo>
                  <a:lnTo>
                    <a:pt x="0" y="108702"/>
                  </a:lnTo>
                  <a:cubicBezTo>
                    <a:pt x="0" y="79872"/>
                    <a:pt x="11452" y="52224"/>
                    <a:pt x="31838" y="31838"/>
                  </a:cubicBezTo>
                  <a:cubicBezTo>
                    <a:pt x="52224" y="11452"/>
                    <a:pt x="79872" y="0"/>
                    <a:pt x="108702" y="0"/>
                  </a:cubicBezTo>
                  <a:close/>
                </a:path>
              </a:pathLst>
            </a:custGeom>
            <a:gradFill>
              <a:gsLst>
                <a:gs pos="0">
                  <a:srgbClr val="CDFFD8">
                    <a:alpha val="68627"/>
                  </a:srgbClr>
                </a:gs>
                <a:gs pos="50000">
                  <a:srgbClr val="94B9FF">
                    <a:alpha val="0"/>
                  </a:srgbClr>
                </a:gs>
                <a:gs pos="100000">
                  <a:srgbClr val="A7BBDF">
                    <a:alpha val="52156"/>
                  </a:srgbClr>
                </a:gs>
              </a:gsLst>
              <a:lin ang="0" scaled="0"/>
            </a:gradFill>
            <a:ln cap="rnd" cmpd="sng" w="47625">
              <a:solidFill>
                <a:srgbClr val="CDFFD8">
                  <a:alpha val="68627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8" name="Google Shape;638;p25"/>
            <p:cNvSpPr txBox="1"/>
            <p:nvPr/>
          </p:nvSpPr>
          <p:spPr>
            <a:xfrm>
              <a:off x="0" y="-47625"/>
              <a:ext cx="1392413" cy="4028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9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39" name="Google Shape;639;p25"/>
          <p:cNvGrpSpPr/>
          <p:nvPr/>
        </p:nvGrpSpPr>
        <p:grpSpPr>
          <a:xfrm>
            <a:off x="2673119" y="4992356"/>
            <a:ext cx="3632299" cy="1050828"/>
            <a:chOff x="0" y="-47625"/>
            <a:chExt cx="1392413" cy="402827"/>
          </a:xfrm>
        </p:grpSpPr>
        <p:sp>
          <p:nvSpPr>
            <p:cNvPr id="640" name="Google Shape;640;p25"/>
            <p:cNvSpPr/>
            <p:nvPr/>
          </p:nvSpPr>
          <p:spPr>
            <a:xfrm>
              <a:off x="0" y="0"/>
              <a:ext cx="1392413" cy="355202"/>
            </a:xfrm>
            <a:custGeom>
              <a:rect b="b" l="l" r="r" t="t"/>
              <a:pathLst>
                <a:path extrusionOk="0" h="355202" w="1392413">
                  <a:moveTo>
                    <a:pt x="108702" y="0"/>
                  </a:moveTo>
                  <a:lnTo>
                    <a:pt x="1283711" y="0"/>
                  </a:lnTo>
                  <a:cubicBezTo>
                    <a:pt x="1343745" y="0"/>
                    <a:pt x="1392413" y="48668"/>
                    <a:pt x="1392413" y="108702"/>
                  </a:cubicBezTo>
                  <a:lnTo>
                    <a:pt x="1392413" y="246500"/>
                  </a:lnTo>
                  <a:cubicBezTo>
                    <a:pt x="1392413" y="275329"/>
                    <a:pt x="1380960" y="302978"/>
                    <a:pt x="1360575" y="323364"/>
                  </a:cubicBezTo>
                  <a:cubicBezTo>
                    <a:pt x="1340189" y="343749"/>
                    <a:pt x="1312541" y="355202"/>
                    <a:pt x="1283711" y="355202"/>
                  </a:cubicBezTo>
                  <a:lnTo>
                    <a:pt x="108702" y="355202"/>
                  </a:lnTo>
                  <a:cubicBezTo>
                    <a:pt x="79872" y="355202"/>
                    <a:pt x="52224" y="343749"/>
                    <a:pt x="31838" y="323364"/>
                  </a:cubicBezTo>
                  <a:cubicBezTo>
                    <a:pt x="11452" y="302978"/>
                    <a:pt x="0" y="275329"/>
                    <a:pt x="0" y="246500"/>
                  </a:cubicBezTo>
                  <a:lnTo>
                    <a:pt x="0" y="108702"/>
                  </a:lnTo>
                  <a:cubicBezTo>
                    <a:pt x="0" y="79872"/>
                    <a:pt x="11452" y="52224"/>
                    <a:pt x="31838" y="31838"/>
                  </a:cubicBezTo>
                  <a:cubicBezTo>
                    <a:pt x="52224" y="11452"/>
                    <a:pt x="79872" y="0"/>
                    <a:pt x="108702" y="0"/>
                  </a:cubicBezTo>
                  <a:close/>
                </a:path>
              </a:pathLst>
            </a:custGeom>
            <a:gradFill>
              <a:gsLst>
                <a:gs pos="0">
                  <a:srgbClr val="CDFFD8">
                    <a:alpha val="68627"/>
                  </a:srgbClr>
                </a:gs>
                <a:gs pos="50000">
                  <a:srgbClr val="94B9FF">
                    <a:alpha val="0"/>
                  </a:srgbClr>
                </a:gs>
                <a:gs pos="100000">
                  <a:srgbClr val="A7BBDF">
                    <a:alpha val="52156"/>
                  </a:srgbClr>
                </a:gs>
              </a:gsLst>
              <a:lin ang="0" scaled="0"/>
            </a:gradFill>
            <a:ln cap="rnd" cmpd="sng" w="47625">
              <a:solidFill>
                <a:srgbClr val="CDFFD8">
                  <a:alpha val="68627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1" name="Google Shape;641;p25"/>
            <p:cNvSpPr txBox="1"/>
            <p:nvPr/>
          </p:nvSpPr>
          <p:spPr>
            <a:xfrm>
              <a:off x="0" y="-47625"/>
              <a:ext cx="1392413" cy="4028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9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42" name="Google Shape;642;p25"/>
          <p:cNvGrpSpPr/>
          <p:nvPr/>
        </p:nvGrpSpPr>
        <p:grpSpPr>
          <a:xfrm>
            <a:off x="2673119" y="6233294"/>
            <a:ext cx="3632299" cy="1050828"/>
            <a:chOff x="0" y="-47625"/>
            <a:chExt cx="1392413" cy="402827"/>
          </a:xfrm>
        </p:grpSpPr>
        <p:sp>
          <p:nvSpPr>
            <p:cNvPr id="643" name="Google Shape;643;p25"/>
            <p:cNvSpPr/>
            <p:nvPr/>
          </p:nvSpPr>
          <p:spPr>
            <a:xfrm>
              <a:off x="0" y="0"/>
              <a:ext cx="1392413" cy="355202"/>
            </a:xfrm>
            <a:custGeom>
              <a:rect b="b" l="l" r="r" t="t"/>
              <a:pathLst>
                <a:path extrusionOk="0" h="355202" w="1392413">
                  <a:moveTo>
                    <a:pt x="108702" y="0"/>
                  </a:moveTo>
                  <a:lnTo>
                    <a:pt x="1283711" y="0"/>
                  </a:lnTo>
                  <a:cubicBezTo>
                    <a:pt x="1343745" y="0"/>
                    <a:pt x="1392413" y="48668"/>
                    <a:pt x="1392413" y="108702"/>
                  </a:cubicBezTo>
                  <a:lnTo>
                    <a:pt x="1392413" y="246500"/>
                  </a:lnTo>
                  <a:cubicBezTo>
                    <a:pt x="1392413" y="275329"/>
                    <a:pt x="1380960" y="302978"/>
                    <a:pt x="1360575" y="323364"/>
                  </a:cubicBezTo>
                  <a:cubicBezTo>
                    <a:pt x="1340189" y="343749"/>
                    <a:pt x="1312541" y="355202"/>
                    <a:pt x="1283711" y="355202"/>
                  </a:cubicBezTo>
                  <a:lnTo>
                    <a:pt x="108702" y="355202"/>
                  </a:lnTo>
                  <a:cubicBezTo>
                    <a:pt x="79872" y="355202"/>
                    <a:pt x="52224" y="343749"/>
                    <a:pt x="31838" y="323364"/>
                  </a:cubicBezTo>
                  <a:cubicBezTo>
                    <a:pt x="11452" y="302978"/>
                    <a:pt x="0" y="275329"/>
                    <a:pt x="0" y="246500"/>
                  </a:cubicBezTo>
                  <a:lnTo>
                    <a:pt x="0" y="108702"/>
                  </a:lnTo>
                  <a:cubicBezTo>
                    <a:pt x="0" y="79872"/>
                    <a:pt x="11452" y="52224"/>
                    <a:pt x="31838" y="31838"/>
                  </a:cubicBezTo>
                  <a:cubicBezTo>
                    <a:pt x="52224" y="11452"/>
                    <a:pt x="79872" y="0"/>
                    <a:pt x="108702" y="0"/>
                  </a:cubicBezTo>
                  <a:close/>
                </a:path>
              </a:pathLst>
            </a:custGeom>
            <a:gradFill>
              <a:gsLst>
                <a:gs pos="0">
                  <a:srgbClr val="CDFFD8">
                    <a:alpha val="68627"/>
                  </a:srgbClr>
                </a:gs>
                <a:gs pos="50000">
                  <a:srgbClr val="94B9FF">
                    <a:alpha val="0"/>
                  </a:srgbClr>
                </a:gs>
                <a:gs pos="100000">
                  <a:srgbClr val="A7BBDF">
                    <a:alpha val="52156"/>
                  </a:srgbClr>
                </a:gs>
              </a:gsLst>
              <a:lin ang="0" scaled="0"/>
            </a:gradFill>
            <a:ln cap="rnd" cmpd="sng" w="47625">
              <a:solidFill>
                <a:srgbClr val="CDFFD8">
                  <a:alpha val="68627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4" name="Google Shape;644;p25"/>
            <p:cNvSpPr txBox="1"/>
            <p:nvPr/>
          </p:nvSpPr>
          <p:spPr>
            <a:xfrm>
              <a:off x="0" y="-47625"/>
              <a:ext cx="1392413" cy="4028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9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45" name="Google Shape;645;p25"/>
          <p:cNvGrpSpPr/>
          <p:nvPr/>
        </p:nvGrpSpPr>
        <p:grpSpPr>
          <a:xfrm>
            <a:off x="1406787" y="2673192"/>
            <a:ext cx="842460" cy="842460"/>
            <a:chOff x="0" y="0"/>
            <a:chExt cx="1123280" cy="1123280"/>
          </a:xfrm>
        </p:grpSpPr>
        <p:sp>
          <p:nvSpPr>
            <p:cNvPr id="646" name="Google Shape;646;p25"/>
            <p:cNvSpPr/>
            <p:nvPr/>
          </p:nvSpPr>
          <p:spPr>
            <a:xfrm>
              <a:off x="0" y="0"/>
              <a:ext cx="1123280" cy="1123280"/>
            </a:xfrm>
            <a:custGeom>
              <a:rect b="b" l="l" r="r" t="t"/>
              <a:pathLst>
                <a:path extrusionOk="0" h="1123280" w="1123280">
                  <a:moveTo>
                    <a:pt x="0" y="0"/>
                  </a:moveTo>
                  <a:lnTo>
                    <a:pt x="1123280" y="0"/>
                  </a:lnTo>
                  <a:lnTo>
                    <a:pt x="1123280" y="1123280"/>
                  </a:lnTo>
                  <a:lnTo>
                    <a:pt x="0" y="112328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647" name="Google Shape;647;p25"/>
            <p:cNvSpPr txBox="1"/>
            <p:nvPr/>
          </p:nvSpPr>
          <p:spPr>
            <a:xfrm>
              <a:off x="314451" y="210441"/>
              <a:ext cx="808829" cy="6307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76" u="none" cap="none" strike="noStrike">
                  <a:solidFill>
                    <a:srgbClr val="A8DFFD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01</a:t>
              </a:r>
              <a:endParaRPr/>
            </a:p>
          </p:txBody>
        </p:sp>
      </p:grpSp>
      <p:grpSp>
        <p:nvGrpSpPr>
          <p:cNvPr id="648" name="Google Shape;648;p25"/>
          <p:cNvGrpSpPr/>
          <p:nvPr/>
        </p:nvGrpSpPr>
        <p:grpSpPr>
          <a:xfrm>
            <a:off x="1406787" y="3907675"/>
            <a:ext cx="842460" cy="842410"/>
            <a:chOff x="0" y="0"/>
            <a:chExt cx="1123280" cy="1123214"/>
          </a:xfrm>
        </p:grpSpPr>
        <p:sp>
          <p:nvSpPr>
            <p:cNvPr id="649" name="Google Shape;649;p25"/>
            <p:cNvSpPr/>
            <p:nvPr/>
          </p:nvSpPr>
          <p:spPr>
            <a:xfrm>
              <a:off x="0" y="0"/>
              <a:ext cx="1123280" cy="1123214"/>
            </a:xfrm>
            <a:custGeom>
              <a:rect b="b" l="l" r="r" t="t"/>
              <a:pathLst>
                <a:path extrusionOk="0" h="1123214" w="1123280">
                  <a:moveTo>
                    <a:pt x="0" y="0"/>
                  </a:moveTo>
                  <a:lnTo>
                    <a:pt x="1123280" y="0"/>
                  </a:lnTo>
                  <a:lnTo>
                    <a:pt x="1123280" y="1123214"/>
                  </a:lnTo>
                  <a:lnTo>
                    <a:pt x="0" y="112321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-1" l="0" r="0" t="-1"/>
              </a:stretch>
            </a:blipFill>
            <a:ln>
              <a:noFill/>
            </a:ln>
          </p:spPr>
        </p:sp>
        <p:sp>
          <p:nvSpPr>
            <p:cNvPr id="650" name="Google Shape;650;p25"/>
            <p:cNvSpPr txBox="1"/>
            <p:nvPr/>
          </p:nvSpPr>
          <p:spPr>
            <a:xfrm>
              <a:off x="314451" y="210441"/>
              <a:ext cx="808829" cy="6307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76" u="none" cap="none" strike="noStrike">
                  <a:solidFill>
                    <a:srgbClr val="A8DFFD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02</a:t>
              </a:r>
              <a:endParaRPr/>
            </a:p>
          </p:txBody>
        </p:sp>
      </p:grpSp>
      <p:grpSp>
        <p:nvGrpSpPr>
          <p:cNvPr id="651" name="Google Shape;651;p25"/>
          <p:cNvGrpSpPr/>
          <p:nvPr/>
        </p:nvGrpSpPr>
        <p:grpSpPr>
          <a:xfrm>
            <a:off x="1406787" y="5153924"/>
            <a:ext cx="842460" cy="842460"/>
            <a:chOff x="0" y="0"/>
            <a:chExt cx="1123280" cy="1123280"/>
          </a:xfrm>
        </p:grpSpPr>
        <p:sp>
          <p:nvSpPr>
            <p:cNvPr id="652" name="Google Shape;652;p25"/>
            <p:cNvSpPr/>
            <p:nvPr/>
          </p:nvSpPr>
          <p:spPr>
            <a:xfrm>
              <a:off x="0" y="0"/>
              <a:ext cx="1123280" cy="1123280"/>
            </a:xfrm>
            <a:custGeom>
              <a:rect b="b" l="l" r="r" t="t"/>
              <a:pathLst>
                <a:path extrusionOk="0" h="1123280" w="1123280">
                  <a:moveTo>
                    <a:pt x="0" y="0"/>
                  </a:moveTo>
                  <a:lnTo>
                    <a:pt x="1123280" y="0"/>
                  </a:lnTo>
                  <a:lnTo>
                    <a:pt x="1123280" y="1123280"/>
                  </a:lnTo>
                  <a:lnTo>
                    <a:pt x="0" y="112328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653" name="Google Shape;653;p25"/>
            <p:cNvSpPr txBox="1"/>
            <p:nvPr/>
          </p:nvSpPr>
          <p:spPr>
            <a:xfrm>
              <a:off x="314451" y="210441"/>
              <a:ext cx="808829" cy="6307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76" u="none" cap="none" strike="noStrike">
                  <a:solidFill>
                    <a:srgbClr val="A8DFFD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03</a:t>
              </a:r>
              <a:endParaRPr/>
            </a:p>
          </p:txBody>
        </p:sp>
      </p:grpSp>
      <p:grpSp>
        <p:nvGrpSpPr>
          <p:cNvPr id="654" name="Google Shape;654;p25"/>
          <p:cNvGrpSpPr/>
          <p:nvPr/>
        </p:nvGrpSpPr>
        <p:grpSpPr>
          <a:xfrm>
            <a:off x="1406787" y="6402861"/>
            <a:ext cx="842460" cy="842460"/>
            <a:chOff x="0" y="0"/>
            <a:chExt cx="1123280" cy="1123280"/>
          </a:xfrm>
        </p:grpSpPr>
        <p:sp>
          <p:nvSpPr>
            <p:cNvPr id="655" name="Google Shape;655;p25"/>
            <p:cNvSpPr/>
            <p:nvPr/>
          </p:nvSpPr>
          <p:spPr>
            <a:xfrm>
              <a:off x="0" y="0"/>
              <a:ext cx="1123280" cy="1123280"/>
            </a:xfrm>
            <a:custGeom>
              <a:rect b="b" l="l" r="r" t="t"/>
              <a:pathLst>
                <a:path extrusionOk="0" h="1123280" w="1123280">
                  <a:moveTo>
                    <a:pt x="0" y="0"/>
                  </a:moveTo>
                  <a:lnTo>
                    <a:pt x="1123280" y="0"/>
                  </a:lnTo>
                  <a:lnTo>
                    <a:pt x="1123280" y="1123280"/>
                  </a:lnTo>
                  <a:lnTo>
                    <a:pt x="0" y="112328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656" name="Google Shape;656;p25"/>
            <p:cNvSpPr txBox="1"/>
            <p:nvPr/>
          </p:nvSpPr>
          <p:spPr>
            <a:xfrm>
              <a:off x="314451" y="210441"/>
              <a:ext cx="808829" cy="6307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76" u="none" cap="none" strike="noStrike">
                  <a:solidFill>
                    <a:srgbClr val="A8DFFD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04</a:t>
              </a:r>
              <a:endParaRPr/>
            </a:p>
          </p:txBody>
        </p:sp>
      </p:grpSp>
      <p:grpSp>
        <p:nvGrpSpPr>
          <p:cNvPr id="657" name="Google Shape;657;p25"/>
          <p:cNvGrpSpPr/>
          <p:nvPr/>
        </p:nvGrpSpPr>
        <p:grpSpPr>
          <a:xfrm>
            <a:off x="2673119" y="7446748"/>
            <a:ext cx="3632299" cy="1050828"/>
            <a:chOff x="0" y="-47625"/>
            <a:chExt cx="1392413" cy="402827"/>
          </a:xfrm>
        </p:grpSpPr>
        <p:sp>
          <p:nvSpPr>
            <p:cNvPr id="658" name="Google Shape;658;p25"/>
            <p:cNvSpPr/>
            <p:nvPr/>
          </p:nvSpPr>
          <p:spPr>
            <a:xfrm>
              <a:off x="0" y="0"/>
              <a:ext cx="1392413" cy="355202"/>
            </a:xfrm>
            <a:custGeom>
              <a:rect b="b" l="l" r="r" t="t"/>
              <a:pathLst>
                <a:path extrusionOk="0" h="355202" w="1392413">
                  <a:moveTo>
                    <a:pt x="108702" y="0"/>
                  </a:moveTo>
                  <a:lnTo>
                    <a:pt x="1283711" y="0"/>
                  </a:lnTo>
                  <a:cubicBezTo>
                    <a:pt x="1343745" y="0"/>
                    <a:pt x="1392413" y="48668"/>
                    <a:pt x="1392413" y="108702"/>
                  </a:cubicBezTo>
                  <a:lnTo>
                    <a:pt x="1392413" y="246500"/>
                  </a:lnTo>
                  <a:cubicBezTo>
                    <a:pt x="1392413" y="275329"/>
                    <a:pt x="1380960" y="302978"/>
                    <a:pt x="1360575" y="323364"/>
                  </a:cubicBezTo>
                  <a:cubicBezTo>
                    <a:pt x="1340189" y="343749"/>
                    <a:pt x="1312541" y="355202"/>
                    <a:pt x="1283711" y="355202"/>
                  </a:cubicBezTo>
                  <a:lnTo>
                    <a:pt x="108702" y="355202"/>
                  </a:lnTo>
                  <a:cubicBezTo>
                    <a:pt x="79872" y="355202"/>
                    <a:pt x="52224" y="343749"/>
                    <a:pt x="31838" y="323364"/>
                  </a:cubicBezTo>
                  <a:cubicBezTo>
                    <a:pt x="11452" y="302978"/>
                    <a:pt x="0" y="275329"/>
                    <a:pt x="0" y="246500"/>
                  </a:cubicBezTo>
                  <a:lnTo>
                    <a:pt x="0" y="108702"/>
                  </a:lnTo>
                  <a:cubicBezTo>
                    <a:pt x="0" y="79872"/>
                    <a:pt x="11452" y="52224"/>
                    <a:pt x="31838" y="31838"/>
                  </a:cubicBezTo>
                  <a:cubicBezTo>
                    <a:pt x="52224" y="11452"/>
                    <a:pt x="79872" y="0"/>
                    <a:pt x="108702" y="0"/>
                  </a:cubicBezTo>
                  <a:close/>
                </a:path>
              </a:pathLst>
            </a:custGeom>
            <a:gradFill>
              <a:gsLst>
                <a:gs pos="0">
                  <a:srgbClr val="CDFFD8">
                    <a:alpha val="68627"/>
                  </a:srgbClr>
                </a:gs>
                <a:gs pos="50000">
                  <a:srgbClr val="94B9FF">
                    <a:alpha val="0"/>
                  </a:srgbClr>
                </a:gs>
                <a:gs pos="100000">
                  <a:srgbClr val="A7BBDF">
                    <a:alpha val="52156"/>
                  </a:srgbClr>
                </a:gs>
              </a:gsLst>
              <a:lin ang="0" scaled="0"/>
            </a:gradFill>
            <a:ln cap="rnd" cmpd="sng" w="47625">
              <a:solidFill>
                <a:srgbClr val="CDFFD8">
                  <a:alpha val="68627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9" name="Google Shape;659;p25"/>
            <p:cNvSpPr txBox="1"/>
            <p:nvPr/>
          </p:nvSpPr>
          <p:spPr>
            <a:xfrm>
              <a:off x="0" y="-47625"/>
              <a:ext cx="1392413" cy="4028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9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60" name="Google Shape;660;p25"/>
          <p:cNvGrpSpPr/>
          <p:nvPr/>
        </p:nvGrpSpPr>
        <p:grpSpPr>
          <a:xfrm>
            <a:off x="1406787" y="7616315"/>
            <a:ext cx="842460" cy="842410"/>
            <a:chOff x="0" y="0"/>
            <a:chExt cx="1123280" cy="1123214"/>
          </a:xfrm>
        </p:grpSpPr>
        <p:sp>
          <p:nvSpPr>
            <p:cNvPr id="661" name="Google Shape;661;p25"/>
            <p:cNvSpPr/>
            <p:nvPr/>
          </p:nvSpPr>
          <p:spPr>
            <a:xfrm>
              <a:off x="0" y="0"/>
              <a:ext cx="1123280" cy="1123214"/>
            </a:xfrm>
            <a:custGeom>
              <a:rect b="b" l="l" r="r" t="t"/>
              <a:pathLst>
                <a:path extrusionOk="0" h="1123214" w="1123280">
                  <a:moveTo>
                    <a:pt x="0" y="0"/>
                  </a:moveTo>
                  <a:lnTo>
                    <a:pt x="1123280" y="0"/>
                  </a:lnTo>
                  <a:lnTo>
                    <a:pt x="1123280" y="1123214"/>
                  </a:lnTo>
                  <a:lnTo>
                    <a:pt x="0" y="112321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-1" l="0" r="0" t="-1"/>
              </a:stretch>
            </a:blipFill>
            <a:ln>
              <a:noFill/>
            </a:ln>
          </p:spPr>
        </p:sp>
        <p:sp>
          <p:nvSpPr>
            <p:cNvPr id="662" name="Google Shape;662;p25"/>
            <p:cNvSpPr txBox="1"/>
            <p:nvPr/>
          </p:nvSpPr>
          <p:spPr>
            <a:xfrm>
              <a:off x="314451" y="210441"/>
              <a:ext cx="808829" cy="6307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76" u="none" cap="none" strike="noStrike">
                  <a:solidFill>
                    <a:srgbClr val="A8DFFD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05</a:t>
              </a:r>
              <a:endParaRPr/>
            </a:p>
          </p:txBody>
        </p:sp>
      </p:grpSp>
      <p:grpSp>
        <p:nvGrpSpPr>
          <p:cNvPr id="663" name="Google Shape;663;p25"/>
          <p:cNvGrpSpPr/>
          <p:nvPr/>
        </p:nvGrpSpPr>
        <p:grpSpPr>
          <a:xfrm>
            <a:off x="2673119" y="8660075"/>
            <a:ext cx="3632299" cy="1050828"/>
            <a:chOff x="0" y="-47625"/>
            <a:chExt cx="1392413" cy="402827"/>
          </a:xfrm>
        </p:grpSpPr>
        <p:sp>
          <p:nvSpPr>
            <p:cNvPr id="664" name="Google Shape;664;p25"/>
            <p:cNvSpPr/>
            <p:nvPr/>
          </p:nvSpPr>
          <p:spPr>
            <a:xfrm>
              <a:off x="0" y="0"/>
              <a:ext cx="1392413" cy="355202"/>
            </a:xfrm>
            <a:custGeom>
              <a:rect b="b" l="l" r="r" t="t"/>
              <a:pathLst>
                <a:path extrusionOk="0" h="355202" w="1392413">
                  <a:moveTo>
                    <a:pt x="108702" y="0"/>
                  </a:moveTo>
                  <a:lnTo>
                    <a:pt x="1283711" y="0"/>
                  </a:lnTo>
                  <a:cubicBezTo>
                    <a:pt x="1343745" y="0"/>
                    <a:pt x="1392413" y="48668"/>
                    <a:pt x="1392413" y="108702"/>
                  </a:cubicBezTo>
                  <a:lnTo>
                    <a:pt x="1392413" y="246500"/>
                  </a:lnTo>
                  <a:cubicBezTo>
                    <a:pt x="1392413" y="275329"/>
                    <a:pt x="1380960" y="302978"/>
                    <a:pt x="1360575" y="323364"/>
                  </a:cubicBezTo>
                  <a:cubicBezTo>
                    <a:pt x="1340189" y="343749"/>
                    <a:pt x="1312541" y="355202"/>
                    <a:pt x="1283711" y="355202"/>
                  </a:cubicBezTo>
                  <a:lnTo>
                    <a:pt x="108702" y="355202"/>
                  </a:lnTo>
                  <a:cubicBezTo>
                    <a:pt x="79872" y="355202"/>
                    <a:pt x="52224" y="343749"/>
                    <a:pt x="31838" y="323364"/>
                  </a:cubicBezTo>
                  <a:cubicBezTo>
                    <a:pt x="11452" y="302978"/>
                    <a:pt x="0" y="275329"/>
                    <a:pt x="0" y="246500"/>
                  </a:cubicBezTo>
                  <a:lnTo>
                    <a:pt x="0" y="108702"/>
                  </a:lnTo>
                  <a:cubicBezTo>
                    <a:pt x="0" y="79872"/>
                    <a:pt x="11452" y="52224"/>
                    <a:pt x="31838" y="31838"/>
                  </a:cubicBezTo>
                  <a:cubicBezTo>
                    <a:pt x="52224" y="11452"/>
                    <a:pt x="79872" y="0"/>
                    <a:pt x="108702" y="0"/>
                  </a:cubicBezTo>
                  <a:close/>
                </a:path>
              </a:pathLst>
            </a:custGeom>
            <a:gradFill>
              <a:gsLst>
                <a:gs pos="0">
                  <a:srgbClr val="CDFFD8">
                    <a:alpha val="68627"/>
                  </a:srgbClr>
                </a:gs>
                <a:gs pos="50000">
                  <a:srgbClr val="94B9FF">
                    <a:alpha val="0"/>
                  </a:srgbClr>
                </a:gs>
                <a:gs pos="100000">
                  <a:srgbClr val="A7BBDF">
                    <a:alpha val="52156"/>
                  </a:srgbClr>
                </a:gs>
              </a:gsLst>
              <a:lin ang="0" scaled="0"/>
            </a:gradFill>
            <a:ln cap="rnd" cmpd="sng" w="47625">
              <a:solidFill>
                <a:srgbClr val="CDFFD8">
                  <a:alpha val="68627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5" name="Google Shape;665;p25"/>
            <p:cNvSpPr txBox="1"/>
            <p:nvPr/>
          </p:nvSpPr>
          <p:spPr>
            <a:xfrm>
              <a:off x="0" y="-47625"/>
              <a:ext cx="1392413" cy="4028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9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66" name="Google Shape;666;p25"/>
          <p:cNvGrpSpPr/>
          <p:nvPr/>
        </p:nvGrpSpPr>
        <p:grpSpPr>
          <a:xfrm>
            <a:off x="1406787" y="8829643"/>
            <a:ext cx="842460" cy="842410"/>
            <a:chOff x="0" y="0"/>
            <a:chExt cx="1123280" cy="1123214"/>
          </a:xfrm>
        </p:grpSpPr>
        <p:sp>
          <p:nvSpPr>
            <p:cNvPr id="667" name="Google Shape;667;p25"/>
            <p:cNvSpPr/>
            <p:nvPr/>
          </p:nvSpPr>
          <p:spPr>
            <a:xfrm>
              <a:off x="0" y="0"/>
              <a:ext cx="1123280" cy="1123214"/>
            </a:xfrm>
            <a:custGeom>
              <a:rect b="b" l="l" r="r" t="t"/>
              <a:pathLst>
                <a:path extrusionOk="0" h="1123214" w="1123280">
                  <a:moveTo>
                    <a:pt x="0" y="0"/>
                  </a:moveTo>
                  <a:lnTo>
                    <a:pt x="1123280" y="0"/>
                  </a:lnTo>
                  <a:lnTo>
                    <a:pt x="1123280" y="1123214"/>
                  </a:lnTo>
                  <a:lnTo>
                    <a:pt x="0" y="112321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-1" l="0" r="0" t="-1"/>
              </a:stretch>
            </a:blipFill>
            <a:ln>
              <a:noFill/>
            </a:ln>
          </p:spPr>
        </p:sp>
        <p:sp>
          <p:nvSpPr>
            <p:cNvPr id="668" name="Google Shape;668;p25"/>
            <p:cNvSpPr txBox="1"/>
            <p:nvPr/>
          </p:nvSpPr>
          <p:spPr>
            <a:xfrm>
              <a:off x="314451" y="210441"/>
              <a:ext cx="808829" cy="6307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76" u="none" cap="none" strike="noStrike">
                  <a:solidFill>
                    <a:srgbClr val="A8DFFD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06</a:t>
              </a:r>
              <a:endParaRPr/>
            </a:p>
          </p:txBody>
        </p:sp>
      </p:grpSp>
      <p:sp>
        <p:nvSpPr>
          <p:cNvPr id="669" name="Google Shape;669;p25"/>
          <p:cNvSpPr/>
          <p:nvPr/>
        </p:nvSpPr>
        <p:spPr>
          <a:xfrm>
            <a:off x="5336995" y="2756751"/>
            <a:ext cx="675344" cy="675344"/>
          </a:xfrm>
          <a:custGeom>
            <a:rect b="b" l="l" r="r" t="t"/>
            <a:pathLst>
              <a:path extrusionOk="0" h="675344" w="675344">
                <a:moveTo>
                  <a:pt x="0" y="0"/>
                </a:moveTo>
                <a:lnTo>
                  <a:pt x="675344" y="0"/>
                </a:lnTo>
                <a:lnTo>
                  <a:pt x="675344" y="675343"/>
                </a:lnTo>
                <a:lnTo>
                  <a:pt x="0" y="6753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 cap="rnd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0" name="Google Shape;670;p25"/>
          <p:cNvSpPr/>
          <p:nvPr/>
        </p:nvSpPr>
        <p:spPr>
          <a:xfrm>
            <a:off x="5336995" y="3991209"/>
            <a:ext cx="675344" cy="675344"/>
          </a:xfrm>
          <a:custGeom>
            <a:rect b="b" l="l" r="r" t="t"/>
            <a:pathLst>
              <a:path extrusionOk="0" h="675344" w="675344">
                <a:moveTo>
                  <a:pt x="0" y="0"/>
                </a:moveTo>
                <a:lnTo>
                  <a:pt x="675344" y="0"/>
                </a:lnTo>
                <a:lnTo>
                  <a:pt x="675344" y="675343"/>
                </a:lnTo>
                <a:lnTo>
                  <a:pt x="0" y="6753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 cap="rnd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1" name="Google Shape;671;p25"/>
          <p:cNvSpPr/>
          <p:nvPr/>
        </p:nvSpPr>
        <p:spPr>
          <a:xfrm>
            <a:off x="5336995" y="5237483"/>
            <a:ext cx="675344" cy="675344"/>
          </a:xfrm>
          <a:custGeom>
            <a:rect b="b" l="l" r="r" t="t"/>
            <a:pathLst>
              <a:path extrusionOk="0" h="675344" w="675344">
                <a:moveTo>
                  <a:pt x="0" y="0"/>
                </a:moveTo>
                <a:lnTo>
                  <a:pt x="675344" y="0"/>
                </a:lnTo>
                <a:lnTo>
                  <a:pt x="675344" y="675344"/>
                </a:lnTo>
                <a:lnTo>
                  <a:pt x="0" y="6753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 cap="rnd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2" name="Google Shape;672;p25"/>
          <p:cNvSpPr/>
          <p:nvPr/>
        </p:nvSpPr>
        <p:spPr>
          <a:xfrm>
            <a:off x="5286510" y="6443832"/>
            <a:ext cx="675344" cy="675344"/>
          </a:xfrm>
          <a:custGeom>
            <a:rect b="b" l="l" r="r" t="t"/>
            <a:pathLst>
              <a:path extrusionOk="0" h="675344" w="675344">
                <a:moveTo>
                  <a:pt x="0" y="0"/>
                </a:moveTo>
                <a:lnTo>
                  <a:pt x="675344" y="0"/>
                </a:lnTo>
                <a:lnTo>
                  <a:pt x="675344" y="675344"/>
                </a:lnTo>
                <a:lnTo>
                  <a:pt x="0" y="6753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 cap="rnd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3" name="Google Shape;673;p25"/>
          <p:cNvSpPr/>
          <p:nvPr/>
        </p:nvSpPr>
        <p:spPr>
          <a:xfrm>
            <a:off x="5286510" y="7699849"/>
            <a:ext cx="675344" cy="675344"/>
          </a:xfrm>
          <a:custGeom>
            <a:rect b="b" l="l" r="r" t="t"/>
            <a:pathLst>
              <a:path extrusionOk="0" h="675344" w="675344">
                <a:moveTo>
                  <a:pt x="0" y="0"/>
                </a:moveTo>
                <a:lnTo>
                  <a:pt x="675344" y="0"/>
                </a:lnTo>
                <a:lnTo>
                  <a:pt x="675344" y="675344"/>
                </a:lnTo>
                <a:lnTo>
                  <a:pt x="0" y="6753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 cap="rnd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4" name="Google Shape;674;p25"/>
          <p:cNvSpPr/>
          <p:nvPr/>
        </p:nvSpPr>
        <p:spPr>
          <a:xfrm>
            <a:off x="5286510" y="8909935"/>
            <a:ext cx="675344" cy="675344"/>
          </a:xfrm>
          <a:custGeom>
            <a:rect b="b" l="l" r="r" t="t"/>
            <a:pathLst>
              <a:path extrusionOk="0" h="675344" w="675344">
                <a:moveTo>
                  <a:pt x="0" y="0"/>
                </a:moveTo>
                <a:lnTo>
                  <a:pt x="675344" y="0"/>
                </a:lnTo>
                <a:lnTo>
                  <a:pt x="675344" y="675344"/>
                </a:lnTo>
                <a:lnTo>
                  <a:pt x="0" y="6753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 cap="rnd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grpSp>
        <p:nvGrpSpPr>
          <p:cNvPr id="675" name="Google Shape;675;p25"/>
          <p:cNvGrpSpPr/>
          <p:nvPr/>
        </p:nvGrpSpPr>
        <p:grpSpPr>
          <a:xfrm>
            <a:off x="8676679" y="3791850"/>
            <a:ext cx="3632299" cy="1050828"/>
            <a:chOff x="0" y="-47625"/>
            <a:chExt cx="1392413" cy="402827"/>
          </a:xfrm>
        </p:grpSpPr>
        <p:sp>
          <p:nvSpPr>
            <p:cNvPr id="676" name="Google Shape;676;p25"/>
            <p:cNvSpPr/>
            <p:nvPr/>
          </p:nvSpPr>
          <p:spPr>
            <a:xfrm>
              <a:off x="0" y="0"/>
              <a:ext cx="1392413" cy="355202"/>
            </a:xfrm>
            <a:custGeom>
              <a:rect b="b" l="l" r="r" t="t"/>
              <a:pathLst>
                <a:path extrusionOk="0" h="355202" w="1392413">
                  <a:moveTo>
                    <a:pt x="108702" y="0"/>
                  </a:moveTo>
                  <a:lnTo>
                    <a:pt x="1283711" y="0"/>
                  </a:lnTo>
                  <a:cubicBezTo>
                    <a:pt x="1343745" y="0"/>
                    <a:pt x="1392413" y="48668"/>
                    <a:pt x="1392413" y="108702"/>
                  </a:cubicBezTo>
                  <a:lnTo>
                    <a:pt x="1392413" y="246500"/>
                  </a:lnTo>
                  <a:cubicBezTo>
                    <a:pt x="1392413" y="275329"/>
                    <a:pt x="1380960" y="302978"/>
                    <a:pt x="1360575" y="323364"/>
                  </a:cubicBezTo>
                  <a:cubicBezTo>
                    <a:pt x="1340189" y="343749"/>
                    <a:pt x="1312541" y="355202"/>
                    <a:pt x="1283711" y="355202"/>
                  </a:cubicBezTo>
                  <a:lnTo>
                    <a:pt x="108702" y="355202"/>
                  </a:lnTo>
                  <a:cubicBezTo>
                    <a:pt x="79872" y="355202"/>
                    <a:pt x="52224" y="343749"/>
                    <a:pt x="31838" y="323364"/>
                  </a:cubicBezTo>
                  <a:cubicBezTo>
                    <a:pt x="11452" y="302978"/>
                    <a:pt x="0" y="275329"/>
                    <a:pt x="0" y="246500"/>
                  </a:cubicBezTo>
                  <a:lnTo>
                    <a:pt x="0" y="108702"/>
                  </a:lnTo>
                  <a:cubicBezTo>
                    <a:pt x="0" y="79872"/>
                    <a:pt x="11452" y="52224"/>
                    <a:pt x="31838" y="31838"/>
                  </a:cubicBezTo>
                  <a:cubicBezTo>
                    <a:pt x="52224" y="11452"/>
                    <a:pt x="79872" y="0"/>
                    <a:pt x="108702" y="0"/>
                  </a:cubicBezTo>
                  <a:close/>
                </a:path>
              </a:pathLst>
            </a:custGeom>
            <a:gradFill>
              <a:gsLst>
                <a:gs pos="0">
                  <a:srgbClr val="CDFFD8">
                    <a:alpha val="68627"/>
                  </a:srgbClr>
                </a:gs>
                <a:gs pos="50000">
                  <a:srgbClr val="94B9FF">
                    <a:alpha val="0"/>
                  </a:srgbClr>
                </a:gs>
                <a:gs pos="100000">
                  <a:srgbClr val="A7BBDF">
                    <a:alpha val="52156"/>
                  </a:srgbClr>
                </a:gs>
              </a:gsLst>
              <a:lin ang="0" scaled="0"/>
            </a:gradFill>
            <a:ln cap="rnd" cmpd="sng" w="47625">
              <a:solidFill>
                <a:srgbClr val="CDFFD8">
                  <a:alpha val="68627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7" name="Google Shape;677;p25"/>
            <p:cNvSpPr txBox="1"/>
            <p:nvPr/>
          </p:nvSpPr>
          <p:spPr>
            <a:xfrm>
              <a:off x="0" y="-47625"/>
              <a:ext cx="1392413" cy="4028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9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78" name="Google Shape;678;p25"/>
          <p:cNvGrpSpPr/>
          <p:nvPr/>
        </p:nvGrpSpPr>
        <p:grpSpPr>
          <a:xfrm>
            <a:off x="8676679" y="2548956"/>
            <a:ext cx="3632299" cy="1050828"/>
            <a:chOff x="0" y="-47625"/>
            <a:chExt cx="1392413" cy="402827"/>
          </a:xfrm>
        </p:grpSpPr>
        <p:sp>
          <p:nvSpPr>
            <p:cNvPr id="679" name="Google Shape;679;p25"/>
            <p:cNvSpPr/>
            <p:nvPr/>
          </p:nvSpPr>
          <p:spPr>
            <a:xfrm>
              <a:off x="0" y="0"/>
              <a:ext cx="1392413" cy="355202"/>
            </a:xfrm>
            <a:custGeom>
              <a:rect b="b" l="l" r="r" t="t"/>
              <a:pathLst>
                <a:path extrusionOk="0" h="355202" w="1392413">
                  <a:moveTo>
                    <a:pt x="108702" y="0"/>
                  </a:moveTo>
                  <a:lnTo>
                    <a:pt x="1283711" y="0"/>
                  </a:lnTo>
                  <a:cubicBezTo>
                    <a:pt x="1343745" y="0"/>
                    <a:pt x="1392413" y="48668"/>
                    <a:pt x="1392413" y="108702"/>
                  </a:cubicBezTo>
                  <a:lnTo>
                    <a:pt x="1392413" y="246500"/>
                  </a:lnTo>
                  <a:cubicBezTo>
                    <a:pt x="1392413" y="275329"/>
                    <a:pt x="1380960" y="302978"/>
                    <a:pt x="1360575" y="323364"/>
                  </a:cubicBezTo>
                  <a:cubicBezTo>
                    <a:pt x="1340189" y="343749"/>
                    <a:pt x="1312541" y="355202"/>
                    <a:pt x="1283711" y="355202"/>
                  </a:cubicBezTo>
                  <a:lnTo>
                    <a:pt x="108702" y="355202"/>
                  </a:lnTo>
                  <a:cubicBezTo>
                    <a:pt x="79872" y="355202"/>
                    <a:pt x="52224" y="343749"/>
                    <a:pt x="31838" y="323364"/>
                  </a:cubicBezTo>
                  <a:cubicBezTo>
                    <a:pt x="11452" y="302978"/>
                    <a:pt x="0" y="275329"/>
                    <a:pt x="0" y="246500"/>
                  </a:cubicBezTo>
                  <a:lnTo>
                    <a:pt x="0" y="108702"/>
                  </a:lnTo>
                  <a:cubicBezTo>
                    <a:pt x="0" y="79872"/>
                    <a:pt x="11452" y="52224"/>
                    <a:pt x="31838" y="31838"/>
                  </a:cubicBezTo>
                  <a:cubicBezTo>
                    <a:pt x="52224" y="11452"/>
                    <a:pt x="79872" y="0"/>
                    <a:pt x="108702" y="0"/>
                  </a:cubicBezTo>
                  <a:close/>
                </a:path>
              </a:pathLst>
            </a:custGeom>
            <a:gradFill>
              <a:gsLst>
                <a:gs pos="0">
                  <a:srgbClr val="CDFFD8">
                    <a:alpha val="68627"/>
                  </a:srgbClr>
                </a:gs>
                <a:gs pos="50000">
                  <a:srgbClr val="94B9FF">
                    <a:alpha val="0"/>
                  </a:srgbClr>
                </a:gs>
                <a:gs pos="100000">
                  <a:srgbClr val="A7BBDF">
                    <a:alpha val="52156"/>
                  </a:srgbClr>
                </a:gs>
              </a:gsLst>
              <a:lin ang="0" scaled="0"/>
            </a:gradFill>
            <a:ln cap="rnd" cmpd="sng" w="47625">
              <a:solidFill>
                <a:srgbClr val="CDFFD8">
                  <a:alpha val="68627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0" name="Google Shape;680;p25"/>
            <p:cNvSpPr txBox="1"/>
            <p:nvPr/>
          </p:nvSpPr>
          <p:spPr>
            <a:xfrm>
              <a:off x="0" y="-47625"/>
              <a:ext cx="1392413" cy="4028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9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81" name="Google Shape;681;p25"/>
          <p:cNvGrpSpPr/>
          <p:nvPr/>
        </p:nvGrpSpPr>
        <p:grpSpPr>
          <a:xfrm>
            <a:off x="8676679" y="5034743"/>
            <a:ext cx="3632299" cy="1050828"/>
            <a:chOff x="0" y="-47625"/>
            <a:chExt cx="1392413" cy="402827"/>
          </a:xfrm>
        </p:grpSpPr>
        <p:sp>
          <p:nvSpPr>
            <p:cNvPr id="682" name="Google Shape;682;p25"/>
            <p:cNvSpPr/>
            <p:nvPr/>
          </p:nvSpPr>
          <p:spPr>
            <a:xfrm>
              <a:off x="0" y="0"/>
              <a:ext cx="1392413" cy="355202"/>
            </a:xfrm>
            <a:custGeom>
              <a:rect b="b" l="l" r="r" t="t"/>
              <a:pathLst>
                <a:path extrusionOk="0" h="355202" w="1392413">
                  <a:moveTo>
                    <a:pt x="108702" y="0"/>
                  </a:moveTo>
                  <a:lnTo>
                    <a:pt x="1283711" y="0"/>
                  </a:lnTo>
                  <a:cubicBezTo>
                    <a:pt x="1343745" y="0"/>
                    <a:pt x="1392413" y="48668"/>
                    <a:pt x="1392413" y="108702"/>
                  </a:cubicBezTo>
                  <a:lnTo>
                    <a:pt x="1392413" y="246500"/>
                  </a:lnTo>
                  <a:cubicBezTo>
                    <a:pt x="1392413" y="275329"/>
                    <a:pt x="1380960" y="302978"/>
                    <a:pt x="1360575" y="323364"/>
                  </a:cubicBezTo>
                  <a:cubicBezTo>
                    <a:pt x="1340189" y="343749"/>
                    <a:pt x="1312541" y="355202"/>
                    <a:pt x="1283711" y="355202"/>
                  </a:cubicBezTo>
                  <a:lnTo>
                    <a:pt x="108702" y="355202"/>
                  </a:lnTo>
                  <a:cubicBezTo>
                    <a:pt x="79872" y="355202"/>
                    <a:pt x="52224" y="343749"/>
                    <a:pt x="31838" y="323364"/>
                  </a:cubicBezTo>
                  <a:cubicBezTo>
                    <a:pt x="11452" y="302978"/>
                    <a:pt x="0" y="275329"/>
                    <a:pt x="0" y="246500"/>
                  </a:cubicBezTo>
                  <a:lnTo>
                    <a:pt x="0" y="108702"/>
                  </a:lnTo>
                  <a:cubicBezTo>
                    <a:pt x="0" y="79872"/>
                    <a:pt x="11452" y="52224"/>
                    <a:pt x="31838" y="31838"/>
                  </a:cubicBezTo>
                  <a:cubicBezTo>
                    <a:pt x="52224" y="11452"/>
                    <a:pt x="79872" y="0"/>
                    <a:pt x="108702" y="0"/>
                  </a:cubicBezTo>
                  <a:close/>
                </a:path>
              </a:pathLst>
            </a:custGeom>
            <a:gradFill>
              <a:gsLst>
                <a:gs pos="0">
                  <a:srgbClr val="CDFFD8">
                    <a:alpha val="68627"/>
                  </a:srgbClr>
                </a:gs>
                <a:gs pos="50000">
                  <a:srgbClr val="94B9FF">
                    <a:alpha val="0"/>
                  </a:srgbClr>
                </a:gs>
                <a:gs pos="100000">
                  <a:srgbClr val="A7BBDF">
                    <a:alpha val="52156"/>
                  </a:srgbClr>
                </a:gs>
              </a:gsLst>
              <a:lin ang="0" scaled="0"/>
            </a:gradFill>
            <a:ln cap="rnd" cmpd="sng" w="47625">
              <a:solidFill>
                <a:srgbClr val="CDFFD8">
                  <a:alpha val="68627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3" name="Google Shape;683;p25"/>
            <p:cNvSpPr txBox="1"/>
            <p:nvPr/>
          </p:nvSpPr>
          <p:spPr>
            <a:xfrm>
              <a:off x="0" y="-47625"/>
              <a:ext cx="1392413" cy="4028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9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84" name="Google Shape;684;p25"/>
          <p:cNvGrpSpPr/>
          <p:nvPr/>
        </p:nvGrpSpPr>
        <p:grpSpPr>
          <a:xfrm>
            <a:off x="8676679" y="6275681"/>
            <a:ext cx="3632299" cy="1050828"/>
            <a:chOff x="0" y="-47625"/>
            <a:chExt cx="1392413" cy="402827"/>
          </a:xfrm>
        </p:grpSpPr>
        <p:sp>
          <p:nvSpPr>
            <p:cNvPr id="685" name="Google Shape;685;p25"/>
            <p:cNvSpPr/>
            <p:nvPr/>
          </p:nvSpPr>
          <p:spPr>
            <a:xfrm>
              <a:off x="0" y="0"/>
              <a:ext cx="1392413" cy="355202"/>
            </a:xfrm>
            <a:custGeom>
              <a:rect b="b" l="l" r="r" t="t"/>
              <a:pathLst>
                <a:path extrusionOk="0" h="355202" w="1392413">
                  <a:moveTo>
                    <a:pt x="108702" y="0"/>
                  </a:moveTo>
                  <a:lnTo>
                    <a:pt x="1283711" y="0"/>
                  </a:lnTo>
                  <a:cubicBezTo>
                    <a:pt x="1343745" y="0"/>
                    <a:pt x="1392413" y="48668"/>
                    <a:pt x="1392413" y="108702"/>
                  </a:cubicBezTo>
                  <a:lnTo>
                    <a:pt x="1392413" y="246500"/>
                  </a:lnTo>
                  <a:cubicBezTo>
                    <a:pt x="1392413" y="275329"/>
                    <a:pt x="1380960" y="302978"/>
                    <a:pt x="1360575" y="323364"/>
                  </a:cubicBezTo>
                  <a:cubicBezTo>
                    <a:pt x="1340189" y="343749"/>
                    <a:pt x="1312541" y="355202"/>
                    <a:pt x="1283711" y="355202"/>
                  </a:cubicBezTo>
                  <a:lnTo>
                    <a:pt x="108702" y="355202"/>
                  </a:lnTo>
                  <a:cubicBezTo>
                    <a:pt x="79872" y="355202"/>
                    <a:pt x="52224" y="343749"/>
                    <a:pt x="31838" y="323364"/>
                  </a:cubicBezTo>
                  <a:cubicBezTo>
                    <a:pt x="11452" y="302978"/>
                    <a:pt x="0" y="275329"/>
                    <a:pt x="0" y="246500"/>
                  </a:cubicBezTo>
                  <a:lnTo>
                    <a:pt x="0" y="108702"/>
                  </a:lnTo>
                  <a:cubicBezTo>
                    <a:pt x="0" y="79872"/>
                    <a:pt x="11452" y="52224"/>
                    <a:pt x="31838" y="31838"/>
                  </a:cubicBezTo>
                  <a:cubicBezTo>
                    <a:pt x="52224" y="11452"/>
                    <a:pt x="79872" y="0"/>
                    <a:pt x="108702" y="0"/>
                  </a:cubicBezTo>
                  <a:close/>
                </a:path>
              </a:pathLst>
            </a:custGeom>
            <a:gradFill>
              <a:gsLst>
                <a:gs pos="0">
                  <a:srgbClr val="CDFFD8">
                    <a:alpha val="68627"/>
                  </a:srgbClr>
                </a:gs>
                <a:gs pos="50000">
                  <a:srgbClr val="94B9FF">
                    <a:alpha val="0"/>
                  </a:srgbClr>
                </a:gs>
                <a:gs pos="100000">
                  <a:srgbClr val="A7BBDF">
                    <a:alpha val="52156"/>
                  </a:srgbClr>
                </a:gs>
              </a:gsLst>
              <a:lin ang="0" scaled="0"/>
            </a:gradFill>
            <a:ln cap="rnd" cmpd="sng" w="47625">
              <a:solidFill>
                <a:srgbClr val="CDFFD8">
                  <a:alpha val="68627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6" name="Google Shape;686;p25"/>
            <p:cNvSpPr txBox="1"/>
            <p:nvPr/>
          </p:nvSpPr>
          <p:spPr>
            <a:xfrm>
              <a:off x="0" y="-47625"/>
              <a:ext cx="1392413" cy="4028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9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87" name="Google Shape;687;p25"/>
          <p:cNvGrpSpPr/>
          <p:nvPr/>
        </p:nvGrpSpPr>
        <p:grpSpPr>
          <a:xfrm>
            <a:off x="7410347" y="2715579"/>
            <a:ext cx="842460" cy="842410"/>
            <a:chOff x="0" y="0"/>
            <a:chExt cx="1123280" cy="1123214"/>
          </a:xfrm>
        </p:grpSpPr>
        <p:sp>
          <p:nvSpPr>
            <p:cNvPr id="688" name="Google Shape;688;p25"/>
            <p:cNvSpPr/>
            <p:nvPr/>
          </p:nvSpPr>
          <p:spPr>
            <a:xfrm>
              <a:off x="0" y="0"/>
              <a:ext cx="1123280" cy="1123214"/>
            </a:xfrm>
            <a:custGeom>
              <a:rect b="b" l="l" r="r" t="t"/>
              <a:pathLst>
                <a:path extrusionOk="0" h="1123214" w="1123280">
                  <a:moveTo>
                    <a:pt x="0" y="0"/>
                  </a:moveTo>
                  <a:lnTo>
                    <a:pt x="1123280" y="0"/>
                  </a:lnTo>
                  <a:lnTo>
                    <a:pt x="1123280" y="1123214"/>
                  </a:lnTo>
                  <a:lnTo>
                    <a:pt x="0" y="112321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-1" l="0" r="0" t="-1"/>
              </a:stretch>
            </a:blipFill>
            <a:ln>
              <a:noFill/>
            </a:ln>
          </p:spPr>
        </p:sp>
        <p:sp>
          <p:nvSpPr>
            <p:cNvPr id="689" name="Google Shape;689;p25"/>
            <p:cNvSpPr txBox="1"/>
            <p:nvPr/>
          </p:nvSpPr>
          <p:spPr>
            <a:xfrm>
              <a:off x="314451" y="210441"/>
              <a:ext cx="808829" cy="6307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76" u="none" cap="none" strike="noStrike">
                  <a:solidFill>
                    <a:srgbClr val="A8DFFD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07</a:t>
              </a:r>
              <a:endParaRPr/>
            </a:p>
          </p:txBody>
        </p:sp>
      </p:grpSp>
      <p:grpSp>
        <p:nvGrpSpPr>
          <p:cNvPr id="690" name="Google Shape;690;p25"/>
          <p:cNvGrpSpPr/>
          <p:nvPr/>
        </p:nvGrpSpPr>
        <p:grpSpPr>
          <a:xfrm>
            <a:off x="7410347" y="3950062"/>
            <a:ext cx="842460" cy="842410"/>
            <a:chOff x="0" y="0"/>
            <a:chExt cx="1123280" cy="1123214"/>
          </a:xfrm>
        </p:grpSpPr>
        <p:sp>
          <p:nvSpPr>
            <p:cNvPr id="691" name="Google Shape;691;p25"/>
            <p:cNvSpPr/>
            <p:nvPr/>
          </p:nvSpPr>
          <p:spPr>
            <a:xfrm>
              <a:off x="0" y="0"/>
              <a:ext cx="1123280" cy="1123214"/>
            </a:xfrm>
            <a:custGeom>
              <a:rect b="b" l="l" r="r" t="t"/>
              <a:pathLst>
                <a:path extrusionOk="0" h="1123214" w="1123280">
                  <a:moveTo>
                    <a:pt x="0" y="0"/>
                  </a:moveTo>
                  <a:lnTo>
                    <a:pt x="1123280" y="0"/>
                  </a:lnTo>
                  <a:lnTo>
                    <a:pt x="1123280" y="1123214"/>
                  </a:lnTo>
                  <a:lnTo>
                    <a:pt x="0" y="112321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-1" l="0" r="0" t="-1"/>
              </a:stretch>
            </a:blipFill>
            <a:ln>
              <a:noFill/>
            </a:ln>
          </p:spPr>
        </p:sp>
        <p:sp>
          <p:nvSpPr>
            <p:cNvPr id="692" name="Google Shape;692;p25"/>
            <p:cNvSpPr txBox="1"/>
            <p:nvPr/>
          </p:nvSpPr>
          <p:spPr>
            <a:xfrm>
              <a:off x="314451" y="210441"/>
              <a:ext cx="808829" cy="6307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76" u="none" cap="none" strike="noStrike">
                  <a:solidFill>
                    <a:srgbClr val="A8DFFD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08</a:t>
              </a:r>
              <a:endParaRPr/>
            </a:p>
          </p:txBody>
        </p:sp>
      </p:grpSp>
      <p:grpSp>
        <p:nvGrpSpPr>
          <p:cNvPr id="693" name="Google Shape;693;p25"/>
          <p:cNvGrpSpPr/>
          <p:nvPr/>
        </p:nvGrpSpPr>
        <p:grpSpPr>
          <a:xfrm>
            <a:off x="7410347" y="5196311"/>
            <a:ext cx="842460" cy="842410"/>
            <a:chOff x="0" y="0"/>
            <a:chExt cx="1123280" cy="1123214"/>
          </a:xfrm>
        </p:grpSpPr>
        <p:sp>
          <p:nvSpPr>
            <p:cNvPr id="694" name="Google Shape;694;p25"/>
            <p:cNvSpPr/>
            <p:nvPr/>
          </p:nvSpPr>
          <p:spPr>
            <a:xfrm>
              <a:off x="0" y="0"/>
              <a:ext cx="1123280" cy="1123214"/>
            </a:xfrm>
            <a:custGeom>
              <a:rect b="b" l="l" r="r" t="t"/>
              <a:pathLst>
                <a:path extrusionOk="0" h="1123214" w="1123280">
                  <a:moveTo>
                    <a:pt x="0" y="0"/>
                  </a:moveTo>
                  <a:lnTo>
                    <a:pt x="1123280" y="0"/>
                  </a:lnTo>
                  <a:lnTo>
                    <a:pt x="1123280" y="1123214"/>
                  </a:lnTo>
                  <a:lnTo>
                    <a:pt x="0" y="112321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-1" l="0" r="0" t="-1"/>
              </a:stretch>
            </a:blipFill>
            <a:ln>
              <a:noFill/>
            </a:ln>
          </p:spPr>
        </p:sp>
        <p:sp>
          <p:nvSpPr>
            <p:cNvPr id="695" name="Google Shape;695;p25"/>
            <p:cNvSpPr txBox="1"/>
            <p:nvPr/>
          </p:nvSpPr>
          <p:spPr>
            <a:xfrm>
              <a:off x="314451" y="210441"/>
              <a:ext cx="808829" cy="6307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76" u="none" cap="none" strike="noStrike">
                  <a:solidFill>
                    <a:srgbClr val="A8DFFD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09</a:t>
              </a:r>
              <a:endParaRPr/>
            </a:p>
          </p:txBody>
        </p:sp>
      </p:grpSp>
      <p:grpSp>
        <p:nvGrpSpPr>
          <p:cNvPr id="696" name="Google Shape;696;p25"/>
          <p:cNvGrpSpPr/>
          <p:nvPr/>
        </p:nvGrpSpPr>
        <p:grpSpPr>
          <a:xfrm>
            <a:off x="7410347" y="6445248"/>
            <a:ext cx="842460" cy="842410"/>
            <a:chOff x="0" y="0"/>
            <a:chExt cx="1123280" cy="1123214"/>
          </a:xfrm>
        </p:grpSpPr>
        <p:sp>
          <p:nvSpPr>
            <p:cNvPr id="697" name="Google Shape;697;p25"/>
            <p:cNvSpPr/>
            <p:nvPr/>
          </p:nvSpPr>
          <p:spPr>
            <a:xfrm>
              <a:off x="0" y="0"/>
              <a:ext cx="1123280" cy="1123214"/>
            </a:xfrm>
            <a:custGeom>
              <a:rect b="b" l="l" r="r" t="t"/>
              <a:pathLst>
                <a:path extrusionOk="0" h="1123214" w="1123280">
                  <a:moveTo>
                    <a:pt x="0" y="0"/>
                  </a:moveTo>
                  <a:lnTo>
                    <a:pt x="1123280" y="0"/>
                  </a:lnTo>
                  <a:lnTo>
                    <a:pt x="1123280" y="1123214"/>
                  </a:lnTo>
                  <a:lnTo>
                    <a:pt x="0" y="112321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-1" l="0" r="0" t="-1"/>
              </a:stretch>
            </a:blipFill>
            <a:ln>
              <a:noFill/>
            </a:ln>
          </p:spPr>
        </p:sp>
        <p:sp>
          <p:nvSpPr>
            <p:cNvPr id="698" name="Google Shape;698;p25"/>
            <p:cNvSpPr txBox="1"/>
            <p:nvPr/>
          </p:nvSpPr>
          <p:spPr>
            <a:xfrm>
              <a:off x="314451" y="210441"/>
              <a:ext cx="808829" cy="6307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76" u="none" cap="none" strike="noStrike">
                  <a:solidFill>
                    <a:srgbClr val="A8DFFD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10</a:t>
              </a:r>
              <a:endParaRPr/>
            </a:p>
          </p:txBody>
        </p:sp>
      </p:grpSp>
      <p:grpSp>
        <p:nvGrpSpPr>
          <p:cNvPr id="699" name="Google Shape;699;p25"/>
          <p:cNvGrpSpPr/>
          <p:nvPr/>
        </p:nvGrpSpPr>
        <p:grpSpPr>
          <a:xfrm>
            <a:off x="8676679" y="7489135"/>
            <a:ext cx="3632299" cy="1050828"/>
            <a:chOff x="0" y="-47625"/>
            <a:chExt cx="1392413" cy="402827"/>
          </a:xfrm>
        </p:grpSpPr>
        <p:sp>
          <p:nvSpPr>
            <p:cNvPr id="700" name="Google Shape;700;p25"/>
            <p:cNvSpPr/>
            <p:nvPr/>
          </p:nvSpPr>
          <p:spPr>
            <a:xfrm>
              <a:off x="0" y="0"/>
              <a:ext cx="1392413" cy="355202"/>
            </a:xfrm>
            <a:custGeom>
              <a:rect b="b" l="l" r="r" t="t"/>
              <a:pathLst>
                <a:path extrusionOk="0" h="355202" w="1392413">
                  <a:moveTo>
                    <a:pt x="108702" y="0"/>
                  </a:moveTo>
                  <a:lnTo>
                    <a:pt x="1283711" y="0"/>
                  </a:lnTo>
                  <a:cubicBezTo>
                    <a:pt x="1343745" y="0"/>
                    <a:pt x="1392413" y="48668"/>
                    <a:pt x="1392413" y="108702"/>
                  </a:cubicBezTo>
                  <a:lnTo>
                    <a:pt x="1392413" y="246500"/>
                  </a:lnTo>
                  <a:cubicBezTo>
                    <a:pt x="1392413" y="275329"/>
                    <a:pt x="1380960" y="302978"/>
                    <a:pt x="1360575" y="323364"/>
                  </a:cubicBezTo>
                  <a:cubicBezTo>
                    <a:pt x="1340189" y="343749"/>
                    <a:pt x="1312541" y="355202"/>
                    <a:pt x="1283711" y="355202"/>
                  </a:cubicBezTo>
                  <a:lnTo>
                    <a:pt x="108702" y="355202"/>
                  </a:lnTo>
                  <a:cubicBezTo>
                    <a:pt x="79872" y="355202"/>
                    <a:pt x="52224" y="343749"/>
                    <a:pt x="31838" y="323364"/>
                  </a:cubicBezTo>
                  <a:cubicBezTo>
                    <a:pt x="11452" y="302978"/>
                    <a:pt x="0" y="275329"/>
                    <a:pt x="0" y="246500"/>
                  </a:cubicBezTo>
                  <a:lnTo>
                    <a:pt x="0" y="108702"/>
                  </a:lnTo>
                  <a:cubicBezTo>
                    <a:pt x="0" y="79872"/>
                    <a:pt x="11452" y="52224"/>
                    <a:pt x="31838" y="31838"/>
                  </a:cubicBezTo>
                  <a:cubicBezTo>
                    <a:pt x="52224" y="11452"/>
                    <a:pt x="79872" y="0"/>
                    <a:pt x="108702" y="0"/>
                  </a:cubicBezTo>
                  <a:close/>
                </a:path>
              </a:pathLst>
            </a:custGeom>
            <a:gradFill>
              <a:gsLst>
                <a:gs pos="0">
                  <a:srgbClr val="CDFFD8">
                    <a:alpha val="68627"/>
                  </a:srgbClr>
                </a:gs>
                <a:gs pos="50000">
                  <a:srgbClr val="94B9FF">
                    <a:alpha val="0"/>
                  </a:srgbClr>
                </a:gs>
                <a:gs pos="100000">
                  <a:srgbClr val="A7BBDF">
                    <a:alpha val="52156"/>
                  </a:srgbClr>
                </a:gs>
              </a:gsLst>
              <a:lin ang="0" scaled="0"/>
            </a:gradFill>
            <a:ln cap="rnd" cmpd="sng" w="47625">
              <a:solidFill>
                <a:srgbClr val="CDFFD8">
                  <a:alpha val="68627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1" name="Google Shape;701;p25"/>
            <p:cNvSpPr txBox="1"/>
            <p:nvPr/>
          </p:nvSpPr>
          <p:spPr>
            <a:xfrm>
              <a:off x="0" y="-47625"/>
              <a:ext cx="1392413" cy="4028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9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02" name="Google Shape;702;p25"/>
          <p:cNvGrpSpPr/>
          <p:nvPr/>
        </p:nvGrpSpPr>
        <p:grpSpPr>
          <a:xfrm>
            <a:off x="7410347" y="7658702"/>
            <a:ext cx="842460" cy="842410"/>
            <a:chOff x="0" y="0"/>
            <a:chExt cx="1123280" cy="1123214"/>
          </a:xfrm>
        </p:grpSpPr>
        <p:sp>
          <p:nvSpPr>
            <p:cNvPr id="703" name="Google Shape;703;p25"/>
            <p:cNvSpPr/>
            <p:nvPr/>
          </p:nvSpPr>
          <p:spPr>
            <a:xfrm>
              <a:off x="0" y="0"/>
              <a:ext cx="1123280" cy="1123214"/>
            </a:xfrm>
            <a:custGeom>
              <a:rect b="b" l="l" r="r" t="t"/>
              <a:pathLst>
                <a:path extrusionOk="0" h="1123214" w="1123280">
                  <a:moveTo>
                    <a:pt x="0" y="0"/>
                  </a:moveTo>
                  <a:lnTo>
                    <a:pt x="1123280" y="0"/>
                  </a:lnTo>
                  <a:lnTo>
                    <a:pt x="1123280" y="1123214"/>
                  </a:lnTo>
                  <a:lnTo>
                    <a:pt x="0" y="112321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-1" l="0" r="0" t="-1"/>
              </a:stretch>
            </a:blipFill>
            <a:ln>
              <a:noFill/>
            </a:ln>
          </p:spPr>
        </p:sp>
        <p:sp>
          <p:nvSpPr>
            <p:cNvPr id="704" name="Google Shape;704;p25"/>
            <p:cNvSpPr txBox="1"/>
            <p:nvPr/>
          </p:nvSpPr>
          <p:spPr>
            <a:xfrm>
              <a:off x="314451" y="210441"/>
              <a:ext cx="808829" cy="6307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76" u="none" cap="none" strike="noStrike">
                  <a:solidFill>
                    <a:srgbClr val="A8DFFD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11</a:t>
              </a:r>
              <a:endParaRPr/>
            </a:p>
          </p:txBody>
        </p:sp>
      </p:grpSp>
      <p:grpSp>
        <p:nvGrpSpPr>
          <p:cNvPr id="705" name="Google Shape;705;p25"/>
          <p:cNvGrpSpPr/>
          <p:nvPr/>
        </p:nvGrpSpPr>
        <p:grpSpPr>
          <a:xfrm>
            <a:off x="8676679" y="8702462"/>
            <a:ext cx="3632299" cy="1050828"/>
            <a:chOff x="0" y="-47625"/>
            <a:chExt cx="1392413" cy="402827"/>
          </a:xfrm>
        </p:grpSpPr>
        <p:sp>
          <p:nvSpPr>
            <p:cNvPr id="706" name="Google Shape;706;p25"/>
            <p:cNvSpPr/>
            <p:nvPr/>
          </p:nvSpPr>
          <p:spPr>
            <a:xfrm>
              <a:off x="0" y="0"/>
              <a:ext cx="1392413" cy="355202"/>
            </a:xfrm>
            <a:custGeom>
              <a:rect b="b" l="l" r="r" t="t"/>
              <a:pathLst>
                <a:path extrusionOk="0" h="355202" w="1392413">
                  <a:moveTo>
                    <a:pt x="108702" y="0"/>
                  </a:moveTo>
                  <a:lnTo>
                    <a:pt x="1283711" y="0"/>
                  </a:lnTo>
                  <a:cubicBezTo>
                    <a:pt x="1343745" y="0"/>
                    <a:pt x="1392413" y="48668"/>
                    <a:pt x="1392413" y="108702"/>
                  </a:cubicBezTo>
                  <a:lnTo>
                    <a:pt x="1392413" y="246500"/>
                  </a:lnTo>
                  <a:cubicBezTo>
                    <a:pt x="1392413" y="275329"/>
                    <a:pt x="1380960" y="302978"/>
                    <a:pt x="1360575" y="323364"/>
                  </a:cubicBezTo>
                  <a:cubicBezTo>
                    <a:pt x="1340189" y="343749"/>
                    <a:pt x="1312541" y="355202"/>
                    <a:pt x="1283711" y="355202"/>
                  </a:cubicBezTo>
                  <a:lnTo>
                    <a:pt x="108702" y="355202"/>
                  </a:lnTo>
                  <a:cubicBezTo>
                    <a:pt x="79872" y="355202"/>
                    <a:pt x="52224" y="343749"/>
                    <a:pt x="31838" y="323364"/>
                  </a:cubicBezTo>
                  <a:cubicBezTo>
                    <a:pt x="11452" y="302978"/>
                    <a:pt x="0" y="275329"/>
                    <a:pt x="0" y="246500"/>
                  </a:cubicBezTo>
                  <a:lnTo>
                    <a:pt x="0" y="108702"/>
                  </a:lnTo>
                  <a:cubicBezTo>
                    <a:pt x="0" y="79872"/>
                    <a:pt x="11452" y="52224"/>
                    <a:pt x="31838" y="31838"/>
                  </a:cubicBezTo>
                  <a:cubicBezTo>
                    <a:pt x="52224" y="11452"/>
                    <a:pt x="79872" y="0"/>
                    <a:pt x="108702" y="0"/>
                  </a:cubicBezTo>
                  <a:close/>
                </a:path>
              </a:pathLst>
            </a:custGeom>
            <a:gradFill>
              <a:gsLst>
                <a:gs pos="0">
                  <a:srgbClr val="CDFFD8">
                    <a:alpha val="68627"/>
                  </a:srgbClr>
                </a:gs>
                <a:gs pos="50000">
                  <a:srgbClr val="94B9FF">
                    <a:alpha val="0"/>
                  </a:srgbClr>
                </a:gs>
                <a:gs pos="100000">
                  <a:srgbClr val="A7BBDF">
                    <a:alpha val="52156"/>
                  </a:srgbClr>
                </a:gs>
              </a:gsLst>
              <a:lin ang="0" scaled="0"/>
            </a:gradFill>
            <a:ln cap="rnd" cmpd="sng" w="47625">
              <a:solidFill>
                <a:srgbClr val="CDFFD8">
                  <a:alpha val="68627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7" name="Google Shape;707;p25"/>
            <p:cNvSpPr txBox="1"/>
            <p:nvPr/>
          </p:nvSpPr>
          <p:spPr>
            <a:xfrm>
              <a:off x="0" y="-47625"/>
              <a:ext cx="1392413" cy="4028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9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08" name="Google Shape;708;p25"/>
          <p:cNvGrpSpPr/>
          <p:nvPr/>
        </p:nvGrpSpPr>
        <p:grpSpPr>
          <a:xfrm>
            <a:off x="7410347" y="8872029"/>
            <a:ext cx="842460" cy="842410"/>
            <a:chOff x="0" y="0"/>
            <a:chExt cx="1123280" cy="1123214"/>
          </a:xfrm>
        </p:grpSpPr>
        <p:sp>
          <p:nvSpPr>
            <p:cNvPr id="709" name="Google Shape;709;p25"/>
            <p:cNvSpPr/>
            <p:nvPr/>
          </p:nvSpPr>
          <p:spPr>
            <a:xfrm>
              <a:off x="0" y="0"/>
              <a:ext cx="1123280" cy="1123214"/>
            </a:xfrm>
            <a:custGeom>
              <a:rect b="b" l="l" r="r" t="t"/>
              <a:pathLst>
                <a:path extrusionOk="0" h="1123214" w="1123280">
                  <a:moveTo>
                    <a:pt x="0" y="0"/>
                  </a:moveTo>
                  <a:lnTo>
                    <a:pt x="1123280" y="0"/>
                  </a:lnTo>
                  <a:lnTo>
                    <a:pt x="1123280" y="1123214"/>
                  </a:lnTo>
                  <a:lnTo>
                    <a:pt x="0" y="112321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-1" l="0" r="0" t="-1"/>
              </a:stretch>
            </a:blipFill>
            <a:ln>
              <a:noFill/>
            </a:ln>
          </p:spPr>
        </p:sp>
        <p:sp>
          <p:nvSpPr>
            <p:cNvPr id="710" name="Google Shape;710;p25"/>
            <p:cNvSpPr txBox="1"/>
            <p:nvPr/>
          </p:nvSpPr>
          <p:spPr>
            <a:xfrm>
              <a:off x="314451" y="210441"/>
              <a:ext cx="808829" cy="6307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76" u="none" cap="none" strike="noStrike">
                  <a:solidFill>
                    <a:srgbClr val="A8DFFD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12</a:t>
              </a:r>
              <a:endParaRPr/>
            </a:p>
          </p:txBody>
        </p:sp>
      </p:grpSp>
      <p:sp>
        <p:nvSpPr>
          <p:cNvPr id="711" name="Google Shape;711;p25"/>
          <p:cNvSpPr/>
          <p:nvPr/>
        </p:nvSpPr>
        <p:spPr>
          <a:xfrm>
            <a:off x="11340555" y="2799137"/>
            <a:ext cx="675344" cy="675344"/>
          </a:xfrm>
          <a:custGeom>
            <a:rect b="b" l="l" r="r" t="t"/>
            <a:pathLst>
              <a:path extrusionOk="0" h="675344" w="675344">
                <a:moveTo>
                  <a:pt x="0" y="0"/>
                </a:moveTo>
                <a:lnTo>
                  <a:pt x="675344" y="0"/>
                </a:lnTo>
                <a:lnTo>
                  <a:pt x="675344" y="675344"/>
                </a:lnTo>
                <a:lnTo>
                  <a:pt x="0" y="6753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 cap="rnd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2" name="Google Shape;712;p25"/>
          <p:cNvSpPr/>
          <p:nvPr/>
        </p:nvSpPr>
        <p:spPr>
          <a:xfrm>
            <a:off x="11340555" y="4033596"/>
            <a:ext cx="675344" cy="675344"/>
          </a:xfrm>
          <a:custGeom>
            <a:rect b="b" l="l" r="r" t="t"/>
            <a:pathLst>
              <a:path extrusionOk="0" h="675344" w="675344">
                <a:moveTo>
                  <a:pt x="0" y="0"/>
                </a:moveTo>
                <a:lnTo>
                  <a:pt x="675344" y="0"/>
                </a:lnTo>
                <a:lnTo>
                  <a:pt x="675344" y="675343"/>
                </a:lnTo>
                <a:lnTo>
                  <a:pt x="0" y="6753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 cap="rnd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3" name="Google Shape;713;p25"/>
          <p:cNvSpPr/>
          <p:nvPr/>
        </p:nvSpPr>
        <p:spPr>
          <a:xfrm>
            <a:off x="11340555" y="5279870"/>
            <a:ext cx="675344" cy="675344"/>
          </a:xfrm>
          <a:custGeom>
            <a:rect b="b" l="l" r="r" t="t"/>
            <a:pathLst>
              <a:path extrusionOk="0" h="675344" w="675344">
                <a:moveTo>
                  <a:pt x="0" y="0"/>
                </a:moveTo>
                <a:lnTo>
                  <a:pt x="675344" y="0"/>
                </a:lnTo>
                <a:lnTo>
                  <a:pt x="675344" y="675343"/>
                </a:lnTo>
                <a:lnTo>
                  <a:pt x="0" y="6753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 cap="rnd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4" name="Google Shape;714;p25"/>
          <p:cNvSpPr/>
          <p:nvPr/>
        </p:nvSpPr>
        <p:spPr>
          <a:xfrm>
            <a:off x="11290070" y="6486219"/>
            <a:ext cx="675344" cy="675344"/>
          </a:xfrm>
          <a:custGeom>
            <a:rect b="b" l="l" r="r" t="t"/>
            <a:pathLst>
              <a:path extrusionOk="0" h="675344" w="675344">
                <a:moveTo>
                  <a:pt x="0" y="0"/>
                </a:moveTo>
                <a:lnTo>
                  <a:pt x="675344" y="0"/>
                </a:lnTo>
                <a:lnTo>
                  <a:pt x="675344" y="675344"/>
                </a:lnTo>
                <a:lnTo>
                  <a:pt x="0" y="6753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 cap="rnd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5" name="Google Shape;715;p25"/>
          <p:cNvSpPr/>
          <p:nvPr/>
        </p:nvSpPr>
        <p:spPr>
          <a:xfrm>
            <a:off x="11290070" y="7742236"/>
            <a:ext cx="675344" cy="675344"/>
          </a:xfrm>
          <a:custGeom>
            <a:rect b="b" l="l" r="r" t="t"/>
            <a:pathLst>
              <a:path extrusionOk="0" h="675344" w="675344">
                <a:moveTo>
                  <a:pt x="0" y="0"/>
                </a:moveTo>
                <a:lnTo>
                  <a:pt x="675344" y="0"/>
                </a:lnTo>
                <a:lnTo>
                  <a:pt x="675344" y="675343"/>
                </a:lnTo>
                <a:lnTo>
                  <a:pt x="0" y="6753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 cap="rnd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6" name="Google Shape;716;p25"/>
          <p:cNvSpPr/>
          <p:nvPr/>
        </p:nvSpPr>
        <p:spPr>
          <a:xfrm>
            <a:off x="11290070" y="8952322"/>
            <a:ext cx="675344" cy="675344"/>
          </a:xfrm>
          <a:custGeom>
            <a:rect b="b" l="l" r="r" t="t"/>
            <a:pathLst>
              <a:path extrusionOk="0" h="675344" w="675344">
                <a:moveTo>
                  <a:pt x="0" y="0"/>
                </a:moveTo>
                <a:lnTo>
                  <a:pt x="675344" y="0"/>
                </a:lnTo>
                <a:lnTo>
                  <a:pt x="675344" y="675344"/>
                </a:lnTo>
                <a:lnTo>
                  <a:pt x="0" y="6753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 cap="rnd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grpSp>
        <p:nvGrpSpPr>
          <p:cNvPr id="717" name="Google Shape;717;p25"/>
          <p:cNvGrpSpPr/>
          <p:nvPr/>
        </p:nvGrpSpPr>
        <p:grpSpPr>
          <a:xfrm>
            <a:off x="14184586" y="5072075"/>
            <a:ext cx="3632299" cy="1050828"/>
            <a:chOff x="0" y="-47625"/>
            <a:chExt cx="1392413" cy="402827"/>
          </a:xfrm>
        </p:grpSpPr>
        <p:sp>
          <p:nvSpPr>
            <p:cNvPr id="718" name="Google Shape;718;p25"/>
            <p:cNvSpPr/>
            <p:nvPr/>
          </p:nvSpPr>
          <p:spPr>
            <a:xfrm>
              <a:off x="0" y="0"/>
              <a:ext cx="1392413" cy="355202"/>
            </a:xfrm>
            <a:custGeom>
              <a:rect b="b" l="l" r="r" t="t"/>
              <a:pathLst>
                <a:path extrusionOk="0" h="355202" w="1392413">
                  <a:moveTo>
                    <a:pt x="108702" y="0"/>
                  </a:moveTo>
                  <a:lnTo>
                    <a:pt x="1283711" y="0"/>
                  </a:lnTo>
                  <a:cubicBezTo>
                    <a:pt x="1343745" y="0"/>
                    <a:pt x="1392413" y="48668"/>
                    <a:pt x="1392413" y="108702"/>
                  </a:cubicBezTo>
                  <a:lnTo>
                    <a:pt x="1392413" y="246500"/>
                  </a:lnTo>
                  <a:cubicBezTo>
                    <a:pt x="1392413" y="275329"/>
                    <a:pt x="1380960" y="302978"/>
                    <a:pt x="1360575" y="323364"/>
                  </a:cubicBezTo>
                  <a:cubicBezTo>
                    <a:pt x="1340189" y="343749"/>
                    <a:pt x="1312541" y="355202"/>
                    <a:pt x="1283711" y="355202"/>
                  </a:cubicBezTo>
                  <a:lnTo>
                    <a:pt x="108702" y="355202"/>
                  </a:lnTo>
                  <a:cubicBezTo>
                    <a:pt x="79872" y="355202"/>
                    <a:pt x="52224" y="343749"/>
                    <a:pt x="31838" y="323364"/>
                  </a:cubicBezTo>
                  <a:cubicBezTo>
                    <a:pt x="11452" y="302978"/>
                    <a:pt x="0" y="275329"/>
                    <a:pt x="0" y="246500"/>
                  </a:cubicBezTo>
                  <a:lnTo>
                    <a:pt x="0" y="108702"/>
                  </a:lnTo>
                  <a:cubicBezTo>
                    <a:pt x="0" y="79872"/>
                    <a:pt x="11452" y="52224"/>
                    <a:pt x="31838" y="31838"/>
                  </a:cubicBezTo>
                  <a:cubicBezTo>
                    <a:pt x="52224" y="11452"/>
                    <a:pt x="79872" y="0"/>
                    <a:pt x="108702" y="0"/>
                  </a:cubicBezTo>
                  <a:close/>
                </a:path>
              </a:pathLst>
            </a:custGeom>
            <a:gradFill>
              <a:gsLst>
                <a:gs pos="0">
                  <a:srgbClr val="CDFFD8">
                    <a:alpha val="68627"/>
                  </a:srgbClr>
                </a:gs>
                <a:gs pos="50000">
                  <a:srgbClr val="94B9FF">
                    <a:alpha val="0"/>
                  </a:srgbClr>
                </a:gs>
                <a:gs pos="100000">
                  <a:srgbClr val="A7BBDF">
                    <a:alpha val="52156"/>
                  </a:srgbClr>
                </a:gs>
              </a:gsLst>
              <a:lin ang="0" scaled="0"/>
            </a:gradFill>
            <a:ln cap="rnd" cmpd="sng" w="47625">
              <a:solidFill>
                <a:srgbClr val="CDFFD8">
                  <a:alpha val="68627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9" name="Google Shape;719;p25"/>
            <p:cNvSpPr txBox="1"/>
            <p:nvPr/>
          </p:nvSpPr>
          <p:spPr>
            <a:xfrm>
              <a:off x="0" y="-47625"/>
              <a:ext cx="1392413" cy="4028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9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20" name="Google Shape;720;p25"/>
          <p:cNvGrpSpPr/>
          <p:nvPr/>
        </p:nvGrpSpPr>
        <p:grpSpPr>
          <a:xfrm>
            <a:off x="12918254" y="5241643"/>
            <a:ext cx="842460" cy="842460"/>
            <a:chOff x="0" y="0"/>
            <a:chExt cx="1123280" cy="1123280"/>
          </a:xfrm>
        </p:grpSpPr>
        <p:sp>
          <p:nvSpPr>
            <p:cNvPr id="721" name="Google Shape;721;p25"/>
            <p:cNvSpPr/>
            <p:nvPr/>
          </p:nvSpPr>
          <p:spPr>
            <a:xfrm>
              <a:off x="0" y="0"/>
              <a:ext cx="1123280" cy="1123280"/>
            </a:xfrm>
            <a:custGeom>
              <a:rect b="b" l="l" r="r" t="t"/>
              <a:pathLst>
                <a:path extrusionOk="0" h="1123280" w="1123280">
                  <a:moveTo>
                    <a:pt x="0" y="0"/>
                  </a:moveTo>
                  <a:lnTo>
                    <a:pt x="1123280" y="0"/>
                  </a:lnTo>
                  <a:lnTo>
                    <a:pt x="1123280" y="1123280"/>
                  </a:lnTo>
                  <a:lnTo>
                    <a:pt x="0" y="112328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722" name="Google Shape;722;p25"/>
            <p:cNvSpPr txBox="1"/>
            <p:nvPr/>
          </p:nvSpPr>
          <p:spPr>
            <a:xfrm>
              <a:off x="314451" y="210441"/>
              <a:ext cx="808829" cy="6307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76" u="none" cap="none" strike="noStrike">
                  <a:solidFill>
                    <a:srgbClr val="A8DFFD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02</a:t>
              </a:r>
              <a:endParaRPr/>
            </a:p>
          </p:txBody>
        </p:sp>
      </p:grpSp>
      <p:sp>
        <p:nvSpPr>
          <p:cNvPr id="723" name="Google Shape;723;p25"/>
          <p:cNvSpPr/>
          <p:nvPr/>
        </p:nvSpPr>
        <p:spPr>
          <a:xfrm>
            <a:off x="16797978" y="5321936"/>
            <a:ext cx="675344" cy="675344"/>
          </a:xfrm>
          <a:custGeom>
            <a:rect b="b" l="l" r="r" t="t"/>
            <a:pathLst>
              <a:path extrusionOk="0" h="675344" w="675344">
                <a:moveTo>
                  <a:pt x="0" y="0"/>
                </a:moveTo>
                <a:lnTo>
                  <a:pt x="675344" y="0"/>
                </a:lnTo>
                <a:lnTo>
                  <a:pt x="675344" y="675343"/>
                </a:lnTo>
                <a:lnTo>
                  <a:pt x="0" y="6753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 cap="rnd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4" name="Google Shape;724;p25"/>
          <p:cNvSpPr/>
          <p:nvPr/>
        </p:nvSpPr>
        <p:spPr>
          <a:xfrm>
            <a:off x="16967791" y="5116592"/>
            <a:ext cx="745298" cy="775343"/>
          </a:xfrm>
          <a:custGeom>
            <a:rect b="b" l="l" r="r" t="t"/>
            <a:pathLst>
              <a:path extrusionOk="0" h="775343" w="745298">
                <a:moveTo>
                  <a:pt x="0" y="0"/>
                </a:moveTo>
                <a:lnTo>
                  <a:pt x="745299" y="0"/>
                </a:lnTo>
                <a:lnTo>
                  <a:pt x="745299" y="775343"/>
                </a:lnTo>
                <a:lnTo>
                  <a:pt x="0" y="7753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25" name="Google Shape;725;p25"/>
          <p:cNvSpPr txBox="1"/>
          <p:nvPr/>
        </p:nvSpPr>
        <p:spPr>
          <a:xfrm>
            <a:off x="3945124" y="332026"/>
            <a:ext cx="10397751" cy="7772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數據收集表</a:t>
            </a:r>
            <a:endParaRPr/>
          </a:p>
        </p:txBody>
      </p:sp>
      <p:sp>
        <p:nvSpPr>
          <p:cNvPr id="726" name="Google Shape;726;p25"/>
          <p:cNvSpPr txBox="1"/>
          <p:nvPr/>
        </p:nvSpPr>
        <p:spPr>
          <a:xfrm>
            <a:off x="2380039" y="2720244"/>
            <a:ext cx="3632299" cy="5724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0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性別</a:t>
            </a:r>
            <a:endParaRPr/>
          </a:p>
        </p:txBody>
      </p:sp>
      <p:sp>
        <p:nvSpPr>
          <p:cNvPr id="727" name="Google Shape;727;p25"/>
          <p:cNvSpPr txBox="1"/>
          <p:nvPr/>
        </p:nvSpPr>
        <p:spPr>
          <a:xfrm>
            <a:off x="8386157" y="2772156"/>
            <a:ext cx="3632299" cy="5724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0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每日零用錢</a:t>
            </a:r>
            <a:endParaRPr/>
          </a:p>
        </p:txBody>
      </p:sp>
      <p:sp>
        <p:nvSpPr>
          <p:cNvPr id="728" name="Google Shape;728;p25"/>
          <p:cNvSpPr txBox="1"/>
          <p:nvPr/>
        </p:nvSpPr>
        <p:spPr>
          <a:xfrm>
            <a:off x="13124716" y="6327038"/>
            <a:ext cx="4692169" cy="4544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50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1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如需要收集的數據，請加上鉤號</a:t>
            </a:r>
            <a:endParaRPr/>
          </a:p>
        </p:txBody>
      </p:sp>
      <p:sp>
        <p:nvSpPr>
          <p:cNvPr id="729" name="Google Shape;729;p25"/>
          <p:cNvSpPr txBox="1"/>
          <p:nvPr/>
        </p:nvSpPr>
        <p:spPr>
          <a:xfrm>
            <a:off x="13124716" y="4401219"/>
            <a:ext cx="4692169" cy="4544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50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1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例子</a:t>
            </a:r>
            <a:endParaRPr/>
          </a:p>
        </p:txBody>
      </p:sp>
      <p:sp>
        <p:nvSpPr>
          <p:cNvPr id="730" name="Google Shape;730;p25"/>
          <p:cNvSpPr txBox="1"/>
          <p:nvPr/>
        </p:nvSpPr>
        <p:spPr>
          <a:xfrm>
            <a:off x="4094755" y="1452880"/>
            <a:ext cx="10397751" cy="6635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0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目標：增加小食部的盈利</a:t>
            </a:r>
            <a:endParaRPr/>
          </a:p>
        </p:txBody>
      </p:sp>
      <p:sp>
        <p:nvSpPr>
          <p:cNvPr id="731" name="Google Shape;731;p25"/>
          <p:cNvSpPr txBox="1"/>
          <p:nvPr/>
        </p:nvSpPr>
        <p:spPr>
          <a:xfrm>
            <a:off x="13760714" y="5340396"/>
            <a:ext cx="3632299" cy="5724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0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年齡</a:t>
            </a:r>
            <a:endParaRPr/>
          </a:p>
        </p:txBody>
      </p:sp>
      <p:sp>
        <p:nvSpPr>
          <p:cNvPr id="732" name="Google Shape;732;p25"/>
          <p:cNvSpPr txBox="1"/>
          <p:nvPr/>
        </p:nvSpPr>
        <p:spPr>
          <a:xfrm>
            <a:off x="2380039" y="3998392"/>
            <a:ext cx="3632299" cy="5724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0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年齡</a:t>
            </a:r>
            <a:endParaRPr/>
          </a:p>
        </p:txBody>
      </p:sp>
      <p:sp>
        <p:nvSpPr>
          <p:cNvPr id="733" name="Google Shape;733;p25"/>
          <p:cNvSpPr txBox="1"/>
          <p:nvPr/>
        </p:nvSpPr>
        <p:spPr>
          <a:xfrm>
            <a:off x="2380039" y="5236552"/>
            <a:ext cx="3632299" cy="5724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0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身高</a:t>
            </a:r>
            <a:endParaRPr/>
          </a:p>
        </p:txBody>
      </p:sp>
      <p:sp>
        <p:nvSpPr>
          <p:cNvPr id="734" name="Google Shape;734;p25"/>
          <p:cNvSpPr txBox="1"/>
          <p:nvPr/>
        </p:nvSpPr>
        <p:spPr>
          <a:xfrm>
            <a:off x="2380039" y="6509909"/>
            <a:ext cx="3632299" cy="5724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0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體重</a:t>
            </a:r>
            <a:endParaRPr/>
          </a:p>
        </p:txBody>
      </p:sp>
      <p:sp>
        <p:nvSpPr>
          <p:cNvPr id="735" name="Google Shape;735;p25"/>
          <p:cNvSpPr txBox="1"/>
          <p:nvPr/>
        </p:nvSpPr>
        <p:spPr>
          <a:xfrm>
            <a:off x="2380039" y="7731797"/>
            <a:ext cx="3632299" cy="5724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0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家庭成員</a:t>
            </a:r>
            <a:endParaRPr/>
          </a:p>
        </p:txBody>
      </p:sp>
      <p:sp>
        <p:nvSpPr>
          <p:cNvPr id="736" name="Google Shape;736;p25"/>
          <p:cNvSpPr txBox="1"/>
          <p:nvPr/>
        </p:nvSpPr>
        <p:spPr>
          <a:xfrm>
            <a:off x="2380039" y="8907151"/>
            <a:ext cx="3632299" cy="5724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0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喜好口味</a:t>
            </a:r>
            <a:endParaRPr/>
          </a:p>
        </p:txBody>
      </p:sp>
      <p:sp>
        <p:nvSpPr>
          <p:cNvPr id="737" name="Google Shape;737;p25"/>
          <p:cNvSpPr txBox="1"/>
          <p:nvPr/>
        </p:nvSpPr>
        <p:spPr>
          <a:xfrm>
            <a:off x="8386157" y="4005524"/>
            <a:ext cx="3632299" cy="5724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0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付款方法</a:t>
            </a:r>
            <a:endParaRPr/>
          </a:p>
        </p:txBody>
      </p:sp>
      <p:sp>
        <p:nvSpPr>
          <p:cNvPr id="738" name="Google Shape;738;p25"/>
          <p:cNvSpPr txBox="1"/>
          <p:nvPr/>
        </p:nvSpPr>
        <p:spPr>
          <a:xfrm>
            <a:off x="8428852" y="5252253"/>
            <a:ext cx="3632299" cy="5724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0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居住地區</a:t>
            </a:r>
            <a:endParaRPr/>
          </a:p>
        </p:txBody>
      </p:sp>
      <p:sp>
        <p:nvSpPr>
          <p:cNvPr id="739" name="Google Shape;739;p25"/>
          <p:cNvSpPr txBox="1"/>
          <p:nvPr/>
        </p:nvSpPr>
        <p:spPr>
          <a:xfrm>
            <a:off x="8333115" y="7731797"/>
            <a:ext cx="3632299" cy="5724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0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________</a:t>
            </a:r>
            <a:endParaRPr/>
          </a:p>
        </p:txBody>
      </p:sp>
      <p:sp>
        <p:nvSpPr>
          <p:cNvPr id="740" name="Google Shape;740;p25"/>
          <p:cNvSpPr txBox="1"/>
          <p:nvPr/>
        </p:nvSpPr>
        <p:spPr>
          <a:xfrm>
            <a:off x="8252807" y="6517066"/>
            <a:ext cx="3632299" cy="5724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0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________</a:t>
            </a:r>
            <a:endParaRPr/>
          </a:p>
        </p:txBody>
      </p:sp>
      <p:sp>
        <p:nvSpPr>
          <p:cNvPr id="741" name="Google Shape;741;p25"/>
          <p:cNvSpPr txBox="1"/>
          <p:nvPr/>
        </p:nvSpPr>
        <p:spPr>
          <a:xfrm>
            <a:off x="8252807" y="8912245"/>
            <a:ext cx="3632299" cy="5724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0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________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p26"/>
          <p:cNvSpPr/>
          <p:nvPr/>
        </p:nvSpPr>
        <p:spPr>
          <a:xfrm flipH="1" rot="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18288000"/>
                </a:moveTo>
                <a:lnTo>
                  <a:pt x="10287000" y="0"/>
                </a:ln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grpSp>
        <p:nvGrpSpPr>
          <p:cNvPr id="747" name="Google Shape;747;p26"/>
          <p:cNvGrpSpPr/>
          <p:nvPr/>
        </p:nvGrpSpPr>
        <p:grpSpPr>
          <a:xfrm>
            <a:off x="2673119" y="3749463"/>
            <a:ext cx="3632299" cy="1050828"/>
            <a:chOff x="0" y="-47625"/>
            <a:chExt cx="1392413" cy="402827"/>
          </a:xfrm>
        </p:grpSpPr>
        <p:sp>
          <p:nvSpPr>
            <p:cNvPr id="748" name="Google Shape;748;p26"/>
            <p:cNvSpPr/>
            <p:nvPr/>
          </p:nvSpPr>
          <p:spPr>
            <a:xfrm>
              <a:off x="0" y="0"/>
              <a:ext cx="1392413" cy="355202"/>
            </a:xfrm>
            <a:custGeom>
              <a:rect b="b" l="l" r="r" t="t"/>
              <a:pathLst>
                <a:path extrusionOk="0" h="355202" w="1392413">
                  <a:moveTo>
                    <a:pt x="108702" y="0"/>
                  </a:moveTo>
                  <a:lnTo>
                    <a:pt x="1283711" y="0"/>
                  </a:lnTo>
                  <a:cubicBezTo>
                    <a:pt x="1343745" y="0"/>
                    <a:pt x="1392413" y="48668"/>
                    <a:pt x="1392413" y="108702"/>
                  </a:cubicBezTo>
                  <a:lnTo>
                    <a:pt x="1392413" y="246500"/>
                  </a:lnTo>
                  <a:cubicBezTo>
                    <a:pt x="1392413" y="275329"/>
                    <a:pt x="1380960" y="302978"/>
                    <a:pt x="1360575" y="323364"/>
                  </a:cubicBezTo>
                  <a:cubicBezTo>
                    <a:pt x="1340189" y="343749"/>
                    <a:pt x="1312541" y="355202"/>
                    <a:pt x="1283711" y="355202"/>
                  </a:cubicBezTo>
                  <a:lnTo>
                    <a:pt x="108702" y="355202"/>
                  </a:lnTo>
                  <a:cubicBezTo>
                    <a:pt x="79872" y="355202"/>
                    <a:pt x="52224" y="343749"/>
                    <a:pt x="31838" y="323364"/>
                  </a:cubicBezTo>
                  <a:cubicBezTo>
                    <a:pt x="11452" y="302978"/>
                    <a:pt x="0" y="275329"/>
                    <a:pt x="0" y="246500"/>
                  </a:cubicBezTo>
                  <a:lnTo>
                    <a:pt x="0" y="108702"/>
                  </a:lnTo>
                  <a:cubicBezTo>
                    <a:pt x="0" y="79872"/>
                    <a:pt x="11452" y="52224"/>
                    <a:pt x="31838" y="31838"/>
                  </a:cubicBezTo>
                  <a:cubicBezTo>
                    <a:pt x="52224" y="11452"/>
                    <a:pt x="79872" y="0"/>
                    <a:pt x="108702" y="0"/>
                  </a:cubicBezTo>
                  <a:close/>
                </a:path>
              </a:pathLst>
            </a:custGeom>
            <a:gradFill>
              <a:gsLst>
                <a:gs pos="0">
                  <a:srgbClr val="CDFFD8">
                    <a:alpha val="68627"/>
                  </a:srgbClr>
                </a:gs>
                <a:gs pos="50000">
                  <a:srgbClr val="94B9FF">
                    <a:alpha val="0"/>
                  </a:srgbClr>
                </a:gs>
                <a:gs pos="100000">
                  <a:srgbClr val="A7BBDF">
                    <a:alpha val="52156"/>
                  </a:srgbClr>
                </a:gs>
              </a:gsLst>
              <a:lin ang="0" scaled="0"/>
            </a:gradFill>
            <a:ln cap="rnd" cmpd="sng" w="47625">
              <a:solidFill>
                <a:srgbClr val="CDFFD8">
                  <a:alpha val="68627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9" name="Google Shape;749;p26"/>
            <p:cNvSpPr txBox="1"/>
            <p:nvPr/>
          </p:nvSpPr>
          <p:spPr>
            <a:xfrm>
              <a:off x="0" y="-47625"/>
              <a:ext cx="1392413" cy="4028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9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50" name="Google Shape;750;p26"/>
          <p:cNvGrpSpPr/>
          <p:nvPr/>
        </p:nvGrpSpPr>
        <p:grpSpPr>
          <a:xfrm>
            <a:off x="2673119" y="2506569"/>
            <a:ext cx="3632299" cy="1050828"/>
            <a:chOff x="0" y="-47625"/>
            <a:chExt cx="1392413" cy="402827"/>
          </a:xfrm>
        </p:grpSpPr>
        <p:sp>
          <p:nvSpPr>
            <p:cNvPr id="751" name="Google Shape;751;p26"/>
            <p:cNvSpPr/>
            <p:nvPr/>
          </p:nvSpPr>
          <p:spPr>
            <a:xfrm>
              <a:off x="0" y="0"/>
              <a:ext cx="1392413" cy="355202"/>
            </a:xfrm>
            <a:custGeom>
              <a:rect b="b" l="l" r="r" t="t"/>
              <a:pathLst>
                <a:path extrusionOk="0" h="355202" w="1392413">
                  <a:moveTo>
                    <a:pt x="108702" y="0"/>
                  </a:moveTo>
                  <a:lnTo>
                    <a:pt x="1283711" y="0"/>
                  </a:lnTo>
                  <a:cubicBezTo>
                    <a:pt x="1343745" y="0"/>
                    <a:pt x="1392413" y="48668"/>
                    <a:pt x="1392413" y="108702"/>
                  </a:cubicBezTo>
                  <a:lnTo>
                    <a:pt x="1392413" y="246500"/>
                  </a:lnTo>
                  <a:cubicBezTo>
                    <a:pt x="1392413" y="275329"/>
                    <a:pt x="1380960" y="302978"/>
                    <a:pt x="1360575" y="323364"/>
                  </a:cubicBezTo>
                  <a:cubicBezTo>
                    <a:pt x="1340189" y="343749"/>
                    <a:pt x="1312541" y="355202"/>
                    <a:pt x="1283711" y="355202"/>
                  </a:cubicBezTo>
                  <a:lnTo>
                    <a:pt x="108702" y="355202"/>
                  </a:lnTo>
                  <a:cubicBezTo>
                    <a:pt x="79872" y="355202"/>
                    <a:pt x="52224" y="343749"/>
                    <a:pt x="31838" y="323364"/>
                  </a:cubicBezTo>
                  <a:cubicBezTo>
                    <a:pt x="11452" y="302978"/>
                    <a:pt x="0" y="275329"/>
                    <a:pt x="0" y="246500"/>
                  </a:cubicBezTo>
                  <a:lnTo>
                    <a:pt x="0" y="108702"/>
                  </a:lnTo>
                  <a:cubicBezTo>
                    <a:pt x="0" y="79872"/>
                    <a:pt x="11452" y="52224"/>
                    <a:pt x="31838" y="31838"/>
                  </a:cubicBezTo>
                  <a:cubicBezTo>
                    <a:pt x="52224" y="11452"/>
                    <a:pt x="79872" y="0"/>
                    <a:pt x="108702" y="0"/>
                  </a:cubicBezTo>
                  <a:close/>
                </a:path>
              </a:pathLst>
            </a:custGeom>
            <a:gradFill>
              <a:gsLst>
                <a:gs pos="0">
                  <a:srgbClr val="CDFFD8">
                    <a:alpha val="68627"/>
                  </a:srgbClr>
                </a:gs>
                <a:gs pos="50000">
                  <a:srgbClr val="94B9FF">
                    <a:alpha val="0"/>
                  </a:srgbClr>
                </a:gs>
                <a:gs pos="100000">
                  <a:srgbClr val="A7BBDF">
                    <a:alpha val="52156"/>
                  </a:srgbClr>
                </a:gs>
              </a:gsLst>
              <a:lin ang="0" scaled="0"/>
            </a:gradFill>
            <a:ln cap="rnd" cmpd="sng" w="47625">
              <a:solidFill>
                <a:srgbClr val="CDFFD8">
                  <a:alpha val="68627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2" name="Google Shape;752;p26"/>
            <p:cNvSpPr txBox="1"/>
            <p:nvPr/>
          </p:nvSpPr>
          <p:spPr>
            <a:xfrm>
              <a:off x="0" y="-47625"/>
              <a:ext cx="1392413" cy="4028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9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53" name="Google Shape;753;p26"/>
          <p:cNvGrpSpPr/>
          <p:nvPr/>
        </p:nvGrpSpPr>
        <p:grpSpPr>
          <a:xfrm>
            <a:off x="2673119" y="4992356"/>
            <a:ext cx="3632299" cy="1050828"/>
            <a:chOff x="0" y="-47625"/>
            <a:chExt cx="1392413" cy="402827"/>
          </a:xfrm>
        </p:grpSpPr>
        <p:sp>
          <p:nvSpPr>
            <p:cNvPr id="754" name="Google Shape;754;p26"/>
            <p:cNvSpPr/>
            <p:nvPr/>
          </p:nvSpPr>
          <p:spPr>
            <a:xfrm>
              <a:off x="0" y="0"/>
              <a:ext cx="1392413" cy="355202"/>
            </a:xfrm>
            <a:custGeom>
              <a:rect b="b" l="l" r="r" t="t"/>
              <a:pathLst>
                <a:path extrusionOk="0" h="355202" w="1392413">
                  <a:moveTo>
                    <a:pt x="108702" y="0"/>
                  </a:moveTo>
                  <a:lnTo>
                    <a:pt x="1283711" y="0"/>
                  </a:lnTo>
                  <a:cubicBezTo>
                    <a:pt x="1343745" y="0"/>
                    <a:pt x="1392413" y="48668"/>
                    <a:pt x="1392413" y="108702"/>
                  </a:cubicBezTo>
                  <a:lnTo>
                    <a:pt x="1392413" y="246500"/>
                  </a:lnTo>
                  <a:cubicBezTo>
                    <a:pt x="1392413" y="275329"/>
                    <a:pt x="1380960" y="302978"/>
                    <a:pt x="1360575" y="323364"/>
                  </a:cubicBezTo>
                  <a:cubicBezTo>
                    <a:pt x="1340189" y="343749"/>
                    <a:pt x="1312541" y="355202"/>
                    <a:pt x="1283711" y="355202"/>
                  </a:cubicBezTo>
                  <a:lnTo>
                    <a:pt x="108702" y="355202"/>
                  </a:lnTo>
                  <a:cubicBezTo>
                    <a:pt x="79872" y="355202"/>
                    <a:pt x="52224" y="343749"/>
                    <a:pt x="31838" y="323364"/>
                  </a:cubicBezTo>
                  <a:cubicBezTo>
                    <a:pt x="11452" y="302978"/>
                    <a:pt x="0" y="275329"/>
                    <a:pt x="0" y="246500"/>
                  </a:cubicBezTo>
                  <a:lnTo>
                    <a:pt x="0" y="108702"/>
                  </a:lnTo>
                  <a:cubicBezTo>
                    <a:pt x="0" y="79872"/>
                    <a:pt x="11452" y="52224"/>
                    <a:pt x="31838" y="31838"/>
                  </a:cubicBezTo>
                  <a:cubicBezTo>
                    <a:pt x="52224" y="11452"/>
                    <a:pt x="79872" y="0"/>
                    <a:pt x="108702" y="0"/>
                  </a:cubicBezTo>
                  <a:close/>
                </a:path>
              </a:pathLst>
            </a:custGeom>
            <a:gradFill>
              <a:gsLst>
                <a:gs pos="0">
                  <a:srgbClr val="CDFFD8">
                    <a:alpha val="68627"/>
                  </a:srgbClr>
                </a:gs>
                <a:gs pos="50000">
                  <a:srgbClr val="94B9FF">
                    <a:alpha val="0"/>
                  </a:srgbClr>
                </a:gs>
                <a:gs pos="100000">
                  <a:srgbClr val="A7BBDF">
                    <a:alpha val="52156"/>
                  </a:srgbClr>
                </a:gs>
              </a:gsLst>
              <a:lin ang="0" scaled="0"/>
            </a:gradFill>
            <a:ln cap="rnd" cmpd="sng" w="47625">
              <a:solidFill>
                <a:srgbClr val="CDFFD8">
                  <a:alpha val="68627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5" name="Google Shape;755;p26"/>
            <p:cNvSpPr txBox="1"/>
            <p:nvPr/>
          </p:nvSpPr>
          <p:spPr>
            <a:xfrm>
              <a:off x="0" y="-47625"/>
              <a:ext cx="1392413" cy="4028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9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56" name="Google Shape;756;p26"/>
          <p:cNvGrpSpPr/>
          <p:nvPr/>
        </p:nvGrpSpPr>
        <p:grpSpPr>
          <a:xfrm>
            <a:off x="2673119" y="6233294"/>
            <a:ext cx="3632299" cy="1050828"/>
            <a:chOff x="0" y="-47625"/>
            <a:chExt cx="1392413" cy="402827"/>
          </a:xfrm>
        </p:grpSpPr>
        <p:sp>
          <p:nvSpPr>
            <p:cNvPr id="757" name="Google Shape;757;p26"/>
            <p:cNvSpPr/>
            <p:nvPr/>
          </p:nvSpPr>
          <p:spPr>
            <a:xfrm>
              <a:off x="0" y="0"/>
              <a:ext cx="1392413" cy="355202"/>
            </a:xfrm>
            <a:custGeom>
              <a:rect b="b" l="l" r="r" t="t"/>
              <a:pathLst>
                <a:path extrusionOk="0" h="355202" w="1392413">
                  <a:moveTo>
                    <a:pt x="108702" y="0"/>
                  </a:moveTo>
                  <a:lnTo>
                    <a:pt x="1283711" y="0"/>
                  </a:lnTo>
                  <a:cubicBezTo>
                    <a:pt x="1343745" y="0"/>
                    <a:pt x="1392413" y="48668"/>
                    <a:pt x="1392413" y="108702"/>
                  </a:cubicBezTo>
                  <a:lnTo>
                    <a:pt x="1392413" y="246500"/>
                  </a:lnTo>
                  <a:cubicBezTo>
                    <a:pt x="1392413" y="275329"/>
                    <a:pt x="1380960" y="302978"/>
                    <a:pt x="1360575" y="323364"/>
                  </a:cubicBezTo>
                  <a:cubicBezTo>
                    <a:pt x="1340189" y="343749"/>
                    <a:pt x="1312541" y="355202"/>
                    <a:pt x="1283711" y="355202"/>
                  </a:cubicBezTo>
                  <a:lnTo>
                    <a:pt x="108702" y="355202"/>
                  </a:lnTo>
                  <a:cubicBezTo>
                    <a:pt x="79872" y="355202"/>
                    <a:pt x="52224" y="343749"/>
                    <a:pt x="31838" y="323364"/>
                  </a:cubicBezTo>
                  <a:cubicBezTo>
                    <a:pt x="11452" y="302978"/>
                    <a:pt x="0" y="275329"/>
                    <a:pt x="0" y="246500"/>
                  </a:cubicBezTo>
                  <a:lnTo>
                    <a:pt x="0" y="108702"/>
                  </a:lnTo>
                  <a:cubicBezTo>
                    <a:pt x="0" y="79872"/>
                    <a:pt x="11452" y="52224"/>
                    <a:pt x="31838" y="31838"/>
                  </a:cubicBezTo>
                  <a:cubicBezTo>
                    <a:pt x="52224" y="11452"/>
                    <a:pt x="79872" y="0"/>
                    <a:pt x="108702" y="0"/>
                  </a:cubicBezTo>
                  <a:close/>
                </a:path>
              </a:pathLst>
            </a:custGeom>
            <a:gradFill>
              <a:gsLst>
                <a:gs pos="0">
                  <a:srgbClr val="CDFFD8">
                    <a:alpha val="68627"/>
                  </a:srgbClr>
                </a:gs>
                <a:gs pos="50000">
                  <a:srgbClr val="94B9FF">
                    <a:alpha val="0"/>
                  </a:srgbClr>
                </a:gs>
                <a:gs pos="100000">
                  <a:srgbClr val="A7BBDF">
                    <a:alpha val="52156"/>
                  </a:srgbClr>
                </a:gs>
              </a:gsLst>
              <a:lin ang="0" scaled="0"/>
            </a:gradFill>
            <a:ln cap="rnd" cmpd="sng" w="47625">
              <a:solidFill>
                <a:srgbClr val="CDFFD8">
                  <a:alpha val="68627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8" name="Google Shape;758;p26"/>
            <p:cNvSpPr txBox="1"/>
            <p:nvPr/>
          </p:nvSpPr>
          <p:spPr>
            <a:xfrm>
              <a:off x="0" y="-47625"/>
              <a:ext cx="1392413" cy="4028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9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59" name="Google Shape;759;p26"/>
          <p:cNvGrpSpPr/>
          <p:nvPr/>
        </p:nvGrpSpPr>
        <p:grpSpPr>
          <a:xfrm>
            <a:off x="1406787" y="2673192"/>
            <a:ext cx="842460" cy="842460"/>
            <a:chOff x="0" y="0"/>
            <a:chExt cx="1123280" cy="1123280"/>
          </a:xfrm>
        </p:grpSpPr>
        <p:sp>
          <p:nvSpPr>
            <p:cNvPr id="760" name="Google Shape;760;p26"/>
            <p:cNvSpPr/>
            <p:nvPr/>
          </p:nvSpPr>
          <p:spPr>
            <a:xfrm>
              <a:off x="0" y="0"/>
              <a:ext cx="1123280" cy="1123280"/>
            </a:xfrm>
            <a:custGeom>
              <a:rect b="b" l="l" r="r" t="t"/>
              <a:pathLst>
                <a:path extrusionOk="0" h="1123280" w="1123280">
                  <a:moveTo>
                    <a:pt x="0" y="0"/>
                  </a:moveTo>
                  <a:lnTo>
                    <a:pt x="1123280" y="0"/>
                  </a:lnTo>
                  <a:lnTo>
                    <a:pt x="1123280" y="1123280"/>
                  </a:lnTo>
                  <a:lnTo>
                    <a:pt x="0" y="112328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761" name="Google Shape;761;p26"/>
            <p:cNvSpPr txBox="1"/>
            <p:nvPr/>
          </p:nvSpPr>
          <p:spPr>
            <a:xfrm>
              <a:off x="314451" y="210441"/>
              <a:ext cx="808829" cy="6307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76" u="none" cap="none" strike="noStrike">
                  <a:solidFill>
                    <a:srgbClr val="A8DFFD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01</a:t>
              </a:r>
              <a:endParaRPr/>
            </a:p>
          </p:txBody>
        </p:sp>
      </p:grpSp>
      <p:grpSp>
        <p:nvGrpSpPr>
          <p:cNvPr id="762" name="Google Shape;762;p26"/>
          <p:cNvGrpSpPr/>
          <p:nvPr/>
        </p:nvGrpSpPr>
        <p:grpSpPr>
          <a:xfrm>
            <a:off x="1406787" y="3907675"/>
            <a:ext cx="842460" cy="842410"/>
            <a:chOff x="0" y="0"/>
            <a:chExt cx="1123280" cy="1123214"/>
          </a:xfrm>
        </p:grpSpPr>
        <p:sp>
          <p:nvSpPr>
            <p:cNvPr id="763" name="Google Shape;763;p26"/>
            <p:cNvSpPr/>
            <p:nvPr/>
          </p:nvSpPr>
          <p:spPr>
            <a:xfrm>
              <a:off x="0" y="0"/>
              <a:ext cx="1123280" cy="1123214"/>
            </a:xfrm>
            <a:custGeom>
              <a:rect b="b" l="l" r="r" t="t"/>
              <a:pathLst>
                <a:path extrusionOk="0" h="1123214" w="1123280">
                  <a:moveTo>
                    <a:pt x="0" y="0"/>
                  </a:moveTo>
                  <a:lnTo>
                    <a:pt x="1123280" y="0"/>
                  </a:lnTo>
                  <a:lnTo>
                    <a:pt x="1123280" y="1123214"/>
                  </a:lnTo>
                  <a:lnTo>
                    <a:pt x="0" y="112321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-1" l="0" r="0" t="-1"/>
              </a:stretch>
            </a:blipFill>
            <a:ln>
              <a:noFill/>
            </a:ln>
          </p:spPr>
        </p:sp>
        <p:sp>
          <p:nvSpPr>
            <p:cNvPr id="764" name="Google Shape;764;p26"/>
            <p:cNvSpPr txBox="1"/>
            <p:nvPr/>
          </p:nvSpPr>
          <p:spPr>
            <a:xfrm>
              <a:off x="314451" y="210441"/>
              <a:ext cx="808829" cy="6307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76" u="none" cap="none" strike="noStrike">
                  <a:solidFill>
                    <a:srgbClr val="A8DFFD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02</a:t>
              </a:r>
              <a:endParaRPr/>
            </a:p>
          </p:txBody>
        </p:sp>
      </p:grpSp>
      <p:grpSp>
        <p:nvGrpSpPr>
          <p:cNvPr id="765" name="Google Shape;765;p26"/>
          <p:cNvGrpSpPr/>
          <p:nvPr/>
        </p:nvGrpSpPr>
        <p:grpSpPr>
          <a:xfrm>
            <a:off x="1406787" y="5153924"/>
            <a:ext cx="842460" cy="842460"/>
            <a:chOff x="0" y="0"/>
            <a:chExt cx="1123280" cy="1123280"/>
          </a:xfrm>
        </p:grpSpPr>
        <p:sp>
          <p:nvSpPr>
            <p:cNvPr id="766" name="Google Shape;766;p26"/>
            <p:cNvSpPr/>
            <p:nvPr/>
          </p:nvSpPr>
          <p:spPr>
            <a:xfrm>
              <a:off x="0" y="0"/>
              <a:ext cx="1123280" cy="1123280"/>
            </a:xfrm>
            <a:custGeom>
              <a:rect b="b" l="l" r="r" t="t"/>
              <a:pathLst>
                <a:path extrusionOk="0" h="1123280" w="1123280">
                  <a:moveTo>
                    <a:pt x="0" y="0"/>
                  </a:moveTo>
                  <a:lnTo>
                    <a:pt x="1123280" y="0"/>
                  </a:lnTo>
                  <a:lnTo>
                    <a:pt x="1123280" y="1123280"/>
                  </a:lnTo>
                  <a:lnTo>
                    <a:pt x="0" y="112328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767" name="Google Shape;767;p26"/>
            <p:cNvSpPr txBox="1"/>
            <p:nvPr/>
          </p:nvSpPr>
          <p:spPr>
            <a:xfrm>
              <a:off x="314451" y="210441"/>
              <a:ext cx="808829" cy="6307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76" u="none" cap="none" strike="noStrike">
                  <a:solidFill>
                    <a:srgbClr val="A8DFFD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03</a:t>
              </a:r>
              <a:endParaRPr/>
            </a:p>
          </p:txBody>
        </p:sp>
      </p:grpSp>
      <p:grpSp>
        <p:nvGrpSpPr>
          <p:cNvPr id="768" name="Google Shape;768;p26"/>
          <p:cNvGrpSpPr/>
          <p:nvPr/>
        </p:nvGrpSpPr>
        <p:grpSpPr>
          <a:xfrm>
            <a:off x="1406787" y="6402861"/>
            <a:ext cx="842460" cy="842460"/>
            <a:chOff x="0" y="0"/>
            <a:chExt cx="1123280" cy="1123280"/>
          </a:xfrm>
        </p:grpSpPr>
        <p:sp>
          <p:nvSpPr>
            <p:cNvPr id="769" name="Google Shape;769;p26"/>
            <p:cNvSpPr/>
            <p:nvPr/>
          </p:nvSpPr>
          <p:spPr>
            <a:xfrm>
              <a:off x="0" y="0"/>
              <a:ext cx="1123280" cy="1123280"/>
            </a:xfrm>
            <a:custGeom>
              <a:rect b="b" l="l" r="r" t="t"/>
              <a:pathLst>
                <a:path extrusionOk="0" h="1123280" w="1123280">
                  <a:moveTo>
                    <a:pt x="0" y="0"/>
                  </a:moveTo>
                  <a:lnTo>
                    <a:pt x="1123280" y="0"/>
                  </a:lnTo>
                  <a:lnTo>
                    <a:pt x="1123280" y="1123280"/>
                  </a:lnTo>
                  <a:lnTo>
                    <a:pt x="0" y="112328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770" name="Google Shape;770;p26"/>
            <p:cNvSpPr txBox="1"/>
            <p:nvPr/>
          </p:nvSpPr>
          <p:spPr>
            <a:xfrm>
              <a:off x="314451" y="210441"/>
              <a:ext cx="808829" cy="6307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76" u="none" cap="none" strike="noStrike">
                  <a:solidFill>
                    <a:srgbClr val="A8DFFD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04</a:t>
              </a:r>
              <a:endParaRPr/>
            </a:p>
          </p:txBody>
        </p:sp>
      </p:grpSp>
      <p:grpSp>
        <p:nvGrpSpPr>
          <p:cNvPr id="771" name="Google Shape;771;p26"/>
          <p:cNvGrpSpPr/>
          <p:nvPr/>
        </p:nvGrpSpPr>
        <p:grpSpPr>
          <a:xfrm>
            <a:off x="2673119" y="7446748"/>
            <a:ext cx="3632299" cy="1050828"/>
            <a:chOff x="0" y="-47625"/>
            <a:chExt cx="1392413" cy="402827"/>
          </a:xfrm>
        </p:grpSpPr>
        <p:sp>
          <p:nvSpPr>
            <p:cNvPr id="772" name="Google Shape;772;p26"/>
            <p:cNvSpPr/>
            <p:nvPr/>
          </p:nvSpPr>
          <p:spPr>
            <a:xfrm>
              <a:off x="0" y="0"/>
              <a:ext cx="1392413" cy="355202"/>
            </a:xfrm>
            <a:custGeom>
              <a:rect b="b" l="l" r="r" t="t"/>
              <a:pathLst>
                <a:path extrusionOk="0" h="355202" w="1392413">
                  <a:moveTo>
                    <a:pt x="108702" y="0"/>
                  </a:moveTo>
                  <a:lnTo>
                    <a:pt x="1283711" y="0"/>
                  </a:lnTo>
                  <a:cubicBezTo>
                    <a:pt x="1343745" y="0"/>
                    <a:pt x="1392413" y="48668"/>
                    <a:pt x="1392413" y="108702"/>
                  </a:cubicBezTo>
                  <a:lnTo>
                    <a:pt x="1392413" y="246500"/>
                  </a:lnTo>
                  <a:cubicBezTo>
                    <a:pt x="1392413" y="275329"/>
                    <a:pt x="1380960" y="302978"/>
                    <a:pt x="1360575" y="323364"/>
                  </a:cubicBezTo>
                  <a:cubicBezTo>
                    <a:pt x="1340189" y="343749"/>
                    <a:pt x="1312541" y="355202"/>
                    <a:pt x="1283711" y="355202"/>
                  </a:cubicBezTo>
                  <a:lnTo>
                    <a:pt x="108702" y="355202"/>
                  </a:lnTo>
                  <a:cubicBezTo>
                    <a:pt x="79872" y="355202"/>
                    <a:pt x="52224" y="343749"/>
                    <a:pt x="31838" y="323364"/>
                  </a:cubicBezTo>
                  <a:cubicBezTo>
                    <a:pt x="11452" y="302978"/>
                    <a:pt x="0" y="275329"/>
                    <a:pt x="0" y="246500"/>
                  </a:cubicBezTo>
                  <a:lnTo>
                    <a:pt x="0" y="108702"/>
                  </a:lnTo>
                  <a:cubicBezTo>
                    <a:pt x="0" y="79872"/>
                    <a:pt x="11452" y="52224"/>
                    <a:pt x="31838" y="31838"/>
                  </a:cubicBezTo>
                  <a:cubicBezTo>
                    <a:pt x="52224" y="11452"/>
                    <a:pt x="79872" y="0"/>
                    <a:pt x="108702" y="0"/>
                  </a:cubicBezTo>
                  <a:close/>
                </a:path>
              </a:pathLst>
            </a:custGeom>
            <a:gradFill>
              <a:gsLst>
                <a:gs pos="0">
                  <a:srgbClr val="CDFFD8">
                    <a:alpha val="68627"/>
                  </a:srgbClr>
                </a:gs>
                <a:gs pos="50000">
                  <a:srgbClr val="94B9FF">
                    <a:alpha val="0"/>
                  </a:srgbClr>
                </a:gs>
                <a:gs pos="100000">
                  <a:srgbClr val="A7BBDF">
                    <a:alpha val="52156"/>
                  </a:srgbClr>
                </a:gs>
              </a:gsLst>
              <a:lin ang="0" scaled="0"/>
            </a:gradFill>
            <a:ln cap="rnd" cmpd="sng" w="47625">
              <a:solidFill>
                <a:srgbClr val="CDFFD8">
                  <a:alpha val="68627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3" name="Google Shape;773;p26"/>
            <p:cNvSpPr txBox="1"/>
            <p:nvPr/>
          </p:nvSpPr>
          <p:spPr>
            <a:xfrm>
              <a:off x="0" y="-47625"/>
              <a:ext cx="1392413" cy="4028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9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74" name="Google Shape;774;p26"/>
          <p:cNvGrpSpPr/>
          <p:nvPr/>
        </p:nvGrpSpPr>
        <p:grpSpPr>
          <a:xfrm>
            <a:off x="1406787" y="7616315"/>
            <a:ext cx="842460" cy="842410"/>
            <a:chOff x="0" y="0"/>
            <a:chExt cx="1123280" cy="1123214"/>
          </a:xfrm>
        </p:grpSpPr>
        <p:sp>
          <p:nvSpPr>
            <p:cNvPr id="775" name="Google Shape;775;p26"/>
            <p:cNvSpPr/>
            <p:nvPr/>
          </p:nvSpPr>
          <p:spPr>
            <a:xfrm>
              <a:off x="0" y="0"/>
              <a:ext cx="1123280" cy="1123214"/>
            </a:xfrm>
            <a:custGeom>
              <a:rect b="b" l="l" r="r" t="t"/>
              <a:pathLst>
                <a:path extrusionOk="0" h="1123214" w="1123280">
                  <a:moveTo>
                    <a:pt x="0" y="0"/>
                  </a:moveTo>
                  <a:lnTo>
                    <a:pt x="1123280" y="0"/>
                  </a:lnTo>
                  <a:lnTo>
                    <a:pt x="1123280" y="1123214"/>
                  </a:lnTo>
                  <a:lnTo>
                    <a:pt x="0" y="112321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-1" l="0" r="0" t="-1"/>
              </a:stretch>
            </a:blipFill>
            <a:ln>
              <a:noFill/>
            </a:ln>
          </p:spPr>
        </p:sp>
        <p:sp>
          <p:nvSpPr>
            <p:cNvPr id="776" name="Google Shape;776;p26"/>
            <p:cNvSpPr txBox="1"/>
            <p:nvPr/>
          </p:nvSpPr>
          <p:spPr>
            <a:xfrm>
              <a:off x="314451" y="210441"/>
              <a:ext cx="808829" cy="6307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76" u="none" cap="none" strike="noStrike">
                  <a:solidFill>
                    <a:srgbClr val="A8DFFD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05</a:t>
              </a:r>
              <a:endParaRPr/>
            </a:p>
          </p:txBody>
        </p:sp>
      </p:grpSp>
      <p:grpSp>
        <p:nvGrpSpPr>
          <p:cNvPr id="777" name="Google Shape;777;p26"/>
          <p:cNvGrpSpPr/>
          <p:nvPr/>
        </p:nvGrpSpPr>
        <p:grpSpPr>
          <a:xfrm>
            <a:off x="2673119" y="8660075"/>
            <a:ext cx="3632299" cy="1050828"/>
            <a:chOff x="0" y="-47625"/>
            <a:chExt cx="1392413" cy="402827"/>
          </a:xfrm>
        </p:grpSpPr>
        <p:sp>
          <p:nvSpPr>
            <p:cNvPr id="778" name="Google Shape;778;p26"/>
            <p:cNvSpPr/>
            <p:nvPr/>
          </p:nvSpPr>
          <p:spPr>
            <a:xfrm>
              <a:off x="0" y="0"/>
              <a:ext cx="1392413" cy="355202"/>
            </a:xfrm>
            <a:custGeom>
              <a:rect b="b" l="l" r="r" t="t"/>
              <a:pathLst>
                <a:path extrusionOk="0" h="355202" w="1392413">
                  <a:moveTo>
                    <a:pt x="108702" y="0"/>
                  </a:moveTo>
                  <a:lnTo>
                    <a:pt x="1283711" y="0"/>
                  </a:lnTo>
                  <a:cubicBezTo>
                    <a:pt x="1343745" y="0"/>
                    <a:pt x="1392413" y="48668"/>
                    <a:pt x="1392413" y="108702"/>
                  </a:cubicBezTo>
                  <a:lnTo>
                    <a:pt x="1392413" y="246500"/>
                  </a:lnTo>
                  <a:cubicBezTo>
                    <a:pt x="1392413" y="275329"/>
                    <a:pt x="1380960" y="302978"/>
                    <a:pt x="1360575" y="323364"/>
                  </a:cubicBezTo>
                  <a:cubicBezTo>
                    <a:pt x="1340189" y="343749"/>
                    <a:pt x="1312541" y="355202"/>
                    <a:pt x="1283711" y="355202"/>
                  </a:cubicBezTo>
                  <a:lnTo>
                    <a:pt x="108702" y="355202"/>
                  </a:lnTo>
                  <a:cubicBezTo>
                    <a:pt x="79872" y="355202"/>
                    <a:pt x="52224" y="343749"/>
                    <a:pt x="31838" y="323364"/>
                  </a:cubicBezTo>
                  <a:cubicBezTo>
                    <a:pt x="11452" y="302978"/>
                    <a:pt x="0" y="275329"/>
                    <a:pt x="0" y="246500"/>
                  </a:cubicBezTo>
                  <a:lnTo>
                    <a:pt x="0" y="108702"/>
                  </a:lnTo>
                  <a:cubicBezTo>
                    <a:pt x="0" y="79872"/>
                    <a:pt x="11452" y="52224"/>
                    <a:pt x="31838" y="31838"/>
                  </a:cubicBezTo>
                  <a:cubicBezTo>
                    <a:pt x="52224" y="11452"/>
                    <a:pt x="79872" y="0"/>
                    <a:pt x="108702" y="0"/>
                  </a:cubicBezTo>
                  <a:close/>
                </a:path>
              </a:pathLst>
            </a:custGeom>
            <a:gradFill>
              <a:gsLst>
                <a:gs pos="0">
                  <a:srgbClr val="CDFFD8">
                    <a:alpha val="68627"/>
                  </a:srgbClr>
                </a:gs>
                <a:gs pos="50000">
                  <a:srgbClr val="94B9FF">
                    <a:alpha val="0"/>
                  </a:srgbClr>
                </a:gs>
                <a:gs pos="100000">
                  <a:srgbClr val="A7BBDF">
                    <a:alpha val="52156"/>
                  </a:srgbClr>
                </a:gs>
              </a:gsLst>
              <a:lin ang="0" scaled="0"/>
            </a:gradFill>
            <a:ln cap="rnd" cmpd="sng" w="47625">
              <a:solidFill>
                <a:srgbClr val="CDFFD8">
                  <a:alpha val="68627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9" name="Google Shape;779;p26"/>
            <p:cNvSpPr txBox="1"/>
            <p:nvPr/>
          </p:nvSpPr>
          <p:spPr>
            <a:xfrm>
              <a:off x="0" y="-47625"/>
              <a:ext cx="1392413" cy="4028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9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80" name="Google Shape;780;p26"/>
          <p:cNvGrpSpPr/>
          <p:nvPr/>
        </p:nvGrpSpPr>
        <p:grpSpPr>
          <a:xfrm>
            <a:off x="1406787" y="8829643"/>
            <a:ext cx="842460" cy="842410"/>
            <a:chOff x="0" y="0"/>
            <a:chExt cx="1123280" cy="1123214"/>
          </a:xfrm>
        </p:grpSpPr>
        <p:sp>
          <p:nvSpPr>
            <p:cNvPr id="781" name="Google Shape;781;p26"/>
            <p:cNvSpPr/>
            <p:nvPr/>
          </p:nvSpPr>
          <p:spPr>
            <a:xfrm>
              <a:off x="0" y="0"/>
              <a:ext cx="1123280" cy="1123214"/>
            </a:xfrm>
            <a:custGeom>
              <a:rect b="b" l="l" r="r" t="t"/>
              <a:pathLst>
                <a:path extrusionOk="0" h="1123214" w="1123280">
                  <a:moveTo>
                    <a:pt x="0" y="0"/>
                  </a:moveTo>
                  <a:lnTo>
                    <a:pt x="1123280" y="0"/>
                  </a:lnTo>
                  <a:lnTo>
                    <a:pt x="1123280" y="1123214"/>
                  </a:lnTo>
                  <a:lnTo>
                    <a:pt x="0" y="112321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-1" l="0" r="0" t="-1"/>
              </a:stretch>
            </a:blipFill>
            <a:ln>
              <a:noFill/>
            </a:ln>
          </p:spPr>
        </p:sp>
        <p:sp>
          <p:nvSpPr>
            <p:cNvPr id="782" name="Google Shape;782;p26"/>
            <p:cNvSpPr txBox="1"/>
            <p:nvPr/>
          </p:nvSpPr>
          <p:spPr>
            <a:xfrm>
              <a:off x="314451" y="210441"/>
              <a:ext cx="808829" cy="6307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76" u="none" cap="none" strike="noStrike">
                  <a:solidFill>
                    <a:srgbClr val="A8DFFD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06</a:t>
              </a:r>
              <a:endParaRPr/>
            </a:p>
          </p:txBody>
        </p:sp>
      </p:grpSp>
      <p:sp>
        <p:nvSpPr>
          <p:cNvPr id="783" name="Google Shape;783;p26"/>
          <p:cNvSpPr/>
          <p:nvPr/>
        </p:nvSpPr>
        <p:spPr>
          <a:xfrm>
            <a:off x="5336995" y="2756751"/>
            <a:ext cx="675344" cy="675344"/>
          </a:xfrm>
          <a:custGeom>
            <a:rect b="b" l="l" r="r" t="t"/>
            <a:pathLst>
              <a:path extrusionOk="0" h="675344" w="675344">
                <a:moveTo>
                  <a:pt x="0" y="0"/>
                </a:moveTo>
                <a:lnTo>
                  <a:pt x="675344" y="0"/>
                </a:lnTo>
                <a:lnTo>
                  <a:pt x="675344" y="675343"/>
                </a:lnTo>
                <a:lnTo>
                  <a:pt x="0" y="6753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 cap="rnd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4" name="Google Shape;784;p26"/>
          <p:cNvSpPr/>
          <p:nvPr/>
        </p:nvSpPr>
        <p:spPr>
          <a:xfrm>
            <a:off x="5336995" y="3991209"/>
            <a:ext cx="675344" cy="675344"/>
          </a:xfrm>
          <a:custGeom>
            <a:rect b="b" l="l" r="r" t="t"/>
            <a:pathLst>
              <a:path extrusionOk="0" h="675344" w="675344">
                <a:moveTo>
                  <a:pt x="0" y="0"/>
                </a:moveTo>
                <a:lnTo>
                  <a:pt x="675344" y="0"/>
                </a:lnTo>
                <a:lnTo>
                  <a:pt x="675344" y="675343"/>
                </a:lnTo>
                <a:lnTo>
                  <a:pt x="0" y="6753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 cap="rnd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5" name="Google Shape;785;p26"/>
          <p:cNvSpPr/>
          <p:nvPr/>
        </p:nvSpPr>
        <p:spPr>
          <a:xfrm>
            <a:off x="5336995" y="5237483"/>
            <a:ext cx="675344" cy="675344"/>
          </a:xfrm>
          <a:custGeom>
            <a:rect b="b" l="l" r="r" t="t"/>
            <a:pathLst>
              <a:path extrusionOk="0" h="675344" w="675344">
                <a:moveTo>
                  <a:pt x="0" y="0"/>
                </a:moveTo>
                <a:lnTo>
                  <a:pt x="675344" y="0"/>
                </a:lnTo>
                <a:lnTo>
                  <a:pt x="675344" y="675344"/>
                </a:lnTo>
                <a:lnTo>
                  <a:pt x="0" y="6753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 cap="rnd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6" name="Google Shape;786;p26"/>
          <p:cNvSpPr/>
          <p:nvPr/>
        </p:nvSpPr>
        <p:spPr>
          <a:xfrm>
            <a:off x="5286510" y="6443832"/>
            <a:ext cx="675344" cy="675344"/>
          </a:xfrm>
          <a:custGeom>
            <a:rect b="b" l="l" r="r" t="t"/>
            <a:pathLst>
              <a:path extrusionOk="0" h="675344" w="675344">
                <a:moveTo>
                  <a:pt x="0" y="0"/>
                </a:moveTo>
                <a:lnTo>
                  <a:pt x="675344" y="0"/>
                </a:lnTo>
                <a:lnTo>
                  <a:pt x="675344" y="675344"/>
                </a:lnTo>
                <a:lnTo>
                  <a:pt x="0" y="6753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 cap="rnd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7" name="Google Shape;787;p26"/>
          <p:cNvSpPr/>
          <p:nvPr/>
        </p:nvSpPr>
        <p:spPr>
          <a:xfrm>
            <a:off x="5286510" y="7699849"/>
            <a:ext cx="675344" cy="675344"/>
          </a:xfrm>
          <a:custGeom>
            <a:rect b="b" l="l" r="r" t="t"/>
            <a:pathLst>
              <a:path extrusionOk="0" h="675344" w="675344">
                <a:moveTo>
                  <a:pt x="0" y="0"/>
                </a:moveTo>
                <a:lnTo>
                  <a:pt x="675344" y="0"/>
                </a:lnTo>
                <a:lnTo>
                  <a:pt x="675344" y="675344"/>
                </a:lnTo>
                <a:lnTo>
                  <a:pt x="0" y="6753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 cap="rnd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8" name="Google Shape;788;p26"/>
          <p:cNvSpPr/>
          <p:nvPr/>
        </p:nvSpPr>
        <p:spPr>
          <a:xfrm>
            <a:off x="5286510" y="8909935"/>
            <a:ext cx="675344" cy="675344"/>
          </a:xfrm>
          <a:custGeom>
            <a:rect b="b" l="l" r="r" t="t"/>
            <a:pathLst>
              <a:path extrusionOk="0" h="675344" w="675344">
                <a:moveTo>
                  <a:pt x="0" y="0"/>
                </a:moveTo>
                <a:lnTo>
                  <a:pt x="675344" y="0"/>
                </a:lnTo>
                <a:lnTo>
                  <a:pt x="675344" y="675344"/>
                </a:lnTo>
                <a:lnTo>
                  <a:pt x="0" y="6753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 cap="rnd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grpSp>
        <p:nvGrpSpPr>
          <p:cNvPr id="789" name="Google Shape;789;p26"/>
          <p:cNvGrpSpPr/>
          <p:nvPr/>
        </p:nvGrpSpPr>
        <p:grpSpPr>
          <a:xfrm>
            <a:off x="8676679" y="3791850"/>
            <a:ext cx="3632299" cy="1050828"/>
            <a:chOff x="0" y="-47625"/>
            <a:chExt cx="1392413" cy="402827"/>
          </a:xfrm>
        </p:grpSpPr>
        <p:sp>
          <p:nvSpPr>
            <p:cNvPr id="790" name="Google Shape;790;p26"/>
            <p:cNvSpPr/>
            <p:nvPr/>
          </p:nvSpPr>
          <p:spPr>
            <a:xfrm>
              <a:off x="0" y="0"/>
              <a:ext cx="1392413" cy="355202"/>
            </a:xfrm>
            <a:custGeom>
              <a:rect b="b" l="l" r="r" t="t"/>
              <a:pathLst>
                <a:path extrusionOk="0" h="355202" w="1392413">
                  <a:moveTo>
                    <a:pt x="108702" y="0"/>
                  </a:moveTo>
                  <a:lnTo>
                    <a:pt x="1283711" y="0"/>
                  </a:lnTo>
                  <a:cubicBezTo>
                    <a:pt x="1343745" y="0"/>
                    <a:pt x="1392413" y="48668"/>
                    <a:pt x="1392413" y="108702"/>
                  </a:cubicBezTo>
                  <a:lnTo>
                    <a:pt x="1392413" y="246500"/>
                  </a:lnTo>
                  <a:cubicBezTo>
                    <a:pt x="1392413" y="275329"/>
                    <a:pt x="1380960" y="302978"/>
                    <a:pt x="1360575" y="323364"/>
                  </a:cubicBezTo>
                  <a:cubicBezTo>
                    <a:pt x="1340189" y="343749"/>
                    <a:pt x="1312541" y="355202"/>
                    <a:pt x="1283711" y="355202"/>
                  </a:cubicBezTo>
                  <a:lnTo>
                    <a:pt x="108702" y="355202"/>
                  </a:lnTo>
                  <a:cubicBezTo>
                    <a:pt x="79872" y="355202"/>
                    <a:pt x="52224" y="343749"/>
                    <a:pt x="31838" y="323364"/>
                  </a:cubicBezTo>
                  <a:cubicBezTo>
                    <a:pt x="11452" y="302978"/>
                    <a:pt x="0" y="275329"/>
                    <a:pt x="0" y="246500"/>
                  </a:cubicBezTo>
                  <a:lnTo>
                    <a:pt x="0" y="108702"/>
                  </a:lnTo>
                  <a:cubicBezTo>
                    <a:pt x="0" y="79872"/>
                    <a:pt x="11452" y="52224"/>
                    <a:pt x="31838" y="31838"/>
                  </a:cubicBezTo>
                  <a:cubicBezTo>
                    <a:pt x="52224" y="11452"/>
                    <a:pt x="79872" y="0"/>
                    <a:pt x="108702" y="0"/>
                  </a:cubicBezTo>
                  <a:close/>
                </a:path>
              </a:pathLst>
            </a:custGeom>
            <a:gradFill>
              <a:gsLst>
                <a:gs pos="0">
                  <a:srgbClr val="CDFFD8">
                    <a:alpha val="68627"/>
                  </a:srgbClr>
                </a:gs>
                <a:gs pos="50000">
                  <a:srgbClr val="94B9FF">
                    <a:alpha val="0"/>
                  </a:srgbClr>
                </a:gs>
                <a:gs pos="100000">
                  <a:srgbClr val="A7BBDF">
                    <a:alpha val="52156"/>
                  </a:srgbClr>
                </a:gs>
              </a:gsLst>
              <a:lin ang="0" scaled="0"/>
            </a:gradFill>
            <a:ln cap="rnd" cmpd="sng" w="47625">
              <a:solidFill>
                <a:srgbClr val="CDFFD8">
                  <a:alpha val="68627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1" name="Google Shape;791;p26"/>
            <p:cNvSpPr txBox="1"/>
            <p:nvPr/>
          </p:nvSpPr>
          <p:spPr>
            <a:xfrm>
              <a:off x="0" y="-47625"/>
              <a:ext cx="1392413" cy="4028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9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92" name="Google Shape;792;p26"/>
          <p:cNvGrpSpPr/>
          <p:nvPr/>
        </p:nvGrpSpPr>
        <p:grpSpPr>
          <a:xfrm>
            <a:off x="8676679" y="2548956"/>
            <a:ext cx="3632299" cy="1050828"/>
            <a:chOff x="0" y="-47625"/>
            <a:chExt cx="1392413" cy="402827"/>
          </a:xfrm>
        </p:grpSpPr>
        <p:sp>
          <p:nvSpPr>
            <p:cNvPr id="793" name="Google Shape;793;p26"/>
            <p:cNvSpPr/>
            <p:nvPr/>
          </p:nvSpPr>
          <p:spPr>
            <a:xfrm>
              <a:off x="0" y="0"/>
              <a:ext cx="1392413" cy="355202"/>
            </a:xfrm>
            <a:custGeom>
              <a:rect b="b" l="l" r="r" t="t"/>
              <a:pathLst>
                <a:path extrusionOk="0" h="355202" w="1392413">
                  <a:moveTo>
                    <a:pt x="108702" y="0"/>
                  </a:moveTo>
                  <a:lnTo>
                    <a:pt x="1283711" y="0"/>
                  </a:lnTo>
                  <a:cubicBezTo>
                    <a:pt x="1343745" y="0"/>
                    <a:pt x="1392413" y="48668"/>
                    <a:pt x="1392413" y="108702"/>
                  </a:cubicBezTo>
                  <a:lnTo>
                    <a:pt x="1392413" y="246500"/>
                  </a:lnTo>
                  <a:cubicBezTo>
                    <a:pt x="1392413" y="275329"/>
                    <a:pt x="1380960" y="302978"/>
                    <a:pt x="1360575" y="323364"/>
                  </a:cubicBezTo>
                  <a:cubicBezTo>
                    <a:pt x="1340189" y="343749"/>
                    <a:pt x="1312541" y="355202"/>
                    <a:pt x="1283711" y="355202"/>
                  </a:cubicBezTo>
                  <a:lnTo>
                    <a:pt x="108702" y="355202"/>
                  </a:lnTo>
                  <a:cubicBezTo>
                    <a:pt x="79872" y="355202"/>
                    <a:pt x="52224" y="343749"/>
                    <a:pt x="31838" y="323364"/>
                  </a:cubicBezTo>
                  <a:cubicBezTo>
                    <a:pt x="11452" y="302978"/>
                    <a:pt x="0" y="275329"/>
                    <a:pt x="0" y="246500"/>
                  </a:cubicBezTo>
                  <a:lnTo>
                    <a:pt x="0" y="108702"/>
                  </a:lnTo>
                  <a:cubicBezTo>
                    <a:pt x="0" y="79872"/>
                    <a:pt x="11452" y="52224"/>
                    <a:pt x="31838" y="31838"/>
                  </a:cubicBezTo>
                  <a:cubicBezTo>
                    <a:pt x="52224" y="11452"/>
                    <a:pt x="79872" y="0"/>
                    <a:pt x="108702" y="0"/>
                  </a:cubicBezTo>
                  <a:close/>
                </a:path>
              </a:pathLst>
            </a:custGeom>
            <a:gradFill>
              <a:gsLst>
                <a:gs pos="0">
                  <a:srgbClr val="CDFFD8">
                    <a:alpha val="68627"/>
                  </a:srgbClr>
                </a:gs>
                <a:gs pos="50000">
                  <a:srgbClr val="94B9FF">
                    <a:alpha val="0"/>
                  </a:srgbClr>
                </a:gs>
                <a:gs pos="100000">
                  <a:srgbClr val="A7BBDF">
                    <a:alpha val="52156"/>
                  </a:srgbClr>
                </a:gs>
              </a:gsLst>
              <a:lin ang="0" scaled="0"/>
            </a:gradFill>
            <a:ln cap="rnd" cmpd="sng" w="47625">
              <a:solidFill>
                <a:srgbClr val="CDFFD8">
                  <a:alpha val="68627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4" name="Google Shape;794;p26"/>
            <p:cNvSpPr txBox="1"/>
            <p:nvPr/>
          </p:nvSpPr>
          <p:spPr>
            <a:xfrm>
              <a:off x="0" y="-47625"/>
              <a:ext cx="1392413" cy="4028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9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95" name="Google Shape;795;p26"/>
          <p:cNvGrpSpPr/>
          <p:nvPr/>
        </p:nvGrpSpPr>
        <p:grpSpPr>
          <a:xfrm>
            <a:off x="8676679" y="5034743"/>
            <a:ext cx="3632299" cy="1050828"/>
            <a:chOff x="0" y="-47625"/>
            <a:chExt cx="1392413" cy="402827"/>
          </a:xfrm>
        </p:grpSpPr>
        <p:sp>
          <p:nvSpPr>
            <p:cNvPr id="796" name="Google Shape;796;p26"/>
            <p:cNvSpPr/>
            <p:nvPr/>
          </p:nvSpPr>
          <p:spPr>
            <a:xfrm>
              <a:off x="0" y="0"/>
              <a:ext cx="1392413" cy="355202"/>
            </a:xfrm>
            <a:custGeom>
              <a:rect b="b" l="l" r="r" t="t"/>
              <a:pathLst>
                <a:path extrusionOk="0" h="355202" w="1392413">
                  <a:moveTo>
                    <a:pt x="108702" y="0"/>
                  </a:moveTo>
                  <a:lnTo>
                    <a:pt x="1283711" y="0"/>
                  </a:lnTo>
                  <a:cubicBezTo>
                    <a:pt x="1343745" y="0"/>
                    <a:pt x="1392413" y="48668"/>
                    <a:pt x="1392413" y="108702"/>
                  </a:cubicBezTo>
                  <a:lnTo>
                    <a:pt x="1392413" y="246500"/>
                  </a:lnTo>
                  <a:cubicBezTo>
                    <a:pt x="1392413" y="275329"/>
                    <a:pt x="1380960" y="302978"/>
                    <a:pt x="1360575" y="323364"/>
                  </a:cubicBezTo>
                  <a:cubicBezTo>
                    <a:pt x="1340189" y="343749"/>
                    <a:pt x="1312541" y="355202"/>
                    <a:pt x="1283711" y="355202"/>
                  </a:cubicBezTo>
                  <a:lnTo>
                    <a:pt x="108702" y="355202"/>
                  </a:lnTo>
                  <a:cubicBezTo>
                    <a:pt x="79872" y="355202"/>
                    <a:pt x="52224" y="343749"/>
                    <a:pt x="31838" y="323364"/>
                  </a:cubicBezTo>
                  <a:cubicBezTo>
                    <a:pt x="11452" y="302978"/>
                    <a:pt x="0" y="275329"/>
                    <a:pt x="0" y="246500"/>
                  </a:cubicBezTo>
                  <a:lnTo>
                    <a:pt x="0" y="108702"/>
                  </a:lnTo>
                  <a:cubicBezTo>
                    <a:pt x="0" y="79872"/>
                    <a:pt x="11452" y="52224"/>
                    <a:pt x="31838" y="31838"/>
                  </a:cubicBezTo>
                  <a:cubicBezTo>
                    <a:pt x="52224" y="11452"/>
                    <a:pt x="79872" y="0"/>
                    <a:pt x="108702" y="0"/>
                  </a:cubicBezTo>
                  <a:close/>
                </a:path>
              </a:pathLst>
            </a:custGeom>
            <a:gradFill>
              <a:gsLst>
                <a:gs pos="0">
                  <a:srgbClr val="CDFFD8">
                    <a:alpha val="68627"/>
                  </a:srgbClr>
                </a:gs>
                <a:gs pos="50000">
                  <a:srgbClr val="94B9FF">
                    <a:alpha val="0"/>
                  </a:srgbClr>
                </a:gs>
                <a:gs pos="100000">
                  <a:srgbClr val="A7BBDF">
                    <a:alpha val="52156"/>
                  </a:srgbClr>
                </a:gs>
              </a:gsLst>
              <a:lin ang="0" scaled="0"/>
            </a:gradFill>
            <a:ln cap="rnd" cmpd="sng" w="47625">
              <a:solidFill>
                <a:srgbClr val="CDFFD8">
                  <a:alpha val="68627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7" name="Google Shape;797;p26"/>
            <p:cNvSpPr txBox="1"/>
            <p:nvPr/>
          </p:nvSpPr>
          <p:spPr>
            <a:xfrm>
              <a:off x="0" y="-47625"/>
              <a:ext cx="1392413" cy="4028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9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98" name="Google Shape;798;p26"/>
          <p:cNvGrpSpPr/>
          <p:nvPr/>
        </p:nvGrpSpPr>
        <p:grpSpPr>
          <a:xfrm>
            <a:off x="8676679" y="6275681"/>
            <a:ext cx="3632299" cy="1050828"/>
            <a:chOff x="0" y="-47625"/>
            <a:chExt cx="1392413" cy="402827"/>
          </a:xfrm>
        </p:grpSpPr>
        <p:sp>
          <p:nvSpPr>
            <p:cNvPr id="799" name="Google Shape;799;p26"/>
            <p:cNvSpPr/>
            <p:nvPr/>
          </p:nvSpPr>
          <p:spPr>
            <a:xfrm>
              <a:off x="0" y="0"/>
              <a:ext cx="1392413" cy="355202"/>
            </a:xfrm>
            <a:custGeom>
              <a:rect b="b" l="l" r="r" t="t"/>
              <a:pathLst>
                <a:path extrusionOk="0" h="355202" w="1392413">
                  <a:moveTo>
                    <a:pt x="108702" y="0"/>
                  </a:moveTo>
                  <a:lnTo>
                    <a:pt x="1283711" y="0"/>
                  </a:lnTo>
                  <a:cubicBezTo>
                    <a:pt x="1343745" y="0"/>
                    <a:pt x="1392413" y="48668"/>
                    <a:pt x="1392413" y="108702"/>
                  </a:cubicBezTo>
                  <a:lnTo>
                    <a:pt x="1392413" y="246500"/>
                  </a:lnTo>
                  <a:cubicBezTo>
                    <a:pt x="1392413" y="275329"/>
                    <a:pt x="1380960" y="302978"/>
                    <a:pt x="1360575" y="323364"/>
                  </a:cubicBezTo>
                  <a:cubicBezTo>
                    <a:pt x="1340189" y="343749"/>
                    <a:pt x="1312541" y="355202"/>
                    <a:pt x="1283711" y="355202"/>
                  </a:cubicBezTo>
                  <a:lnTo>
                    <a:pt x="108702" y="355202"/>
                  </a:lnTo>
                  <a:cubicBezTo>
                    <a:pt x="79872" y="355202"/>
                    <a:pt x="52224" y="343749"/>
                    <a:pt x="31838" y="323364"/>
                  </a:cubicBezTo>
                  <a:cubicBezTo>
                    <a:pt x="11452" y="302978"/>
                    <a:pt x="0" y="275329"/>
                    <a:pt x="0" y="246500"/>
                  </a:cubicBezTo>
                  <a:lnTo>
                    <a:pt x="0" y="108702"/>
                  </a:lnTo>
                  <a:cubicBezTo>
                    <a:pt x="0" y="79872"/>
                    <a:pt x="11452" y="52224"/>
                    <a:pt x="31838" y="31838"/>
                  </a:cubicBezTo>
                  <a:cubicBezTo>
                    <a:pt x="52224" y="11452"/>
                    <a:pt x="79872" y="0"/>
                    <a:pt x="108702" y="0"/>
                  </a:cubicBezTo>
                  <a:close/>
                </a:path>
              </a:pathLst>
            </a:custGeom>
            <a:gradFill>
              <a:gsLst>
                <a:gs pos="0">
                  <a:srgbClr val="CDFFD8">
                    <a:alpha val="68627"/>
                  </a:srgbClr>
                </a:gs>
                <a:gs pos="50000">
                  <a:srgbClr val="94B9FF">
                    <a:alpha val="0"/>
                  </a:srgbClr>
                </a:gs>
                <a:gs pos="100000">
                  <a:srgbClr val="A7BBDF">
                    <a:alpha val="52156"/>
                  </a:srgbClr>
                </a:gs>
              </a:gsLst>
              <a:lin ang="0" scaled="0"/>
            </a:gradFill>
            <a:ln cap="rnd" cmpd="sng" w="47625">
              <a:solidFill>
                <a:srgbClr val="CDFFD8">
                  <a:alpha val="68627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0" name="Google Shape;800;p26"/>
            <p:cNvSpPr txBox="1"/>
            <p:nvPr/>
          </p:nvSpPr>
          <p:spPr>
            <a:xfrm>
              <a:off x="0" y="-47625"/>
              <a:ext cx="1392413" cy="4028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9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01" name="Google Shape;801;p26"/>
          <p:cNvGrpSpPr/>
          <p:nvPr/>
        </p:nvGrpSpPr>
        <p:grpSpPr>
          <a:xfrm>
            <a:off x="7410347" y="2715579"/>
            <a:ext cx="842460" cy="842410"/>
            <a:chOff x="0" y="0"/>
            <a:chExt cx="1123280" cy="1123214"/>
          </a:xfrm>
        </p:grpSpPr>
        <p:sp>
          <p:nvSpPr>
            <p:cNvPr id="802" name="Google Shape;802;p26"/>
            <p:cNvSpPr/>
            <p:nvPr/>
          </p:nvSpPr>
          <p:spPr>
            <a:xfrm>
              <a:off x="0" y="0"/>
              <a:ext cx="1123280" cy="1123214"/>
            </a:xfrm>
            <a:custGeom>
              <a:rect b="b" l="l" r="r" t="t"/>
              <a:pathLst>
                <a:path extrusionOk="0" h="1123214" w="1123280">
                  <a:moveTo>
                    <a:pt x="0" y="0"/>
                  </a:moveTo>
                  <a:lnTo>
                    <a:pt x="1123280" y="0"/>
                  </a:lnTo>
                  <a:lnTo>
                    <a:pt x="1123280" y="1123214"/>
                  </a:lnTo>
                  <a:lnTo>
                    <a:pt x="0" y="112321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-1" l="0" r="0" t="-1"/>
              </a:stretch>
            </a:blipFill>
            <a:ln>
              <a:noFill/>
            </a:ln>
          </p:spPr>
        </p:sp>
        <p:sp>
          <p:nvSpPr>
            <p:cNvPr id="803" name="Google Shape;803;p26"/>
            <p:cNvSpPr txBox="1"/>
            <p:nvPr/>
          </p:nvSpPr>
          <p:spPr>
            <a:xfrm>
              <a:off x="314451" y="210441"/>
              <a:ext cx="808829" cy="6307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76" u="none" cap="none" strike="noStrike">
                  <a:solidFill>
                    <a:srgbClr val="A8DFFD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07</a:t>
              </a:r>
              <a:endParaRPr/>
            </a:p>
          </p:txBody>
        </p:sp>
      </p:grpSp>
      <p:grpSp>
        <p:nvGrpSpPr>
          <p:cNvPr id="804" name="Google Shape;804;p26"/>
          <p:cNvGrpSpPr/>
          <p:nvPr/>
        </p:nvGrpSpPr>
        <p:grpSpPr>
          <a:xfrm>
            <a:off x="7410347" y="3950062"/>
            <a:ext cx="842460" cy="842410"/>
            <a:chOff x="0" y="0"/>
            <a:chExt cx="1123280" cy="1123214"/>
          </a:xfrm>
        </p:grpSpPr>
        <p:sp>
          <p:nvSpPr>
            <p:cNvPr id="805" name="Google Shape;805;p26"/>
            <p:cNvSpPr/>
            <p:nvPr/>
          </p:nvSpPr>
          <p:spPr>
            <a:xfrm>
              <a:off x="0" y="0"/>
              <a:ext cx="1123280" cy="1123214"/>
            </a:xfrm>
            <a:custGeom>
              <a:rect b="b" l="l" r="r" t="t"/>
              <a:pathLst>
                <a:path extrusionOk="0" h="1123214" w="1123280">
                  <a:moveTo>
                    <a:pt x="0" y="0"/>
                  </a:moveTo>
                  <a:lnTo>
                    <a:pt x="1123280" y="0"/>
                  </a:lnTo>
                  <a:lnTo>
                    <a:pt x="1123280" y="1123214"/>
                  </a:lnTo>
                  <a:lnTo>
                    <a:pt x="0" y="112321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-1" l="0" r="0" t="-1"/>
              </a:stretch>
            </a:blipFill>
            <a:ln>
              <a:noFill/>
            </a:ln>
          </p:spPr>
        </p:sp>
        <p:sp>
          <p:nvSpPr>
            <p:cNvPr id="806" name="Google Shape;806;p26"/>
            <p:cNvSpPr txBox="1"/>
            <p:nvPr/>
          </p:nvSpPr>
          <p:spPr>
            <a:xfrm>
              <a:off x="314451" y="210441"/>
              <a:ext cx="808829" cy="6307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76" u="none" cap="none" strike="noStrike">
                  <a:solidFill>
                    <a:srgbClr val="A8DFFD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08</a:t>
              </a:r>
              <a:endParaRPr/>
            </a:p>
          </p:txBody>
        </p:sp>
      </p:grpSp>
      <p:grpSp>
        <p:nvGrpSpPr>
          <p:cNvPr id="807" name="Google Shape;807;p26"/>
          <p:cNvGrpSpPr/>
          <p:nvPr/>
        </p:nvGrpSpPr>
        <p:grpSpPr>
          <a:xfrm>
            <a:off x="7410347" y="5196311"/>
            <a:ext cx="842460" cy="842410"/>
            <a:chOff x="0" y="0"/>
            <a:chExt cx="1123280" cy="1123214"/>
          </a:xfrm>
        </p:grpSpPr>
        <p:sp>
          <p:nvSpPr>
            <p:cNvPr id="808" name="Google Shape;808;p26"/>
            <p:cNvSpPr/>
            <p:nvPr/>
          </p:nvSpPr>
          <p:spPr>
            <a:xfrm>
              <a:off x="0" y="0"/>
              <a:ext cx="1123280" cy="1123214"/>
            </a:xfrm>
            <a:custGeom>
              <a:rect b="b" l="l" r="r" t="t"/>
              <a:pathLst>
                <a:path extrusionOk="0" h="1123214" w="1123280">
                  <a:moveTo>
                    <a:pt x="0" y="0"/>
                  </a:moveTo>
                  <a:lnTo>
                    <a:pt x="1123280" y="0"/>
                  </a:lnTo>
                  <a:lnTo>
                    <a:pt x="1123280" y="1123214"/>
                  </a:lnTo>
                  <a:lnTo>
                    <a:pt x="0" y="112321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-1" l="0" r="0" t="-1"/>
              </a:stretch>
            </a:blipFill>
            <a:ln>
              <a:noFill/>
            </a:ln>
          </p:spPr>
        </p:sp>
        <p:sp>
          <p:nvSpPr>
            <p:cNvPr id="809" name="Google Shape;809;p26"/>
            <p:cNvSpPr txBox="1"/>
            <p:nvPr/>
          </p:nvSpPr>
          <p:spPr>
            <a:xfrm>
              <a:off x="314451" y="210441"/>
              <a:ext cx="808829" cy="6307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76" u="none" cap="none" strike="noStrike">
                  <a:solidFill>
                    <a:srgbClr val="A8DFFD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09</a:t>
              </a:r>
              <a:endParaRPr/>
            </a:p>
          </p:txBody>
        </p:sp>
      </p:grpSp>
      <p:grpSp>
        <p:nvGrpSpPr>
          <p:cNvPr id="810" name="Google Shape;810;p26"/>
          <p:cNvGrpSpPr/>
          <p:nvPr/>
        </p:nvGrpSpPr>
        <p:grpSpPr>
          <a:xfrm>
            <a:off x="7410347" y="6445248"/>
            <a:ext cx="842460" cy="842410"/>
            <a:chOff x="0" y="0"/>
            <a:chExt cx="1123280" cy="1123214"/>
          </a:xfrm>
        </p:grpSpPr>
        <p:sp>
          <p:nvSpPr>
            <p:cNvPr id="811" name="Google Shape;811;p26"/>
            <p:cNvSpPr/>
            <p:nvPr/>
          </p:nvSpPr>
          <p:spPr>
            <a:xfrm>
              <a:off x="0" y="0"/>
              <a:ext cx="1123280" cy="1123214"/>
            </a:xfrm>
            <a:custGeom>
              <a:rect b="b" l="l" r="r" t="t"/>
              <a:pathLst>
                <a:path extrusionOk="0" h="1123214" w="1123280">
                  <a:moveTo>
                    <a:pt x="0" y="0"/>
                  </a:moveTo>
                  <a:lnTo>
                    <a:pt x="1123280" y="0"/>
                  </a:lnTo>
                  <a:lnTo>
                    <a:pt x="1123280" y="1123214"/>
                  </a:lnTo>
                  <a:lnTo>
                    <a:pt x="0" y="112321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-1" l="0" r="0" t="-1"/>
              </a:stretch>
            </a:blipFill>
            <a:ln>
              <a:noFill/>
            </a:ln>
          </p:spPr>
        </p:sp>
        <p:sp>
          <p:nvSpPr>
            <p:cNvPr id="812" name="Google Shape;812;p26"/>
            <p:cNvSpPr txBox="1"/>
            <p:nvPr/>
          </p:nvSpPr>
          <p:spPr>
            <a:xfrm>
              <a:off x="314451" y="210441"/>
              <a:ext cx="808829" cy="6307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76" u="none" cap="none" strike="noStrike">
                  <a:solidFill>
                    <a:srgbClr val="A8DFFD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10</a:t>
              </a:r>
              <a:endParaRPr/>
            </a:p>
          </p:txBody>
        </p:sp>
      </p:grpSp>
      <p:grpSp>
        <p:nvGrpSpPr>
          <p:cNvPr id="813" name="Google Shape;813;p26"/>
          <p:cNvGrpSpPr/>
          <p:nvPr/>
        </p:nvGrpSpPr>
        <p:grpSpPr>
          <a:xfrm>
            <a:off x="8676679" y="7489135"/>
            <a:ext cx="3632299" cy="1050828"/>
            <a:chOff x="0" y="-47625"/>
            <a:chExt cx="1392413" cy="402827"/>
          </a:xfrm>
        </p:grpSpPr>
        <p:sp>
          <p:nvSpPr>
            <p:cNvPr id="814" name="Google Shape;814;p26"/>
            <p:cNvSpPr/>
            <p:nvPr/>
          </p:nvSpPr>
          <p:spPr>
            <a:xfrm>
              <a:off x="0" y="0"/>
              <a:ext cx="1392413" cy="355202"/>
            </a:xfrm>
            <a:custGeom>
              <a:rect b="b" l="l" r="r" t="t"/>
              <a:pathLst>
                <a:path extrusionOk="0" h="355202" w="1392413">
                  <a:moveTo>
                    <a:pt x="108702" y="0"/>
                  </a:moveTo>
                  <a:lnTo>
                    <a:pt x="1283711" y="0"/>
                  </a:lnTo>
                  <a:cubicBezTo>
                    <a:pt x="1343745" y="0"/>
                    <a:pt x="1392413" y="48668"/>
                    <a:pt x="1392413" y="108702"/>
                  </a:cubicBezTo>
                  <a:lnTo>
                    <a:pt x="1392413" y="246500"/>
                  </a:lnTo>
                  <a:cubicBezTo>
                    <a:pt x="1392413" y="275329"/>
                    <a:pt x="1380960" y="302978"/>
                    <a:pt x="1360575" y="323364"/>
                  </a:cubicBezTo>
                  <a:cubicBezTo>
                    <a:pt x="1340189" y="343749"/>
                    <a:pt x="1312541" y="355202"/>
                    <a:pt x="1283711" y="355202"/>
                  </a:cubicBezTo>
                  <a:lnTo>
                    <a:pt x="108702" y="355202"/>
                  </a:lnTo>
                  <a:cubicBezTo>
                    <a:pt x="79872" y="355202"/>
                    <a:pt x="52224" y="343749"/>
                    <a:pt x="31838" y="323364"/>
                  </a:cubicBezTo>
                  <a:cubicBezTo>
                    <a:pt x="11452" y="302978"/>
                    <a:pt x="0" y="275329"/>
                    <a:pt x="0" y="246500"/>
                  </a:cubicBezTo>
                  <a:lnTo>
                    <a:pt x="0" y="108702"/>
                  </a:lnTo>
                  <a:cubicBezTo>
                    <a:pt x="0" y="79872"/>
                    <a:pt x="11452" y="52224"/>
                    <a:pt x="31838" y="31838"/>
                  </a:cubicBezTo>
                  <a:cubicBezTo>
                    <a:pt x="52224" y="11452"/>
                    <a:pt x="79872" y="0"/>
                    <a:pt x="108702" y="0"/>
                  </a:cubicBezTo>
                  <a:close/>
                </a:path>
              </a:pathLst>
            </a:custGeom>
            <a:gradFill>
              <a:gsLst>
                <a:gs pos="0">
                  <a:srgbClr val="CDFFD8">
                    <a:alpha val="68627"/>
                  </a:srgbClr>
                </a:gs>
                <a:gs pos="50000">
                  <a:srgbClr val="94B9FF">
                    <a:alpha val="0"/>
                  </a:srgbClr>
                </a:gs>
                <a:gs pos="100000">
                  <a:srgbClr val="A7BBDF">
                    <a:alpha val="52156"/>
                  </a:srgbClr>
                </a:gs>
              </a:gsLst>
              <a:lin ang="0" scaled="0"/>
            </a:gradFill>
            <a:ln cap="rnd" cmpd="sng" w="47625">
              <a:solidFill>
                <a:srgbClr val="CDFFD8">
                  <a:alpha val="68627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5" name="Google Shape;815;p26"/>
            <p:cNvSpPr txBox="1"/>
            <p:nvPr/>
          </p:nvSpPr>
          <p:spPr>
            <a:xfrm>
              <a:off x="0" y="-47625"/>
              <a:ext cx="1392413" cy="4028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9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16" name="Google Shape;816;p26"/>
          <p:cNvGrpSpPr/>
          <p:nvPr/>
        </p:nvGrpSpPr>
        <p:grpSpPr>
          <a:xfrm>
            <a:off x="7410347" y="7658702"/>
            <a:ext cx="842460" cy="842410"/>
            <a:chOff x="0" y="0"/>
            <a:chExt cx="1123280" cy="1123214"/>
          </a:xfrm>
        </p:grpSpPr>
        <p:sp>
          <p:nvSpPr>
            <p:cNvPr id="817" name="Google Shape;817;p26"/>
            <p:cNvSpPr/>
            <p:nvPr/>
          </p:nvSpPr>
          <p:spPr>
            <a:xfrm>
              <a:off x="0" y="0"/>
              <a:ext cx="1123280" cy="1123214"/>
            </a:xfrm>
            <a:custGeom>
              <a:rect b="b" l="l" r="r" t="t"/>
              <a:pathLst>
                <a:path extrusionOk="0" h="1123214" w="1123280">
                  <a:moveTo>
                    <a:pt x="0" y="0"/>
                  </a:moveTo>
                  <a:lnTo>
                    <a:pt x="1123280" y="0"/>
                  </a:lnTo>
                  <a:lnTo>
                    <a:pt x="1123280" y="1123214"/>
                  </a:lnTo>
                  <a:lnTo>
                    <a:pt x="0" y="112321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-1" l="0" r="0" t="-1"/>
              </a:stretch>
            </a:blipFill>
            <a:ln>
              <a:noFill/>
            </a:ln>
          </p:spPr>
        </p:sp>
        <p:sp>
          <p:nvSpPr>
            <p:cNvPr id="818" name="Google Shape;818;p26"/>
            <p:cNvSpPr txBox="1"/>
            <p:nvPr/>
          </p:nvSpPr>
          <p:spPr>
            <a:xfrm>
              <a:off x="314451" y="210441"/>
              <a:ext cx="808829" cy="6307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76" u="none" cap="none" strike="noStrike">
                  <a:solidFill>
                    <a:srgbClr val="A8DFFD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11</a:t>
              </a:r>
              <a:endParaRPr/>
            </a:p>
          </p:txBody>
        </p:sp>
      </p:grpSp>
      <p:grpSp>
        <p:nvGrpSpPr>
          <p:cNvPr id="819" name="Google Shape;819;p26"/>
          <p:cNvGrpSpPr/>
          <p:nvPr/>
        </p:nvGrpSpPr>
        <p:grpSpPr>
          <a:xfrm>
            <a:off x="8676679" y="8702462"/>
            <a:ext cx="3632299" cy="1050828"/>
            <a:chOff x="0" y="-47625"/>
            <a:chExt cx="1392413" cy="402827"/>
          </a:xfrm>
        </p:grpSpPr>
        <p:sp>
          <p:nvSpPr>
            <p:cNvPr id="820" name="Google Shape;820;p26"/>
            <p:cNvSpPr/>
            <p:nvPr/>
          </p:nvSpPr>
          <p:spPr>
            <a:xfrm>
              <a:off x="0" y="0"/>
              <a:ext cx="1392413" cy="355202"/>
            </a:xfrm>
            <a:custGeom>
              <a:rect b="b" l="l" r="r" t="t"/>
              <a:pathLst>
                <a:path extrusionOk="0" h="355202" w="1392413">
                  <a:moveTo>
                    <a:pt x="108702" y="0"/>
                  </a:moveTo>
                  <a:lnTo>
                    <a:pt x="1283711" y="0"/>
                  </a:lnTo>
                  <a:cubicBezTo>
                    <a:pt x="1343745" y="0"/>
                    <a:pt x="1392413" y="48668"/>
                    <a:pt x="1392413" y="108702"/>
                  </a:cubicBezTo>
                  <a:lnTo>
                    <a:pt x="1392413" y="246500"/>
                  </a:lnTo>
                  <a:cubicBezTo>
                    <a:pt x="1392413" y="275329"/>
                    <a:pt x="1380960" y="302978"/>
                    <a:pt x="1360575" y="323364"/>
                  </a:cubicBezTo>
                  <a:cubicBezTo>
                    <a:pt x="1340189" y="343749"/>
                    <a:pt x="1312541" y="355202"/>
                    <a:pt x="1283711" y="355202"/>
                  </a:cubicBezTo>
                  <a:lnTo>
                    <a:pt x="108702" y="355202"/>
                  </a:lnTo>
                  <a:cubicBezTo>
                    <a:pt x="79872" y="355202"/>
                    <a:pt x="52224" y="343749"/>
                    <a:pt x="31838" y="323364"/>
                  </a:cubicBezTo>
                  <a:cubicBezTo>
                    <a:pt x="11452" y="302978"/>
                    <a:pt x="0" y="275329"/>
                    <a:pt x="0" y="246500"/>
                  </a:cubicBezTo>
                  <a:lnTo>
                    <a:pt x="0" y="108702"/>
                  </a:lnTo>
                  <a:cubicBezTo>
                    <a:pt x="0" y="79872"/>
                    <a:pt x="11452" y="52224"/>
                    <a:pt x="31838" y="31838"/>
                  </a:cubicBezTo>
                  <a:cubicBezTo>
                    <a:pt x="52224" y="11452"/>
                    <a:pt x="79872" y="0"/>
                    <a:pt x="108702" y="0"/>
                  </a:cubicBezTo>
                  <a:close/>
                </a:path>
              </a:pathLst>
            </a:custGeom>
            <a:gradFill>
              <a:gsLst>
                <a:gs pos="0">
                  <a:srgbClr val="CDFFD8">
                    <a:alpha val="68627"/>
                  </a:srgbClr>
                </a:gs>
                <a:gs pos="50000">
                  <a:srgbClr val="94B9FF">
                    <a:alpha val="0"/>
                  </a:srgbClr>
                </a:gs>
                <a:gs pos="100000">
                  <a:srgbClr val="A7BBDF">
                    <a:alpha val="52156"/>
                  </a:srgbClr>
                </a:gs>
              </a:gsLst>
              <a:lin ang="0" scaled="0"/>
            </a:gradFill>
            <a:ln cap="rnd" cmpd="sng" w="47625">
              <a:solidFill>
                <a:srgbClr val="CDFFD8">
                  <a:alpha val="68627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1" name="Google Shape;821;p26"/>
            <p:cNvSpPr txBox="1"/>
            <p:nvPr/>
          </p:nvSpPr>
          <p:spPr>
            <a:xfrm>
              <a:off x="0" y="-47625"/>
              <a:ext cx="1392413" cy="4028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9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22" name="Google Shape;822;p26"/>
          <p:cNvGrpSpPr/>
          <p:nvPr/>
        </p:nvGrpSpPr>
        <p:grpSpPr>
          <a:xfrm>
            <a:off x="7410347" y="8872029"/>
            <a:ext cx="842460" cy="842410"/>
            <a:chOff x="0" y="0"/>
            <a:chExt cx="1123280" cy="1123214"/>
          </a:xfrm>
        </p:grpSpPr>
        <p:sp>
          <p:nvSpPr>
            <p:cNvPr id="823" name="Google Shape;823;p26"/>
            <p:cNvSpPr/>
            <p:nvPr/>
          </p:nvSpPr>
          <p:spPr>
            <a:xfrm>
              <a:off x="0" y="0"/>
              <a:ext cx="1123280" cy="1123214"/>
            </a:xfrm>
            <a:custGeom>
              <a:rect b="b" l="l" r="r" t="t"/>
              <a:pathLst>
                <a:path extrusionOk="0" h="1123214" w="1123280">
                  <a:moveTo>
                    <a:pt x="0" y="0"/>
                  </a:moveTo>
                  <a:lnTo>
                    <a:pt x="1123280" y="0"/>
                  </a:lnTo>
                  <a:lnTo>
                    <a:pt x="1123280" y="1123214"/>
                  </a:lnTo>
                  <a:lnTo>
                    <a:pt x="0" y="112321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-1" l="0" r="0" t="-1"/>
              </a:stretch>
            </a:blipFill>
            <a:ln>
              <a:noFill/>
            </a:ln>
          </p:spPr>
        </p:sp>
        <p:sp>
          <p:nvSpPr>
            <p:cNvPr id="824" name="Google Shape;824;p26"/>
            <p:cNvSpPr txBox="1"/>
            <p:nvPr/>
          </p:nvSpPr>
          <p:spPr>
            <a:xfrm>
              <a:off x="314451" y="210441"/>
              <a:ext cx="808829" cy="6307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76" u="none" cap="none" strike="noStrike">
                  <a:solidFill>
                    <a:srgbClr val="A8DFFD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12</a:t>
              </a:r>
              <a:endParaRPr/>
            </a:p>
          </p:txBody>
        </p:sp>
      </p:grpSp>
      <p:sp>
        <p:nvSpPr>
          <p:cNvPr id="825" name="Google Shape;825;p26"/>
          <p:cNvSpPr/>
          <p:nvPr/>
        </p:nvSpPr>
        <p:spPr>
          <a:xfrm>
            <a:off x="11340555" y="2799137"/>
            <a:ext cx="675344" cy="675344"/>
          </a:xfrm>
          <a:custGeom>
            <a:rect b="b" l="l" r="r" t="t"/>
            <a:pathLst>
              <a:path extrusionOk="0" h="675344" w="675344">
                <a:moveTo>
                  <a:pt x="0" y="0"/>
                </a:moveTo>
                <a:lnTo>
                  <a:pt x="675344" y="0"/>
                </a:lnTo>
                <a:lnTo>
                  <a:pt x="675344" y="675344"/>
                </a:lnTo>
                <a:lnTo>
                  <a:pt x="0" y="6753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 cap="rnd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6" name="Google Shape;826;p26"/>
          <p:cNvSpPr/>
          <p:nvPr/>
        </p:nvSpPr>
        <p:spPr>
          <a:xfrm>
            <a:off x="11340555" y="4033596"/>
            <a:ext cx="675344" cy="675344"/>
          </a:xfrm>
          <a:custGeom>
            <a:rect b="b" l="l" r="r" t="t"/>
            <a:pathLst>
              <a:path extrusionOk="0" h="675344" w="675344">
                <a:moveTo>
                  <a:pt x="0" y="0"/>
                </a:moveTo>
                <a:lnTo>
                  <a:pt x="675344" y="0"/>
                </a:lnTo>
                <a:lnTo>
                  <a:pt x="675344" y="675343"/>
                </a:lnTo>
                <a:lnTo>
                  <a:pt x="0" y="6753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 cap="rnd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7" name="Google Shape;827;p26"/>
          <p:cNvSpPr/>
          <p:nvPr/>
        </p:nvSpPr>
        <p:spPr>
          <a:xfrm>
            <a:off x="11340555" y="5279870"/>
            <a:ext cx="675344" cy="675344"/>
          </a:xfrm>
          <a:custGeom>
            <a:rect b="b" l="l" r="r" t="t"/>
            <a:pathLst>
              <a:path extrusionOk="0" h="675344" w="675344">
                <a:moveTo>
                  <a:pt x="0" y="0"/>
                </a:moveTo>
                <a:lnTo>
                  <a:pt x="675344" y="0"/>
                </a:lnTo>
                <a:lnTo>
                  <a:pt x="675344" y="675343"/>
                </a:lnTo>
                <a:lnTo>
                  <a:pt x="0" y="6753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 cap="rnd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8" name="Google Shape;828;p26"/>
          <p:cNvSpPr/>
          <p:nvPr/>
        </p:nvSpPr>
        <p:spPr>
          <a:xfrm>
            <a:off x="11290070" y="6486219"/>
            <a:ext cx="675344" cy="675344"/>
          </a:xfrm>
          <a:custGeom>
            <a:rect b="b" l="l" r="r" t="t"/>
            <a:pathLst>
              <a:path extrusionOk="0" h="675344" w="675344">
                <a:moveTo>
                  <a:pt x="0" y="0"/>
                </a:moveTo>
                <a:lnTo>
                  <a:pt x="675344" y="0"/>
                </a:lnTo>
                <a:lnTo>
                  <a:pt x="675344" y="675344"/>
                </a:lnTo>
                <a:lnTo>
                  <a:pt x="0" y="6753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 cap="rnd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9" name="Google Shape;829;p26"/>
          <p:cNvSpPr/>
          <p:nvPr/>
        </p:nvSpPr>
        <p:spPr>
          <a:xfrm>
            <a:off x="11290070" y="7742236"/>
            <a:ext cx="675344" cy="675344"/>
          </a:xfrm>
          <a:custGeom>
            <a:rect b="b" l="l" r="r" t="t"/>
            <a:pathLst>
              <a:path extrusionOk="0" h="675344" w="675344">
                <a:moveTo>
                  <a:pt x="0" y="0"/>
                </a:moveTo>
                <a:lnTo>
                  <a:pt x="675344" y="0"/>
                </a:lnTo>
                <a:lnTo>
                  <a:pt x="675344" y="675343"/>
                </a:lnTo>
                <a:lnTo>
                  <a:pt x="0" y="6753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 cap="rnd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0" name="Google Shape;830;p26"/>
          <p:cNvSpPr/>
          <p:nvPr/>
        </p:nvSpPr>
        <p:spPr>
          <a:xfrm>
            <a:off x="11290070" y="8952322"/>
            <a:ext cx="675344" cy="675344"/>
          </a:xfrm>
          <a:custGeom>
            <a:rect b="b" l="l" r="r" t="t"/>
            <a:pathLst>
              <a:path extrusionOk="0" h="675344" w="675344">
                <a:moveTo>
                  <a:pt x="0" y="0"/>
                </a:moveTo>
                <a:lnTo>
                  <a:pt x="675344" y="0"/>
                </a:lnTo>
                <a:lnTo>
                  <a:pt x="675344" y="675344"/>
                </a:lnTo>
                <a:lnTo>
                  <a:pt x="0" y="6753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 cap="rnd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grpSp>
        <p:nvGrpSpPr>
          <p:cNvPr id="831" name="Google Shape;831;p26"/>
          <p:cNvGrpSpPr/>
          <p:nvPr/>
        </p:nvGrpSpPr>
        <p:grpSpPr>
          <a:xfrm>
            <a:off x="14184586" y="5072075"/>
            <a:ext cx="3632299" cy="1050828"/>
            <a:chOff x="0" y="-47625"/>
            <a:chExt cx="1392413" cy="402827"/>
          </a:xfrm>
        </p:grpSpPr>
        <p:sp>
          <p:nvSpPr>
            <p:cNvPr id="832" name="Google Shape;832;p26"/>
            <p:cNvSpPr/>
            <p:nvPr/>
          </p:nvSpPr>
          <p:spPr>
            <a:xfrm>
              <a:off x="0" y="0"/>
              <a:ext cx="1392413" cy="355202"/>
            </a:xfrm>
            <a:custGeom>
              <a:rect b="b" l="l" r="r" t="t"/>
              <a:pathLst>
                <a:path extrusionOk="0" h="355202" w="1392413">
                  <a:moveTo>
                    <a:pt x="108702" y="0"/>
                  </a:moveTo>
                  <a:lnTo>
                    <a:pt x="1283711" y="0"/>
                  </a:lnTo>
                  <a:cubicBezTo>
                    <a:pt x="1343745" y="0"/>
                    <a:pt x="1392413" y="48668"/>
                    <a:pt x="1392413" y="108702"/>
                  </a:cubicBezTo>
                  <a:lnTo>
                    <a:pt x="1392413" y="246500"/>
                  </a:lnTo>
                  <a:cubicBezTo>
                    <a:pt x="1392413" y="275329"/>
                    <a:pt x="1380960" y="302978"/>
                    <a:pt x="1360575" y="323364"/>
                  </a:cubicBezTo>
                  <a:cubicBezTo>
                    <a:pt x="1340189" y="343749"/>
                    <a:pt x="1312541" y="355202"/>
                    <a:pt x="1283711" y="355202"/>
                  </a:cubicBezTo>
                  <a:lnTo>
                    <a:pt x="108702" y="355202"/>
                  </a:lnTo>
                  <a:cubicBezTo>
                    <a:pt x="79872" y="355202"/>
                    <a:pt x="52224" y="343749"/>
                    <a:pt x="31838" y="323364"/>
                  </a:cubicBezTo>
                  <a:cubicBezTo>
                    <a:pt x="11452" y="302978"/>
                    <a:pt x="0" y="275329"/>
                    <a:pt x="0" y="246500"/>
                  </a:cubicBezTo>
                  <a:lnTo>
                    <a:pt x="0" y="108702"/>
                  </a:lnTo>
                  <a:cubicBezTo>
                    <a:pt x="0" y="79872"/>
                    <a:pt x="11452" y="52224"/>
                    <a:pt x="31838" y="31838"/>
                  </a:cubicBezTo>
                  <a:cubicBezTo>
                    <a:pt x="52224" y="11452"/>
                    <a:pt x="79872" y="0"/>
                    <a:pt x="108702" y="0"/>
                  </a:cubicBezTo>
                  <a:close/>
                </a:path>
              </a:pathLst>
            </a:custGeom>
            <a:gradFill>
              <a:gsLst>
                <a:gs pos="0">
                  <a:srgbClr val="CDFFD8">
                    <a:alpha val="68627"/>
                  </a:srgbClr>
                </a:gs>
                <a:gs pos="50000">
                  <a:srgbClr val="94B9FF">
                    <a:alpha val="0"/>
                  </a:srgbClr>
                </a:gs>
                <a:gs pos="100000">
                  <a:srgbClr val="A7BBDF">
                    <a:alpha val="52156"/>
                  </a:srgbClr>
                </a:gs>
              </a:gsLst>
              <a:lin ang="0" scaled="0"/>
            </a:gradFill>
            <a:ln cap="rnd" cmpd="sng" w="47625">
              <a:solidFill>
                <a:srgbClr val="CDFFD8">
                  <a:alpha val="68627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3" name="Google Shape;833;p26"/>
            <p:cNvSpPr txBox="1"/>
            <p:nvPr/>
          </p:nvSpPr>
          <p:spPr>
            <a:xfrm>
              <a:off x="0" y="-47625"/>
              <a:ext cx="1392413" cy="4028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9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34" name="Google Shape;834;p26"/>
          <p:cNvGrpSpPr/>
          <p:nvPr/>
        </p:nvGrpSpPr>
        <p:grpSpPr>
          <a:xfrm>
            <a:off x="12918254" y="5241643"/>
            <a:ext cx="842460" cy="842460"/>
            <a:chOff x="0" y="0"/>
            <a:chExt cx="1123280" cy="1123280"/>
          </a:xfrm>
        </p:grpSpPr>
        <p:sp>
          <p:nvSpPr>
            <p:cNvPr id="835" name="Google Shape;835;p26"/>
            <p:cNvSpPr/>
            <p:nvPr/>
          </p:nvSpPr>
          <p:spPr>
            <a:xfrm>
              <a:off x="0" y="0"/>
              <a:ext cx="1123280" cy="1123280"/>
            </a:xfrm>
            <a:custGeom>
              <a:rect b="b" l="l" r="r" t="t"/>
              <a:pathLst>
                <a:path extrusionOk="0" h="1123280" w="1123280">
                  <a:moveTo>
                    <a:pt x="0" y="0"/>
                  </a:moveTo>
                  <a:lnTo>
                    <a:pt x="1123280" y="0"/>
                  </a:lnTo>
                  <a:lnTo>
                    <a:pt x="1123280" y="1123280"/>
                  </a:lnTo>
                  <a:lnTo>
                    <a:pt x="0" y="112328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836" name="Google Shape;836;p26"/>
            <p:cNvSpPr txBox="1"/>
            <p:nvPr/>
          </p:nvSpPr>
          <p:spPr>
            <a:xfrm>
              <a:off x="314451" y="210441"/>
              <a:ext cx="808829" cy="6307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76" u="none" cap="none" strike="noStrike">
                  <a:solidFill>
                    <a:srgbClr val="A8DFFD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02</a:t>
              </a:r>
              <a:endParaRPr/>
            </a:p>
          </p:txBody>
        </p:sp>
      </p:grpSp>
      <p:sp>
        <p:nvSpPr>
          <p:cNvPr id="837" name="Google Shape;837;p26"/>
          <p:cNvSpPr/>
          <p:nvPr/>
        </p:nvSpPr>
        <p:spPr>
          <a:xfrm>
            <a:off x="16797978" y="5321936"/>
            <a:ext cx="675344" cy="675344"/>
          </a:xfrm>
          <a:custGeom>
            <a:rect b="b" l="l" r="r" t="t"/>
            <a:pathLst>
              <a:path extrusionOk="0" h="675344" w="675344">
                <a:moveTo>
                  <a:pt x="0" y="0"/>
                </a:moveTo>
                <a:lnTo>
                  <a:pt x="675344" y="0"/>
                </a:lnTo>
                <a:lnTo>
                  <a:pt x="675344" y="675343"/>
                </a:lnTo>
                <a:lnTo>
                  <a:pt x="0" y="6753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 cap="rnd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8" name="Google Shape;838;p26"/>
          <p:cNvSpPr/>
          <p:nvPr/>
        </p:nvSpPr>
        <p:spPr>
          <a:xfrm>
            <a:off x="16967791" y="5116592"/>
            <a:ext cx="745298" cy="775343"/>
          </a:xfrm>
          <a:custGeom>
            <a:rect b="b" l="l" r="r" t="t"/>
            <a:pathLst>
              <a:path extrusionOk="0" h="775343" w="745298">
                <a:moveTo>
                  <a:pt x="0" y="0"/>
                </a:moveTo>
                <a:lnTo>
                  <a:pt x="745299" y="0"/>
                </a:lnTo>
                <a:lnTo>
                  <a:pt x="745299" y="775343"/>
                </a:lnTo>
                <a:lnTo>
                  <a:pt x="0" y="7753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39" name="Google Shape;839;p26"/>
          <p:cNvSpPr txBox="1"/>
          <p:nvPr/>
        </p:nvSpPr>
        <p:spPr>
          <a:xfrm>
            <a:off x="3945124" y="332026"/>
            <a:ext cx="10397751" cy="7772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數據收集表</a:t>
            </a:r>
            <a:endParaRPr/>
          </a:p>
        </p:txBody>
      </p:sp>
      <p:sp>
        <p:nvSpPr>
          <p:cNvPr id="840" name="Google Shape;840;p26"/>
          <p:cNvSpPr txBox="1"/>
          <p:nvPr/>
        </p:nvSpPr>
        <p:spPr>
          <a:xfrm>
            <a:off x="2380039" y="2720244"/>
            <a:ext cx="3632299" cy="5724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0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性別</a:t>
            </a:r>
            <a:endParaRPr/>
          </a:p>
        </p:txBody>
      </p:sp>
      <p:sp>
        <p:nvSpPr>
          <p:cNvPr id="841" name="Google Shape;841;p26"/>
          <p:cNvSpPr txBox="1"/>
          <p:nvPr/>
        </p:nvSpPr>
        <p:spPr>
          <a:xfrm>
            <a:off x="8386157" y="2772156"/>
            <a:ext cx="3632299" cy="5724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0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娛樂活動</a:t>
            </a:r>
            <a:endParaRPr/>
          </a:p>
        </p:txBody>
      </p:sp>
      <p:sp>
        <p:nvSpPr>
          <p:cNvPr id="842" name="Google Shape;842;p26"/>
          <p:cNvSpPr txBox="1"/>
          <p:nvPr/>
        </p:nvSpPr>
        <p:spPr>
          <a:xfrm>
            <a:off x="13124716" y="6327038"/>
            <a:ext cx="4692169" cy="4544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50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1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如需要收集的數據，請加上鉤號</a:t>
            </a:r>
            <a:endParaRPr/>
          </a:p>
        </p:txBody>
      </p:sp>
      <p:sp>
        <p:nvSpPr>
          <p:cNvPr id="843" name="Google Shape;843;p26"/>
          <p:cNvSpPr txBox="1"/>
          <p:nvPr/>
        </p:nvSpPr>
        <p:spPr>
          <a:xfrm>
            <a:off x="13124716" y="4401219"/>
            <a:ext cx="4692169" cy="4544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50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1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例子</a:t>
            </a:r>
            <a:endParaRPr/>
          </a:p>
        </p:txBody>
      </p:sp>
      <p:sp>
        <p:nvSpPr>
          <p:cNvPr id="844" name="Google Shape;844;p26"/>
          <p:cNvSpPr txBox="1"/>
          <p:nvPr/>
        </p:nvSpPr>
        <p:spPr>
          <a:xfrm>
            <a:off x="4094755" y="1452880"/>
            <a:ext cx="10397751" cy="6635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0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目標：提升全校學生的睡眠質素</a:t>
            </a:r>
            <a:endParaRPr/>
          </a:p>
        </p:txBody>
      </p:sp>
      <p:sp>
        <p:nvSpPr>
          <p:cNvPr id="845" name="Google Shape;845;p26"/>
          <p:cNvSpPr txBox="1"/>
          <p:nvPr/>
        </p:nvSpPr>
        <p:spPr>
          <a:xfrm>
            <a:off x="13760714" y="5340396"/>
            <a:ext cx="3632299" cy="5724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0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年齡</a:t>
            </a:r>
            <a:endParaRPr/>
          </a:p>
        </p:txBody>
      </p:sp>
      <p:sp>
        <p:nvSpPr>
          <p:cNvPr id="846" name="Google Shape;846;p26"/>
          <p:cNvSpPr txBox="1"/>
          <p:nvPr/>
        </p:nvSpPr>
        <p:spPr>
          <a:xfrm>
            <a:off x="2380039" y="3998392"/>
            <a:ext cx="3632299" cy="5724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0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年齡</a:t>
            </a:r>
            <a:endParaRPr/>
          </a:p>
        </p:txBody>
      </p:sp>
      <p:sp>
        <p:nvSpPr>
          <p:cNvPr id="847" name="Google Shape;847;p26"/>
          <p:cNvSpPr txBox="1"/>
          <p:nvPr/>
        </p:nvSpPr>
        <p:spPr>
          <a:xfrm>
            <a:off x="2380039" y="5236552"/>
            <a:ext cx="3632299" cy="5724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0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身高</a:t>
            </a:r>
            <a:endParaRPr/>
          </a:p>
        </p:txBody>
      </p:sp>
      <p:sp>
        <p:nvSpPr>
          <p:cNvPr id="848" name="Google Shape;848;p26"/>
          <p:cNvSpPr txBox="1"/>
          <p:nvPr/>
        </p:nvSpPr>
        <p:spPr>
          <a:xfrm>
            <a:off x="2380039" y="6509909"/>
            <a:ext cx="3632299" cy="5724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0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體重</a:t>
            </a:r>
            <a:endParaRPr/>
          </a:p>
        </p:txBody>
      </p:sp>
      <p:sp>
        <p:nvSpPr>
          <p:cNvPr id="849" name="Google Shape;849;p26"/>
          <p:cNvSpPr txBox="1"/>
          <p:nvPr/>
        </p:nvSpPr>
        <p:spPr>
          <a:xfrm>
            <a:off x="2380039" y="7731797"/>
            <a:ext cx="3632299" cy="5724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0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飲食習慣</a:t>
            </a:r>
            <a:endParaRPr/>
          </a:p>
        </p:txBody>
      </p:sp>
      <p:sp>
        <p:nvSpPr>
          <p:cNvPr id="850" name="Google Shape;850;p26"/>
          <p:cNvSpPr txBox="1"/>
          <p:nvPr/>
        </p:nvSpPr>
        <p:spPr>
          <a:xfrm>
            <a:off x="2380039" y="8907151"/>
            <a:ext cx="3632299" cy="5724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0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科目偏好</a:t>
            </a:r>
            <a:endParaRPr/>
          </a:p>
        </p:txBody>
      </p:sp>
      <p:sp>
        <p:nvSpPr>
          <p:cNvPr id="851" name="Google Shape;851;p26"/>
          <p:cNvSpPr txBox="1"/>
          <p:nvPr/>
        </p:nvSpPr>
        <p:spPr>
          <a:xfrm>
            <a:off x="8386157" y="4005524"/>
            <a:ext cx="3632299" cy="5724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0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運動習慣</a:t>
            </a:r>
            <a:endParaRPr/>
          </a:p>
        </p:txBody>
      </p:sp>
      <p:sp>
        <p:nvSpPr>
          <p:cNvPr id="852" name="Google Shape;852;p26"/>
          <p:cNvSpPr txBox="1"/>
          <p:nvPr/>
        </p:nvSpPr>
        <p:spPr>
          <a:xfrm>
            <a:off x="8428852" y="5252253"/>
            <a:ext cx="3632299" cy="5724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0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居住地區</a:t>
            </a:r>
            <a:endParaRPr/>
          </a:p>
        </p:txBody>
      </p:sp>
      <p:sp>
        <p:nvSpPr>
          <p:cNvPr id="853" name="Google Shape;853;p26"/>
          <p:cNvSpPr txBox="1"/>
          <p:nvPr/>
        </p:nvSpPr>
        <p:spPr>
          <a:xfrm>
            <a:off x="8333115" y="7731797"/>
            <a:ext cx="3632299" cy="5724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0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________</a:t>
            </a:r>
            <a:endParaRPr/>
          </a:p>
        </p:txBody>
      </p:sp>
      <p:sp>
        <p:nvSpPr>
          <p:cNvPr id="854" name="Google Shape;854;p26"/>
          <p:cNvSpPr txBox="1"/>
          <p:nvPr/>
        </p:nvSpPr>
        <p:spPr>
          <a:xfrm>
            <a:off x="8333115" y="6517066"/>
            <a:ext cx="3632299" cy="5724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0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________</a:t>
            </a:r>
            <a:endParaRPr/>
          </a:p>
        </p:txBody>
      </p:sp>
      <p:sp>
        <p:nvSpPr>
          <p:cNvPr id="855" name="Google Shape;855;p26"/>
          <p:cNvSpPr txBox="1"/>
          <p:nvPr/>
        </p:nvSpPr>
        <p:spPr>
          <a:xfrm>
            <a:off x="8252807" y="8912245"/>
            <a:ext cx="3632299" cy="5724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0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________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9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p27"/>
          <p:cNvSpPr/>
          <p:nvPr/>
        </p:nvSpPr>
        <p:spPr>
          <a:xfrm flipH="1" rot="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18288000"/>
                </a:moveTo>
                <a:lnTo>
                  <a:pt x="10287000" y="0"/>
                </a:ln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grpSp>
        <p:nvGrpSpPr>
          <p:cNvPr id="861" name="Google Shape;861;p27"/>
          <p:cNvGrpSpPr/>
          <p:nvPr/>
        </p:nvGrpSpPr>
        <p:grpSpPr>
          <a:xfrm>
            <a:off x="2673119" y="3749463"/>
            <a:ext cx="3632299" cy="1050828"/>
            <a:chOff x="0" y="-47625"/>
            <a:chExt cx="1392413" cy="402827"/>
          </a:xfrm>
        </p:grpSpPr>
        <p:sp>
          <p:nvSpPr>
            <p:cNvPr id="862" name="Google Shape;862;p27"/>
            <p:cNvSpPr/>
            <p:nvPr/>
          </p:nvSpPr>
          <p:spPr>
            <a:xfrm>
              <a:off x="0" y="0"/>
              <a:ext cx="1392413" cy="355202"/>
            </a:xfrm>
            <a:custGeom>
              <a:rect b="b" l="l" r="r" t="t"/>
              <a:pathLst>
                <a:path extrusionOk="0" h="355202" w="1392413">
                  <a:moveTo>
                    <a:pt x="108702" y="0"/>
                  </a:moveTo>
                  <a:lnTo>
                    <a:pt x="1283711" y="0"/>
                  </a:lnTo>
                  <a:cubicBezTo>
                    <a:pt x="1343745" y="0"/>
                    <a:pt x="1392413" y="48668"/>
                    <a:pt x="1392413" y="108702"/>
                  </a:cubicBezTo>
                  <a:lnTo>
                    <a:pt x="1392413" y="246500"/>
                  </a:lnTo>
                  <a:cubicBezTo>
                    <a:pt x="1392413" y="275329"/>
                    <a:pt x="1380960" y="302978"/>
                    <a:pt x="1360575" y="323364"/>
                  </a:cubicBezTo>
                  <a:cubicBezTo>
                    <a:pt x="1340189" y="343749"/>
                    <a:pt x="1312541" y="355202"/>
                    <a:pt x="1283711" y="355202"/>
                  </a:cubicBezTo>
                  <a:lnTo>
                    <a:pt x="108702" y="355202"/>
                  </a:lnTo>
                  <a:cubicBezTo>
                    <a:pt x="79872" y="355202"/>
                    <a:pt x="52224" y="343749"/>
                    <a:pt x="31838" y="323364"/>
                  </a:cubicBezTo>
                  <a:cubicBezTo>
                    <a:pt x="11452" y="302978"/>
                    <a:pt x="0" y="275329"/>
                    <a:pt x="0" y="246500"/>
                  </a:cubicBezTo>
                  <a:lnTo>
                    <a:pt x="0" y="108702"/>
                  </a:lnTo>
                  <a:cubicBezTo>
                    <a:pt x="0" y="79872"/>
                    <a:pt x="11452" y="52224"/>
                    <a:pt x="31838" y="31838"/>
                  </a:cubicBezTo>
                  <a:cubicBezTo>
                    <a:pt x="52224" y="11452"/>
                    <a:pt x="79872" y="0"/>
                    <a:pt x="108702" y="0"/>
                  </a:cubicBezTo>
                  <a:close/>
                </a:path>
              </a:pathLst>
            </a:custGeom>
            <a:gradFill>
              <a:gsLst>
                <a:gs pos="0">
                  <a:srgbClr val="CDFFD8">
                    <a:alpha val="68627"/>
                  </a:srgbClr>
                </a:gs>
                <a:gs pos="50000">
                  <a:srgbClr val="94B9FF">
                    <a:alpha val="0"/>
                  </a:srgbClr>
                </a:gs>
                <a:gs pos="100000">
                  <a:srgbClr val="A7BBDF">
                    <a:alpha val="52156"/>
                  </a:srgbClr>
                </a:gs>
              </a:gsLst>
              <a:lin ang="0" scaled="0"/>
            </a:gradFill>
            <a:ln cap="rnd" cmpd="sng" w="47625">
              <a:solidFill>
                <a:srgbClr val="CDFFD8">
                  <a:alpha val="68627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3" name="Google Shape;863;p27"/>
            <p:cNvSpPr txBox="1"/>
            <p:nvPr/>
          </p:nvSpPr>
          <p:spPr>
            <a:xfrm>
              <a:off x="0" y="-47625"/>
              <a:ext cx="1392413" cy="4028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9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64" name="Google Shape;864;p27"/>
          <p:cNvGrpSpPr/>
          <p:nvPr/>
        </p:nvGrpSpPr>
        <p:grpSpPr>
          <a:xfrm>
            <a:off x="2673119" y="2506569"/>
            <a:ext cx="3632299" cy="1050828"/>
            <a:chOff x="0" y="-47625"/>
            <a:chExt cx="1392413" cy="402827"/>
          </a:xfrm>
        </p:grpSpPr>
        <p:sp>
          <p:nvSpPr>
            <p:cNvPr id="865" name="Google Shape;865;p27"/>
            <p:cNvSpPr/>
            <p:nvPr/>
          </p:nvSpPr>
          <p:spPr>
            <a:xfrm>
              <a:off x="0" y="0"/>
              <a:ext cx="1392413" cy="355202"/>
            </a:xfrm>
            <a:custGeom>
              <a:rect b="b" l="l" r="r" t="t"/>
              <a:pathLst>
                <a:path extrusionOk="0" h="355202" w="1392413">
                  <a:moveTo>
                    <a:pt x="108702" y="0"/>
                  </a:moveTo>
                  <a:lnTo>
                    <a:pt x="1283711" y="0"/>
                  </a:lnTo>
                  <a:cubicBezTo>
                    <a:pt x="1343745" y="0"/>
                    <a:pt x="1392413" y="48668"/>
                    <a:pt x="1392413" y="108702"/>
                  </a:cubicBezTo>
                  <a:lnTo>
                    <a:pt x="1392413" y="246500"/>
                  </a:lnTo>
                  <a:cubicBezTo>
                    <a:pt x="1392413" y="275329"/>
                    <a:pt x="1380960" y="302978"/>
                    <a:pt x="1360575" y="323364"/>
                  </a:cubicBezTo>
                  <a:cubicBezTo>
                    <a:pt x="1340189" y="343749"/>
                    <a:pt x="1312541" y="355202"/>
                    <a:pt x="1283711" y="355202"/>
                  </a:cubicBezTo>
                  <a:lnTo>
                    <a:pt x="108702" y="355202"/>
                  </a:lnTo>
                  <a:cubicBezTo>
                    <a:pt x="79872" y="355202"/>
                    <a:pt x="52224" y="343749"/>
                    <a:pt x="31838" y="323364"/>
                  </a:cubicBezTo>
                  <a:cubicBezTo>
                    <a:pt x="11452" y="302978"/>
                    <a:pt x="0" y="275329"/>
                    <a:pt x="0" y="246500"/>
                  </a:cubicBezTo>
                  <a:lnTo>
                    <a:pt x="0" y="108702"/>
                  </a:lnTo>
                  <a:cubicBezTo>
                    <a:pt x="0" y="79872"/>
                    <a:pt x="11452" y="52224"/>
                    <a:pt x="31838" y="31838"/>
                  </a:cubicBezTo>
                  <a:cubicBezTo>
                    <a:pt x="52224" y="11452"/>
                    <a:pt x="79872" y="0"/>
                    <a:pt x="108702" y="0"/>
                  </a:cubicBezTo>
                  <a:close/>
                </a:path>
              </a:pathLst>
            </a:custGeom>
            <a:gradFill>
              <a:gsLst>
                <a:gs pos="0">
                  <a:srgbClr val="CDFFD8">
                    <a:alpha val="68627"/>
                  </a:srgbClr>
                </a:gs>
                <a:gs pos="50000">
                  <a:srgbClr val="94B9FF">
                    <a:alpha val="0"/>
                  </a:srgbClr>
                </a:gs>
                <a:gs pos="100000">
                  <a:srgbClr val="A7BBDF">
                    <a:alpha val="52156"/>
                  </a:srgbClr>
                </a:gs>
              </a:gsLst>
              <a:lin ang="0" scaled="0"/>
            </a:gradFill>
            <a:ln cap="rnd" cmpd="sng" w="47625">
              <a:solidFill>
                <a:srgbClr val="CDFFD8">
                  <a:alpha val="68627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6" name="Google Shape;866;p27"/>
            <p:cNvSpPr txBox="1"/>
            <p:nvPr/>
          </p:nvSpPr>
          <p:spPr>
            <a:xfrm>
              <a:off x="0" y="-47625"/>
              <a:ext cx="1392413" cy="4028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9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67" name="Google Shape;867;p27"/>
          <p:cNvGrpSpPr/>
          <p:nvPr/>
        </p:nvGrpSpPr>
        <p:grpSpPr>
          <a:xfrm>
            <a:off x="2673119" y="4992356"/>
            <a:ext cx="3632299" cy="1050828"/>
            <a:chOff x="0" y="-47625"/>
            <a:chExt cx="1392413" cy="402827"/>
          </a:xfrm>
        </p:grpSpPr>
        <p:sp>
          <p:nvSpPr>
            <p:cNvPr id="868" name="Google Shape;868;p27"/>
            <p:cNvSpPr/>
            <p:nvPr/>
          </p:nvSpPr>
          <p:spPr>
            <a:xfrm>
              <a:off x="0" y="0"/>
              <a:ext cx="1392413" cy="355202"/>
            </a:xfrm>
            <a:custGeom>
              <a:rect b="b" l="l" r="r" t="t"/>
              <a:pathLst>
                <a:path extrusionOk="0" h="355202" w="1392413">
                  <a:moveTo>
                    <a:pt x="108702" y="0"/>
                  </a:moveTo>
                  <a:lnTo>
                    <a:pt x="1283711" y="0"/>
                  </a:lnTo>
                  <a:cubicBezTo>
                    <a:pt x="1343745" y="0"/>
                    <a:pt x="1392413" y="48668"/>
                    <a:pt x="1392413" y="108702"/>
                  </a:cubicBezTo>
                  <a:lnTo>
                    <a:pt x="1392413" y="246500"/>
                  </a:lnTo>
                  <a:cubicBezTo>
                    <a:pt x="1392413" y="275329"/>
                    <a:pt x="1380960" y="302978"/>
                    <a:pt x="1360575" y="323364"/>
                  </a:cubicBezTo>
                  <a:cubicBezTo>
                    <a:pt x="1340189" y="343749"/>
                    <a:pt x="1312541" y="355202"/>
                    <a:pt x="1283711" y="355202"/>
                  </a:cubicBezTo>
                  <a:lnTo>
                    <a:pt x="108702" y="355202"/>
                  </a:lnTo>
                  <a:cubicBezTo>
                    <a:pt x="79872" y="355202"/>
                    <a:pt x="52224" y="343749"/>
                    <a:pt x="31838" y="323364"/>
                  </a:cubicBezTo>
                  <a:cubicBezTo>
                    <a:pt x="11452" y="302978"/>
                    <a:pt x="0" y="275329"/>
                    <a:pt x="0" y="246500"/>
                  </a:cubicBezTo>
                  <a:lnTo>
                    <a:pt x="0" y="108702"/>
                  </a:lnTo>
                  <a:cubicBezTo>
                    <a:pt x="0" y="79872"/>
                    <a:pt x="11452" y="52224"/>
                    <a:pt x="31838" y="31838"/>
                  </a:cubicBezTo>
                  <a:cubicBezTo>
                    <a:pt x="52224" y="11452"/>
                    <a:pt x="79872" y="0"/>
                    <a:pt x="108702" y="0"/>
                  </a:cubicBezTo>
                  <a:close/>
                </a:path>
              </a:pathLst>
            </a:custGeom>
            <a:gradFill>
              <a:gsLst>
                <a:gs pos="0">
                  <a:srgbClr val="CDFFD8">
                    <a:alpha val="68627"/>
                  </a:srgbClr>
                </a:gs>
                <a:gs pos="50000">
                  <a:srgbClr val="94B9FF">
                    <a:alpha val="0"/>
                  </a:srgbClr>
                </a:gs>
                <a:gs pos="100000">
                  <a:srgbClr val="A7BBDF">
                    <a:alpha val="52156"/>
                  </a:srgbClr>
                </a:gs>
              </a:gsLst>
              <a:lin ang="0" scaled="0"/>
            </a:gradFill>
            <a:ln cap="rnd" cmpd="sng" w="47625">
              <a:solidFill>
                <a:srgbClr val="CDFFD8">
                  <a:alpha val="68627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9" name="Google Shape;869;p27"/>
            <p:cNvSpPr txBox="1"/>
            <p:nvPr/>
          </p:nvSpPr>
          <p:spPr>
            <a:xfrm>
              <a:off x="0" y="-47625"/>
              <a:ext cx="1392413" cy="4028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9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70" name="Google Shape;870;p27"/>
          <p:cNvGrpSpPr/>
          <p:nvPr/>
        </p:nvGrpSpPr>
        <p:grpSpPr>
          <a:xfrm>
            <a:off x="2673119" y="6233294"/>
            <a:ext cx="3632299" cy="1050828"/>
            <a:chOff x="0" y="-47625"/>
            <a:chExt cx="1392413" cy="402827"/>
          </a:xfrm>
        </p:grpSpPr>
        <p:sp>
          <p:nvSpPr>
            <p:cNvPr id="871" name="Google Shape;871;p27"/>
            <p:cNvSpPr/>
            <p:nvPr/>
          </p:nvSpPr>
          <p:spPr>
            <a:xfrm>
              <a:off x="0" y="0"/>
              <a:ext cx="1392413" cy="355202"/>
            </a:xfrm>
            <a:custGeom>
              <a:rect b="b" l="l" r="r" t="t"/>
              <a:pathLst>
                <a:path extrusionOk="0" h="355202" w="1392413">
                  <a:moveTo>
                    <a:pt x="108702" y="0"/>
                  </a:moveTo>
                  <a:lnTo>
                    <a:pt x="1283711" y="0"/>
                  </a:lnTo>
                  <a:cubicBezTo>
                    <a:pt x="1343745" y="0"/>
                    <a:pt x="1392413" y="48668"/>
                    <a:pt x="1392413" y="108702"/>
                  </a:cubicBezTo>
                  <a:lnTo>
                    <a:pt x="1392413" y="246500"/>
                  </a:lnTo>
                  <a:cubicBezTo>
                    <a:pt x="1392413" y="275329"/>
                    <a:pt x="1380960" y="302978"/>
                    <a:pt x="1360575" y="323364"/>
                  </a:cubicBezTo>
                  <a:cubicBezTo>
                    <a:pt x="1340189" y="343749"/>
                    <a:pt x="1312541" y="355202"/>
                    <a:pt x="1283711" y="355202"/>
                  </a:cubicBezTo>
                  <a:lnTo>
                    <a:pt x="108702" y="355202"/>
                  </a:lnTo>
                  <a:cubicBezTo>
                    <a:pt x="79872" y="355202"/>
                    <a:pt x="52224" y="343749"/>
                    <a:pt x="31838" y="323364"/>
                  </a:cubicBezTo>
                  <a:cubicBezTo>
                    <a:pt x="11452" y="302978"/>
                    <a:pt x="0" y="275329"/>
                    <a:pt x="0" y="246500"/>
                  </a:cubicBezTo>
                  <a:lnTo>
                    <a:pt x="0" y="108702"/>
                  </a:lnTo>
                  <a:cubicBezTo>
                    <a:pt x="0" y="79872"/>
                    <a:pt x="11452" y="52224"/>
                    <a:pt x="31838" y="31838"/>
                  </a:cubicBezTo>
                  <a:cubicBezTo>
                    <a:pt x="52224" y="11452"/>
                    <a:pt x="79872" y="0"/>
                    <a:pt x="108702" y="0"/>
                  </a:cubicBezTo>
                  <a:close/>
                </a:path>
              </a:pathLst>
            </a:custGeom>
            <a:gradFill>
              <a:gsLst>
                <a:gs pos="0">
                  <a:srgbClr val="CDFFD8">
                    <a:alpha val="68627"/>
                  </a:srgbClr>
                </a:gs>
                <a:gs pos="50000">
                  <a:srgbClr val="94B9FF">
                    <a:alpha val="0"/>
                  </a:srgbClr>
                </a:gs>
                <a:gs pos="100000">
                  <a:srgbClr val="A7BBDF">
                    <a:alpha val="52156"/>
                  </a:srgbClr>
                </a:gs>
              </a:gsLst>
              <a:lin ang="0" scaled="0"/>
            </a:gradFill>
            <a:ln cap="rnd" cmpd="sng" w="47625">
              <a:solidFill>
                <a:srgbClr val="CDFFD8">
                  <a:alpha val="68627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2" name="Google Shape;872;p27"/>
            <p:cNvSpPr txBox="1"/>
            <p:nvPr/>
          </p:nvSpPr>
          <p:spPr>
            <a:xfrm>
              <a:off x="0" y="-47625"/>
              <a:ext cx="1392413" cy="4028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9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73" name="Google Shape;873;p27"/>
          <p:cNvGrpSpPr/>
          <p:nvPr/>
        </p:nvGrpSpPr>
        <p:grpSpPr>
          <a:xfrm>
            <a:off x="1406787" y="2673192"/>
            <a:ext cx="842460" cy="842460"/>
            <a:chOff x="0" y="0"/>
            <a:chExt cx="1123280" cy="1123280"/>
          </a:xfrm>
        </p:grpSpPr>
        <p:sp>
          <p:nvSpPr>
            <p:cNvPr id="874" name="Google Shape;874;p27"/>
            <p:cNvSpPr/>
            <p:nvPr/>
          </p:nvSpPr>
          <p:spPr>
            <a:xfrm>
              <a:off x="0" y="0"/>
              <a:ext cx="1123280" cy="1123280"/>
            </a:xfrm>
            <a:custGeom>
              <a:rect b="b" l="l" r="r" t="t"/>
              <a:pathLst>
                <a:path extrusionOk="0" h="1123280" w="1123280">
                  <a:moveTo>
                    <a:pt x="0" y="0"/>
                  </a:moveTo>
                  <a:lnTo>
                    <a:pt x="1123280" y="0"/>
                  </a:lnTo>
                  <a:lnTo>
                    <a:pt x="1123280" y="1123280"/>
                  </a:lnTo>
                  <a:lnTo>
                    <a:pt x="0" y="112328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875" name="Google Shape;875;p27"/>
            <p:cNvSpPr txBox="1"/>
            <p:nvPr/>
          </p:nvSpPr>
          <p:spPr>
            <a:xfrm>
              <a:off x="314451" y="210441"/>
              <a:ext cx="808829" cy="6307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76" u="none" cap="none" strike="noStrike">
                  <a:solidFill>
                    <a:srgbClr val="A8DFFD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01</a:t>
              </a:r>
              <a:endParaRPr/>
            </a:p>
          </p:txBody>
        </p:sp>
      </p:grpSp>
      <p:grpSp>
        <p:nvGrpSpPr>
          <p:cNvPr id="876" name="Google Shape;876;p27"/>
          <p:cNvGrpSpPr/>
          <p:nvPr/>
        </p:nvGrpSpPr>
        <p:grpSpPr>
          <a:xfrm>
            <a:off x="1406787" y="3907675"/>
            <a:ext cx="842460" cy="842410"/>
            <a:chOff x="0" y="0"/>
            <a:chExt cx="1123280" cy="1123214"/>
          </a:xfrm>
        </p:grpSpPr>
        <p:sp>
          <p:nvSpPr>
            <p:cNvPr id="877" name="Google Shape;877;p27"/>
            <p:cNvSpPr/>
            <p:nvPr/>
          </p:nvSpPr>
          <p:spPr>
            <a:xfrm>
              <a:off x="0" y="0"/>
              <a:ext cx="1123280" cy="1123214"/>
            </a:xfrm>
            <a:custGeom>
              <a:rect b="b" l="l" r="r" t="t"/>
              <a:pathLst>
                <a:path extrusionOk="0" h="1123214" w="1123280">
                  <a:moveTo>
                    <a:pt x="0" y="0"/>
                  </a:moveTo>
                  <a:lnTo>
                    <a:pt x="1123280" y="0"/>
                  </a:lnTo>
                  <a:lnTo>
                    <a:pt x="1123280" y="1123214"/>
                  </a:lnTo>
                  <a:lnTo>
                    <a:pt x="0" y="112321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-1" l="0" r="0" t="-1"/>
              </a:stretch>
            </a:blipFill>
            <a:ln>
              <a:noFill/>
            </a:ln>
          </p:spPr>
        </p:sp>
        <p:sp>
          <p:nvSpPr>
            <p:cNvPr id="878" name="Google Shape;878;p27"/>
            <p:cNvSpPr txBox="1"/>
            <p:nvPr/>
          </p:nvSpPr>
          <p:spPr>
            <a:xfrm>
              <a:off x="314451" y="210441"/>
              <a:ext cx="808829" cy="6307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76" u="none" cap="none" strike="noStrike">
                  <a:solidFill>
                    <a:srgbClr val="A8DFFD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02</a:t>
              </a:r>
              <a:endParaRPr/>
            </a:p>
          </p:txBody>
        </p:sp>
      </p:grpSp>
      <p:grpSp>
        <p:nvGrpSpPr>
          <p:cNvPr id="879" name="Google Shape;879;p27"/>
          <p:cNvGrpSpPr/>
          <p:nvPr/>
        </p:nvGrpSpPr>
        <p:grpSpPr>
          <a:xfrm>
            <a:off x="1406787" y="5153924"/>
            <a:ext cx="842460" cy="842460"/>
            <a:chOff x="0" y="0"/>
            <a:chExt cx="1123280" cy="1123280"/>
          </a:xfrm>
        </p:grpSpPr>
        <p:sp>
          <p:nvSpPr>
            <p:cNvPr id="880" name="Google Shape;880;p27"/>
            <p:cNvSpPr/>
            <p:nvPr/>
          </p:nvSpPr>
          <p:spPr>
            <a:xfrm>
              <a:off x="0" y="0"/>
              <a:ext cx="1123280" cy="1123280"/>
            </a:xfrm>
            <a:custGeom>
              <a:rect b="b" l="l" r="r" t="t"/>
              <a:pathLst>
                <a:path extrusionOk="0" h="1123280" w="1123280">
                  <a:moveTo>
                    <a:pt x="0" y="0"/>
                  </a:moveTo>
                  <a:lnTo>
                    <a:pt x="1123280" y="0"/>
                  </a:lnTo>
                  <a:lnTo>
                    <a:pt x="1123280" y="1123280"/>
                  </a:lnTo>
                  <a:lnTo>
                    <a:pt x="0" y="112328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881" name="Google Shape;881;p27"/>
            <p:cNvSpPr txBox="1"/>
            <p:nvPr/>
          </p:nvSpPr>
          <p:spPr>
            <a:xfrm>
              <a:off x="314451" y="210441"/>
              <a:ext cx="808829" cy="6307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76" u="none" cap="none" strike="noStrike">
                  <a:solidFill>
                    <a:srgbClr val="A8DFFD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03</a:t>
              </a:r>
              <a:endParaRPr/>
            </a:p>
          </p:txBody>
        </p:sp>
      </p:grpSp>
      <p:grpSp>
        <p:nvGrpSpPr>
          <p:cNvPr id="882" name="Google Shape;882;p27"/>
          <p:cNvGrpSpPr/>
          <p:nvPr/>
        </p:nvGrpSpPr>
        <p:grpSpPr>
          <a:xfrm>
            <a:off x="1406787" y="6402861"/>
            <a:ext cx="842460" cy="842460"/>
            <a:chOff x="0" y="0"/>
            <a:chExt cx="1123280" cy="1123280"/>
          </a:xfrm>
        </p:grpSpPr>
        <p:sp>
          <p:nvSpPr>
            <p:cNvPr id="883" name="Google Shape;883;p27"/>
            <p:cNvSpPr/>
            <p:nvPr/>
          </p:nvSpPr>
          <p:spPr>
            <a:xfrm>
              <a:off x="0" y="0"/>
              <a:ext cx="1123280" cy="1123280"/>
            </a:xfrm>
            <a:custGeom>
              <a:rect b="b" l="l" r="r" t="t"/>
              <a:pathLst>
                <a:path extrusionOk="0" h="1123280" w="1123280">
                  <a:moveTo>
                    <a:pt x="0" y="0"/>
                  </a:moveTo>
                  <a:lnTo>
                    <a:pt x="1123280" y="0"/>
                  </a:lnTo>
                  <a:lnTo>
                    <a:pt x="1123280" y="1123280"/>
                  </a:lnTo>
                  <a:lnTo>
                    <a:pt x="0" y="112328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884" name="Google Shape;884;p27"/>
            <p:cNvSpPr txBox="1"/>
            <p:nvPr/>
          </p:nvSpPr>
          <p:spPr>
            <a:xfrm>
              <a:off x="314451" y="210441"/>
              <a:ext cx="808829" cy="6307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76" u="none" cap="none" strike="noStrike">
                  <a:solidFill>
                    <a:srgbClr val="A8DFFD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04</a:t>
              </a:r>
              <a:endParaRPr/>
            </a:p>
          </p:txBody>
        </p:sp>
      </p:grpSp>
      <p:grpSp>
        <p:nvGrpSpPr>
          <p:cNvPr id="885" name="Google Shape;885;p27"/>
          <p:cNvGrpSpPr/>
          <p:nvPr/>
        </p:nvGrpSpPr>
        <p:grpSpPr>
          <a:xfrm>
            <a:off x="2673119" y="7446748"/>
            <a:ext cx="3632299" cy="1050828"/>
            <a:chOff x="0" y="-47625"/>
            <a:chExt cx="1392413" cy="402827"/>
          </a:xfrm>
        </p:grpSpPr>
        <p:sp>
          <p:nvSpPr>
            <p:cNvPr id="886" name="Google Shape;886;p27"/>
            <p:cNvSpPr/>
            <p:nvPr/>
          </p:nvSpPr>
          <p:spPr>
            <a:xfrm>
              <a:off x="0" y="0"/>
              <a:ext cx="1392413" cy="355202"/>
            </a:xfrm>
            <a:custGeom>
              <a:rect b="b" l="l" r="r" t="t"/>
              <a:pathLst>
                <a:path extrusionOk="0" h="355202" w="1392413">
                  <a:moveTo>
                    <a:pt x="108702" y="0"/>
                  </a:moveTo>
                  <a:lnTo>
                    <a:pt x="1283711" y="0"/>
                  </a:lnTo>
                  <a:cubicBezTo>
                    <a:pt x="1343745" y="0"/>
                    <a:pt x="1392413" y="48668"/>
                    <a:pt x="1392413" y="108702"/>
                  </a:cubicBezTo>
                  <a:lnTo>
                    <a:pt x="1392413" y="246500"/>
                  </a:lnTo>
                  <a:cubicBezTo>
                    <a:pt x="1392413" y="275329"/>
                    <a:pt x="1380960" y="302978"/>
                    <a:pt x="1360575" y="323364"/>
                  </a:cubicBezTo>
                  <a:cubicBezTo>
                    <a:pt x="1340189" y="343749"/>
                    <a:pt x="1312541" y="355202"/>
                    <a:pt x="1283711" y="355202"/>
                  </a:cubicBezTo>
                  <a:lnTo>
                    <a:pt x="108702" y="355202"/>
                  </a:lnTo>
                  <a:cubicBezTo>
                    <a:pt x="79872" y="355202"/>
                    <a:pt x="52224" y="343749"/>
                    <a:pt x="31838" y="323364"/>
                  </a:cubicBezTo>
                  <a:cubicBezTo>
                    <a:pt x="11452" y="302978"/>
                    <a:pt x="0" y="275329"/>
                    <a:pt x="0" y="246500"/>
                  </a:cubicBezTo>
                  <a:lnTo>
                    <a:pt x="0" y="108702"/>
                  </a:lnTo>
                  <a:cubicBezTo>
                    <a:pt x="0" y="79872"/>
                    <a:pt x="11452" y="52224"/>
                    <a:pt x="31838" y="31838"/>
                  </a:cubicBezTo>
                  <a:cubicBezTo>
                    <a:pt x="52224" y="11452"/>
                    <a:pt x="79872" y="0"/>
                    <a:pt x="108702" y="0"/>
                  </a:cubicBezTo>
                  <a:close/>
                </a:path>
              </a:pathLst>
            </a:custGeom>
            <a:gradFill>
              <a:gsLst>
                <a:gs pos="0">
                  <a:srgbClr val="CDFFD8">
                    <a:alpha val="68627"/>
                  </a:srgbClr>
                </a:gs>
                <a:gs pos="50000">
                  <a:srgbClr val="94B9FF">
                    <a:alpha val="0"/>
                  </a:srgbClr>
                </a:gs>
                <a:gs pos="100000">
                  <a:srgbClr val="A7BBDF">
                    <a:alpha val="52156"/>
                  </a:srgbClr>
                </a:gs>
              </a:gsLst>
              <a:lin ang="0" scaled="0"/>
            </a:gradFill>
            <a:ln cap="rnd" cmpd="sng" w="47625">
              <a:solidFill>
                <a:srgbClr val="CDFFD8">
                  <a:alpha val="68627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7" name="Google Shape;887;p27"/>
            <p:cNvSpPr txBox="1"/>
            <p:nvPr/>
          </p:nvSpPr>
          <p:spPr>
            <a:xfrm>
              <a:off x="0" y="-47625"/>
              <a:ext cx="1392413" cy="4028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9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88" name="Google Shape;888;p27"/>
          <p:cNvGrpSpPr/>
          <p:nvPr/>
        </p:nvGrpSpPr>
        <p:grpSpPr>
          <a:xfrm>
            <a:off x="1406787" y="7616315"/>
            <a:ext cx="842460" cy="842410"/>
            <a:chOff x="0" y="0"/>
            <a:chExt cx="1123280" cy="1123214"/>
          </a:xfrm>
        </p:grpSpPr>
        <p:sp>
          <p:nvSpPr>
            <p:cNvPr id="889" name="Google Shape;889;p27"/>
            <p:cNvSpPr/>
            <p:nvPr/>
          </p:nvSpPr>
          <p:spPr>
            <a:xfrm>
              <a:off x="0" y="0"/>
              <a:ext cx="1123280" cy="1123214"/>
            </a:xfrm>
            <a:custGeom>
              <a:rect b="b" l="l" r="r" t="t"/>
              <a:pathLst>
                <a:path extrusionOk="0" h="1123214" w="1123280">
                  <a:moveTo>
                    <a:pt x="0" y="0"/>
                  </a:moveTo>
                  <a:lnTo>
                    <a:pt x="1123280" y="0"/>
                  </a:lnTo>
                  <a:lnTo>
                    <a:pt x="1123280" y="1123214"/>
                  </a:lnTo>
                  <a:lnTo>
                    <a:pt x="0" y="112321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-1" l="0" r="0" t="-1"/>
              </a:stretch>
            </a:blipFill>
            <a:ln>
              <a:noFill/>
            </a:ln>
          </p:spPr>
        </p:sp>
        <p:sp>
          <p:nvSpPr>
            <p:cNvPr id="890" name="Google Shape;890;p27"/>
            <p:cNvSpPr txBox="1"/>
            <p:nvPr/>
          </p:nvSpPr>
          <p:spPr>
            <a:xfrm>
              <a:off x="314451" y="210441"/>
              <a:ext cx="808829" cy="6307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76" u="none" cap="none" strike="noStrike">
                  <a:solidFill>
                    <a:srgbClr val="A8DFFD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05</a:t>
              </a:r>
              <a:endParaRPr/>
            </a:p>
          </p:txBody>
        </p:sp>
      </p:grpSp>
      <p:grpSp>
        <p:nvGrpSpPr>
          <p:cNvPr id="891" name="Google Shape;891;p27"/>
          <p:cNvGrpSpPr/>
          <p:nvPr/>
        </p:nvGrpSpPr>
        <p:grpSpPr>
          <a:xfrm>
            <a:off x="2673119" y="8660075"/>
            <a:ext cx="3632299" cy="1050828"/>
            <a:chOff x="0" y="-47625"/>
            <a:chExt cx="1392413" cy="402827"/>
          </a:xfrm>
        </p:grpSpPr>
        <p:sp>
          <p:nvSpPr>
            <p:cNvPr id="892" name="Google Shape;892;p27"/>
            <p:cNvSpPr/>
            <p:nvPr/>
          </p:nvSpPr>
          <p:spPr>
            <a:xfrm>
              <a:off x="0" y="0"/>
              <a:ext cx="1392413" cy="355202"/>
            </a:xfrm>
            <a:custGeom>
              <a:rect b="b" l="l" r="r" t="t"/>
              <a:pathLst>
                <a:path extrusionOk="0" h="355202" w="1392413">
                  <a:moveTo>
                    <a:pt x="108702" y="0"/>
                  </a:moveTo>
                  <a:lnTo>
                    <a:pt x="1283711" y="0"/>
                  </a:lnTo>
                  <a:cubicBezTo>
                    <a:pt x="1343745" y="0"/>
                    <a:pt x="1392413" y="48668"/>
                    <a:pt x="1392413" y="108702"/>
                  </a:cubicBezTo>
                  <a:lnTo>
                    <a:pt x="1392413" y="246500"/>
                  </a:lnTo>
                  <a:cubicBezTo>
                    <a:pt x="1392413" y="275329"/>
                    <a:pt x="1380960" y="302978"/>
                    <a:pt x="1360575" y="323364"/>
                  </a:cubicBezTo>
                  <a:cubicBezTo>
                    <a:pt x="1340189" y="343749"/>
                    <a:pt x="1312541" y="355202"/>
                    <a:pt x="1283711" y="355202"/>
                  </a:cubicBezTo>
                  <a:lnTo>
                    <a:pt x="108702" y="355202"/>
                  </a:lnTo>
                  <a:cubicBezTo>
                    <a:pt x="79872" y="355202"/>
                    <a:pt x="52224" y="343749"/>
                    <a:pt x="31838" y="323364"/>
                  </a:cubicBezTo>
                  <a:cubicBezTo>
                    <a:pt x="11452" y="302978"/>
                    <a:pt x="0" y="275329"/>
                    <a:pt x="0" y="246500"/>
                  </a:cubicBezTo>
                  <a:lnTo>
                    <a:pt x="0" y="108702"/>
                  </a:lnTo>
                  <a:cubicBezTo>
                    <a:pt x="0" y="79872"/>
                    <a:pt x="11452" y="52224"/>
                    <a:pt x="31838" y="31838"/>
                  </a:cubicBezTo>
                  <a:cubicBezTo>
                    <a:pt x="52224" y="11452"/>
                    <a:pt x="79872" y="0"/>
                    <a:pt x="108702" y="0"/>
                  </a:cubicBezTo>
                  <a:close/>
                </a:path>
              </a:pathLst>
            </a:custGeom>
            <a:gradFill>
              <a:gsLst>
                <a:gs pos="0">
                  <a:srgbClr val="CDFFD8">
                    <a:alpha val="68627"/>
                  </a:srgbClr>
                </a:gs>
                <a:gs pos="50000">
                  <a:srgbClr val="94B9FF">
                    <a:alpha val="0"/>
                  </a:srgbClr>
                </a:gs>
                <a:gs pos="100000">
                  <a:srgbClr val="A7BBDF">
                    <a:alpha val="52156"/>
                  </a:srgbClr>
                </a:gs>
              </a:gsLst>
              <a:lin ang="0" scaled="0"/>
            </a:gradFill>
            <a:ln cap="rnd" cmpd="sng" w="47625">
              <a:solidFill>
                <a:srgbClr val="CDFFD8">
                  <a:alpha val="68627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3" name="Google Shape;893;p27"/>
            <p:cNvSpPr txBox="1"/>
            <p:nvPr/>
          </p:nvSpPr>
          <p:spPr>
            <a:xfrm>
              <a:off x="0" y="-47625"/>
              <a:ext cx="1392413" cy="4028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9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94" name="Google Shape;894;p27"/>
          <p:cNvGrpSpPr/>
          <p:nvPr/>
        </p:nvGrpSpPr>
        <p:grpSpPr>
          <a:xfrm>
            <a:off x="1406787" y="8829643"/>
            <a:ext cx="842460" cy="842410"/>
            <a:chOff x="0" y="0"/>
            <a:chExt cx="1123280" cy="1123214"/>
          </a:xfrm>
        </p:grpSpPr>
        <p:sp>
          <p:nvSpPr>
            <p:cNvPr id="895" name="Google Shape;895;p27"/>
            <p:cNvSpPr/>
            <p:nvPr/>
          </p:nvSpPr>
          <p:spPr>
            <a:xfrm>
              <a:off x="0" y="0"/>
              <a:ext cx="1123280" cy="1123214"/>
            </a:xfrm>
            <a:custGeom>
              <a:rect b="b" l="l" r="r" t="t"/>
              <a:pathLst>
                <a:path extrusionOk="0" h="1123214" w="1123280">
                  <a:moveTo>
                    <a:pt x="0" y="0"/>
                  </a:moveTo>
                  <a:lnTo>
                    <a:pt x="1123280" y="0"/>
                  </a:lnTo>
                  <a:lnTo>
                    <a:pt x="1123280" y="1123214"/>
                  </a:lnTo>
                  <a:lnTo>
                    <a:pt x="0" y="112321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-1" l="0" r="0" t="-1"/>
              </a:stretch>
            </a:blipFill>
            <a:ln>
              <a:noFill/>
            </a:ln>
          </p:spPr>
        </p:sp>
        <p:sp>
          <p:nvSpPr>
            <p:cNvPr id="896" name="Google Shape;896;p27"/>
            <p:cNvSpPr txBox="1"/>
            <p:nvPr/>
          </p:nvSpPr>
          <p:spPr>
            <a:xfrm>
              <a:off x="314451" y="210441"/>
              <a:ext cx="808829" cy="6307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76" u="none" cap="none" strike="noStrike">
                  <a:solidFill>
                    <a:srgbClr val="A8DFFD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06</a:t>
              </a:r>
              <a:endParaRPr/>
            </a:p>
          </p:txBody>
        </p:sp>
      </p:grpSp>
      <p:sp>
        <p:nvSpPr>
          <p:cNvPr id="897" name="Google Shape;897;p27"/>
          <p:cNvSpPr/>
          <p:nvPr/>
        </p:nvSpPr>
        <p:spPr>
          <a:xfrm>
            <a:off x="5336995" y="2756751"/>
            <a:ext cx="675344" cy="675344"/>
          </a:xfrm>
          <a:custGeom>
            <a:rect b="b" l="l" r="r" t="t"/>
            <a:pathLst>
              <a:path extrusionOk="0" h="675344" w="675344">
                <a:moveTo>
                  <a:pt x="0" y="0"/>
                </a:moveTo>
                <a:lnTo>
                  <a:pt x="675344" y="0"/>
                </a:lnTo>
                <a:lnTo>
                  <a:pt x="675344" y="675343"/>
                </a:lnTo>
                <a:lnTo>
                  <a:pt x="0" y="6753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 cap="rnd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8" name="Google Shape;898;p27"/>
          <p:cNvSpPr/>
          <p:nvPr/>
        </p:nvSpPr>
        <p:spPr>
          <a:xfrm>
            <a:off x="5336995" y="3991209"/>
            <a:ext cx="675344" cy="675344"/>
          </a:xfrm>
          <a:custGeom>
            <a:rect b="b" l="l" r="r" t="t"/>
            <a:pathLst>
              <a:path extrusionOk="0" h="675344" w="675344">
                <a:moveTo>
                  <a:pt x="0" y="0"/>
                </a:moveTo>
                <a:lnTo>
                  <a:pt x="675344" y="0"/>
                </a:lnTo>
                <a:lnTo>
                  <a:pt x="675344" y="675343"/>
                </a:lnTo>
                <a:lnTo>
                  <a:pt x="0" y="6753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 cap="rnd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9" name="Google Shape;899;p27"/>
          <p:cNvSpPr/>
          <p:nvPr/>
        </p:nvSpPr>
        <p:spPr>
          <a:xfrm>
            <a:off x="5336995" y="5237483"/>
            <a:ext cx="675344" cy="675344"/>
          </a:xfrm>
          <a:custGeom>
            <a:rect b="b" l="l" r="r" t="t"/>
            <a:pathLst>
              <a:path extrusionOk="0" h="675344" w="675344">
                <a:moveTo>
                  <a:pt x="0" y="0"/>
                </a:moveTo>
                <a:lnTo>
                  <a:pt x="675344" y="0"/>
                </a:lnTo>
                <a:lnTo>
                  <a:pt x="675344" y="675344"/>
                </a:lnTo>
                <a:lnTo>
                  <a:pt x="0" y="6753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 cap="rnd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00" name="Google Shape;900;p27"/>
          <p:cNvSpPr/>
          <p:nvPr/>
        </p:nvSpPr>
        <p:spPr>
          <a:xfrm>
            <a:off x="5286510" y="6443832"/>
            <a:ext cx="675344" cy="675344"/>
          </a:xfrm>
          <a:custGeom>
            <a:rect b="b" l="l" r="r" t="t"/>
            <a:pathLst>
              <a:path extrusionOk="0" h="675344" w="675344">
                <a:moveTo>
                  <a:pt x="0" y="0"/>
                </a:moveTo>
                <a:lnTo>
                  <a:pt x="675344" y="0"/>
                </a:lnTo>
                <a:lnTo>
                  <a:pt x="675344" y="675344"/>
                </a:lnTo>
                <a:lnTo>
                  <a:pt x="0" y="6753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 cap="rnd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01" name="Google Shape;901;p27"/>
          <p:cNvSpPr/>
          <p:nvPr/>
        </p:nvSpPr>
        <p:spPr>
          <a:xfrm>
            <a:off x="5286510" y="7699849"/>
            <a:ext cx="675344" cy="675344"/>
          </a:xfrm>
          <a:custGeom>
            <a:rect b="b" l="l" r="r" t="t"/>
            <a:pathLst>
              <a:path extrusionOk="0" h="675344" w="675344">
                <a:moveTo>
                  <a:pt x="0" y="0"/>
                </a:moveTo>
                <a:lnTo>
                  <a:pt x="675344" y="0"/>
                </a:lnTo>
                <a:lnTo>
                  <a:pt x="675344" y="675344"/>
                </a:lnTo>
                <a:lnTo>
                  <a:pt x="0" y="6753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 cap="rnd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02" name="Google Shape;902;p27"/>
          <p:cNvSpPr/>
          <p:nvPr/>
        </p:nvSpPr>
        <p:spPr>
          <a:xfrm>
            <a:off x="5286510" y="8909935"/>
            <a:ext cx="675344" cy="675344"/>
          </a:xfrm>
          <a:custGeom>
            <a:rect b="b" l="l" r="r" t="t"/>
            <a:pathLst>
              <a:path extrusionOk="0" h="675344" w="675344">
                <a:moveTo>
                  <a:pt x="0" y="0"/>
                </a:moveTo>
                <a:lnTo>
                  <a:pt x="675344" y="0"/>
                </a:lnTo>
                <a:lnTo>
                  <a:pt x="675344" y="675344"/>
                </a:lnTo>
                <a:lnTo>
                  <a:pt x="0" y="6753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 cap="rnd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grpSp>
        <p:nvGrpSpPr>
          <p:cNvPr id="903" name="Google Shape;903;p27"/>
          <p:cNvGrpSpPr/>
          <p:nvPr/>
        </p:nvGrpSpPr>
        <p:grpSpPr>
          <a:xfrm>
            <a:off x="8676679" y="3791850"/>
            <a:ext cx="3632299" cy="1050828"/>
            <a:chOff x="0" y="-47625"/>
            <a:chExt cx="1392413" cy="402827"/>
          </a:xfrm>
        </p:grpSpPr>
        <p:sp>
          <p:nvSpPr>
            <p:cNvPr id="904" name="Google Shape;904;p27"/>
            <p:cNvSpPr/>
            <p:nvPr/>
          </p:nvSpPr>
          <p:spPr>
            <a:xfrm>
              <a:off x="0" y="0"/>
              <a:ext cx="1392413" cy="355202"/>
            </a:xfrm>
            <a:custGeom>
              <a:rect b="b" l="l" r="r" t="t"/>
              <a:pathLst>
                <a:path extrusionOk="0" h="355202" w="1392413">
                  <a:moveTo>
                    <a:pt x="108702" y="0"/>
                  </a:moveTo>
                  <a:lnTo>
                    <a:pt x="1283711" y="0"/>
                  </a:lnTo>
                  <a:cubicBezTo>
                    <a:pt x="1343745" y="0"/>
                    <a:pt x="1392413" y="48668"/>
                    <a:pt x="1392413" y="108702"/>
                  </a:cubicBezTo>
                  <a:lnTo>
                    <a:pt x="1392413" y="246500"/>
                  </a:lnTo>
                  <a:cubicBezTo>
                    <a:pt x="1392413" y="275329"/>
                    <a:pt x="1380960" y="302978"/>
                    <a:pt x="1360575" y="323364"/>
                  </a:cubicBezTo>
                  <a:cubicBezTo>
                    <a:pt x="1340189" y="343749"/>
                    <a:pt x="1312541" y="355202"/>
                    <a:pt x="1283711" y="355202"/>
                  </a:cubicBezTo>
                  <a:lnTo>
                    <a:pt x="108702" y="355202"/>
                  </a:lnTo>
                  <a:cubicBezTo>
                    <a:pt x="79872" y="355202"/>
                    <a:pt x="52224" y="343749"/>
                    <a:pt x="31838" y="323364"/>
                  </a:cubicBezTo>
                  <a:cubicBezTo>
                    <a:pt x="11452" y="302978"/>
                    <a:pt x="0" y="275329"/>
                    <a:pt x="0" y="246500"/>
                  </a:cubicBezTo>
                  <a:lnTo>
                    <a:pt x="0" y="108702"/>
                  </a:lnTo>
                  <a:cubicBezTo>
                    <a:pt x="0" y="79872"/>
                    <a:pt x="11452" y="52224"/>
                    <a:pt x="31838" y="31838"/>
                  </a:cubicBezTo>
                  <a:cubicBezTo>
                    <a:pt x="52224" y="11452"/>
                    <a:pt x="79872" y="0"/>
                    <a:pt x="108702" y="0"/>
                  </a:cubicBezTo>
                  <a:close/>
                </a:path>
              </a:pathLst>
            </a:custGeom>
            <a:gradFill>
              <a:gsLst>
                <a:gs pos="0">
                  <a:srgbClr val="CDFFD8">
                    <a:alpha val="68627"/>
                  </a:srgbClr>
                </a:gs>
                <a:gs pos="50000">
                  <a:srgbClr val="94B9FF">
                    <a:alpha val="0"/>
                  </a:srgbClr>
                </a:gs>
                <a:gs pos="100000">
                  <a:srgbClr val="A7BBDF">
                    <a:alpha val="52156"/>
                  </a:srgbClr>
                </a:gs>
              </a:gsLst>
              <a:lin ang="0" scaled="0"/>
            </a:gradFill>
            <a:ln cap="rnd" cmpd="sng" w="47625">
              <a:solidFill>
                <a:srgbClr val="CDFFD8">
                  <a:alpha val="68627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5" name="Google Shape;905;p27"/>
            <p:cNvSpPr txBox="1"/>
            <p:nvPr/>
          </p:nvSpPr>
          <p:spPr>
            <a:xfrm>
              <a:off x="0" y="-47625"/>
              <a:ext cx="1392413" cy="4028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9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06" name="Google Shape;906;p27"/>
          <p:cNvGrpSpPr/>
          <p:nvPr/>
        </p:nvGrpSpPr>
        <p:grpSpPr>
          <a:xfrm>
            <a:off x="8676679" y="2548956"/>
            <a:ext cx="3632299" cy="1050828"/>
            <a:chOff x="0" y="-47625"/>
            <a:chExt cx="1392413" cy="402827"/>
          </a:xfrm>
        </p:grpSpPr>
        <p:sp>
          <p:nvSpPr>
            <p:cNvPr id="907" name="Google Shape;907;p27"/>
            <p:cNvSpPr/>
            <p:nvPr/>
          </p:nvSpPr>
          <p:spPr>
            <a:xfrm>
              <a:off x="0" y="0"/>
              <a:ext cx="1392413" cy="355202"/>
            </a:xfrm>
            <a:custGeom>
              <a:rect b="b" l="l" r="r" t="t"/>
              <a:pathLst>
                <a:path extrusionOk="0" h="355202" w="1392413">
                  <a:moveTo>
                    <a:pt x="108702" y="0"/>
                  </a:moveTo>
                  <a:lnTo>
                    <a:pt x="1283711" y="0"/>
                  </a:lnTo>
                  <a:cubicBezTo>
                    <a:pt x="1343745" y="0"/>
                    <a:pt x="1392413" y="48668"/>
                    <a:pt x="1392413" y="108702"/>
                  </a:cubicBezTo>
                  <a:lnTo>
                    <a:pt x="1392413" y="246500"/>
                  </a:lnTo>
                  <a:cubicBezTo>
                    <a:pt x="1392413" y="275329"/>
                    <a:pt x="1380960" y="302978"/>
                    <a:pt x="1360575" y="323364"/>
                  </a:cubicBezTo>
                  <a:cubicBezTo>
                    <a:pt x="1340189" y="343749"/>
                    <a:pt x="1312541" y="355202"/>
                    <a:pt x="1283711" y="355202"/>
                  </a:cubicBezTo>
                  <a:lnTo>
                    <a:pt x="108702" y="355202"/>
                  </a:lnTo>
                  <a:cubicBezTo>
                    <a:pt x="79872" y="355202"/>
                    <a:pt x="52224" y="343749"/>
                    <a:pt x="31838" y="323364"/>
                  </a:cubicBezTo>
                  <a:cubicBezTo>
                    <a:pt x="11452" y="302978"/>
                    <a:pt x="0" y="275329"/>
                    <a:pt x="0" y="246500"/>
                  </a:cubicBezTo>
                  <a:lnTo>
                    <a:pt x="0" y="108702"/>
                  </a:lnTo>
                  <a:cubicBezTo>
                    <a:pt x="0" y="79872"/>
                    <a:pt x="11452" y="52224"/>
                    <a:pt x="31838" y="31838"/>
                  </a:cubicBezTo>
                  <a:cubicBezTo>
                    <a:pt x="52224" y="11452"/>
                    <a:pt x="79872" y="0"/>
                    <a:pt x="108702" y="0"/>
                  </a:cubicBezTo>
                  <a:close/>
                </a:path>
              </a:pathLst>
            </a:custGeom>
            <a:gradFill>
              <a:gsLst>
                <a:gs pos="0">
                  <a:srgbClr val="CDFFD8">
                    <a:alpha val="68627"/>
                  </a:srgbClr>
                </a:gs>
                <a:gs pos="50000">
                  <a:srgbClr val="94B9FF">
                    <a:alpha val="0"/>
                  </a:srgbClr>
                </a:gs>
                <a:gs pos="100000">
                  <a:srgbClr val="A7BBDF">
                    <a:alpha val="52156"/>
                  </a:srgbClr>
                </a:gs>
              </a:gsLst>
              <a:lin ang="0" scaled="0"/>
            </a:gradFill>
            <a:ln cap="rnd" cmpd="sng" w="47625">
              <a:solidFill>
                <a:srgbClr val="CDFFD8">
                  <a:alpha val="68627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8" name="Google Shape;908;p27"/>
            <p:cNvSpPr txBox="1"/>
            <p:nvPr/>
          </p:nvSpPr>
          <p:spPr>
            <a:xfrm>
              <a:off x="0" y="-47625"/>
              <a:ext cx="1392413" cy="4028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9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09" name="Google Shape;909;p27"/>
          <p:cNvGrpSpPr/>
          <p:nvPr/>
        </p:nvGrpSpPr>
        <p:grpSpPr>
          <a:xfrm>
            <a:off x="8676679" y="5034743"/>
            <a:ext cx="3632299" cy="1050828"/>
            <a:chOff x="0" y="-47625"/>
            <a:chExt cx="1392413" cy="402827"/>
          </a:xfrm>
        </p:grpSpPr>
        <p:sp>
          <p:nvSpPr>
            <p:cNvPr id="910" name="Google Shape;910;p27"/>
            <p:cNvSpPr/>
            <p:nvPr/>
          </p:nvSpPr>
          <p:spPr>
            <a:xfrm>
              <a:off x="0" y="0"/>
              <a:ext cx="1392413" cy="355202"/>
            </a:xfrm>
            <a:custGeom>
              <a:rect b="b" l="l" r="r" t="t"/>
              <a:pathLst>
                <a:path extrusionOk="0" h="355202" w="1392413">
                  <a:moveTo>
                    <a:pt x="108702" y="0"/>
                  </a:moveTo>
                  <a:lnTo>
                    <a:pt x="1283711" y="0"/>
                  </a:lnTo>
                  <a:cubicBezTo>
                    <a:pt x="1343745" y="0"/>
                    <a:pt x="1392413" y="48668"/>
                    <a:pt x="1392413" y="108702"/>
                  </a:cubicBezTo>
                  <a:lnTo>
                    <a:pt x="1392413" y="246500"/>
                  </a:lnTo>
                  <a:cubicBezTo>
                    <a:pt x="1392413" y="275329"/>
                    <a:pt x="1380960" y="302978"/>
                    <a:pt x="1360575" y="323364"/>
                  </a:cubicBezTo>
                  <a:cubicBezTo>
                    <a:pt x="1340189" y="343749"/>
                    <a:pt x="1312541" y="355202"/>
                    <a:pt x="1283711" y="355202"/>
                  </a:cubicBezTo>
                  <a:lnTo>
                    <a:pt x="108702" y="355202"/>
                  </a:lnTo>
                  <a:cubicBezTo>
                    <a:pt x="79872" y="355202"/>
                    <a:pt x="52224" y="343749"/>
                    <a:pt x="31838" y="323364"/>
                  </a:cubicBezTo>
                  <a:cubicBezTo>
                    <a:pt x="11452" y="302978"/>
                    <a:pt x="0" y="275329"/>
                    <a:pt x="0" y="246500"/>
                  </a:cubicBezTo>
                  <a:lnTo>
                    <a:pt x="0" y="108702"/>
                  </a:lnTo>
                  <a:cubicBezTo>
                    <a:pt x="0" y="79872"/>
                    <a:pt x="11452" y="52224"/>
                    <a:pt x="31838" y="31838"/>
                  </a:cubicBezTo>
                  <a:cubicBezTo>
                    <a:pt x="52224" y="11452"/>
                    <a:pt x="79872" y="0"/>
                    <a:pt x="108702" y="0"/>
                  </a:cubicBezTo>
                  <a:close/>
                </a:path>
              </a:pathLst>
            </a:custGeom>
            <a:gradFill>
              <a:gsLst>
                <a:gs pos="0">
                  <a:srgbClr val="CDFFD8">
                    <a:alpha val="68627"/>
                  </a:srgbClr>
                </a:gs>
                <a:gs pos="50000">
                  <a:srgbClr val="94B9FF">
                    <a:alpha val="0"/>
                  </a:srgbClr>
                </a:gs>
                <a:gs pos="100000">
                  <a:srgbClr val="A7BBDF">
                    <a:alpha val="52156"/>
                  </a:srgbClr>
                </a:gs>
              </a:gsLst>
              <a:lin ang="0" scaled="0"/>
            </a:gradFill>
            <a:ln cap="rnd" cmpd="sng" w="47625">
              <a:solidFill>
                <a:srgbClr val="CDFFD8">
                  <a:alpha val="68627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1" name="Google Shape;911;p27"/>
            <p:cNvSpPr txBox="1"/>
            <p:nvPr/>
          </p:nvSpPr>
          <p:spPr>
            <a:xfrm>
              <a:off x="0" y="-47625"/>
              <a:ext cx="1392413" cy="4028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9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12" name="Google Shape;912;p27"/>
          <p:cNvGrpSpPr/>
          <p:nvPr/>
        </p:nvGrpSpPr>
        <p:grpSpPr>
          <a:xfrm>
            <a:off x="8676679" y="6275681"/>
            <a:ext cx="3632299" cy="1050828"/>
            <a:chOff x="0" y="-47625"/>
            <a:chExt cx="1392413" cy="402827"/>
          </a:xfrm>
        </p:grpSpPr>
        <p:sp>
          <p:nvSpPr>
            <p:cNvPr id="913" name="Google Shape;913;p27"/>
            <p:cNvSpPr/>
            <p:nvPr/>
          </p:nvSpPr>
          <p:spPr>
            <a:xfrm>
              <a:off x="0" y="0"/>
              <a:ext cx="1392413" cy="355202"/>
            </a:xfrm>
            <a:custGeom>
              <a:rect b="b" l="l" r="r" t="t"/>
              <a:pathLst>
                <a:path extrusionOk="0" h="355202" w="1392413">
                  <a:moveTo>
                    <a:pt x="108702" y="0"/>
                  </a:moveTo>
                  <a:lnTo>
                    <a:pt x="1283711" y="0"/>
                  </a:lnTo>
                  <a:cubicBezTo>
                    <a:pt x="1343745" y="0"/>
                    <a:pt x="1392413" y="48668"/>
                    <a:pt x="1392413" y="108702"/>
                  </a:cubicBezTo>
                  <a:lnTo>
                    <a:pt x="1392413" y="246500"/>
                  </a:lnTo>
                  <a:cubicBezTo>
                    <a:pt x="1392413" y="275329"/>
                    <a:pt x="1380960" y="302978"/>
                    <a:pt x="1360575" y="323364"/>
                  </a:cubicBezTo>
                  <a:cubicBezTo>
                    <a:pt x="1340189" y="343749"/>
                    <a:pt x="1312541" y="355202"/>
                    <a:pt x="1283711" y="355202"/>
                  </a:cubicBezTo>
                  <a:lnTo>
                    <a:pt x="108702" y="355202"/>
                  </a:lnTo>
                  <a:cubicBezTo>
                    <a:pt x="79872" y="355202"/>
                    <a:pt x="52224" y="343749"/>
                    <a:pt x="31838" y="323364"/>
                  </a:cubicBezTo>
                  <a:cubicBezTo>
                    <a:pt x="11452" y="302978"/>
                    <a:pt x="0" y="275329"/>
                    <a:pt x="0" y="246500"/>
                  </a:cubicBezTo>
                  <a:lnTo>
                    <a:pt x="0" y="108702"/>
                  </a:lnTo>
                  <a:cubicBezTo>
                    <a:pt x="0" y="79872"/>
                    <a:pt x="11452" y="52224"/>
                    <a:pt x="31838" y="31838"/>
                  </a:cubicBezTo>
                  <a:cubicBezTo>
                    <a:pt x="52224" y="11452"/>
                    <a:pt x="79872" y="0"/>
                    <a:pt x="108702" y="0"/>
                  </a:cubicBezTo>
                  <a:close/>
                </a:path>
              </a:pathLst>
            </a:custGeom>
            <a:gradFill>
              <a:gsLst>
                <a:gs pos="0">
                  <a:srgbClr val="CDFFD8">
                    <a:alpha val="68627"/>
                  </a:srgbClr>
                </a:gs>
                <a:gs pos="50000">
                  <a:srgbClr val="94B9FF">
                    <a:alpha val="0"/>
                  </a:srgbClr>
                </a:gs>
                <a:gs pos="100000">
                  <a:srgbClr val="A7BBDF">
                    <a:alpha val="52156"/>
                  </a:srgbClr>
                </a:gs>
              </a:gsLst>
              <a:lin ang="0" scaled="0"/>
            </a:gradFill>
            <a:ln cap="rnd" cmpd="sng" w="47625">
              <a:solidFill>
                <a:srgbClr val="CDFFD8">
                  <a:alpha val="68627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4" name="Google Shape;914;p27"/>
            <p:cNvSpPr txBox="1"/>
            <p:nvPr/>
          </p:nvSpPr>
          <p:spPr>
            <a:xfrm>
              <a:off x="0" y="-47625"/>
              <a:ext cx="1392413" cy="4028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9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15" name="Google Shape;915;p27"/>
          <p:cNvGrpSpPr/>
          <p:nvPr/>
        </p:nvGrpSpPr>
        <p:grpSpPr>
          <a:xfrm>
            <a:off x="7410347" y="2715579"/>
            <a:ext cx="842460" cy="842410"/>
            <a:chOff x="0" y="0"/>
            <a:chExt cx="1123280" cy="1123214"/>
          </a:xfrm>
        </p:grpSpPr>
        <p:sp>
          <p:nvSpPr>
            <p:cNvPr id="916" name="Google Shape;916;p27"/>
            <p:cNvSpPr/>
            <p:nvPr/>
          </p:nvSpPr>
          <p:spPr>
            <a:xfrm>
              <a:off x="0" y="0"/>
              <a:ext cx="1123280" cy="1123214"/>
            </a:xfrm>
            <a:custGeom>
              <a:rect b="b" l="l" r="r" t="t"/>
              <a:pathLst>
                <a:path extrusionOk="0" h="1123214" w="1123280">
                  <a:moveTo>
                    <a:pt x="0" y="0"/>
                  </a:moveTo>
                  <a:lnTo>
                    <a:pt x="1123280" y="0"/>
                  </a:lnTo>
                  <a:lnTo>
                    <a:pt x="1123280" y="1123214"/>
                  </a:lnTo>
                  <a:lnTo>
                    <a:pt x="0" y="112321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-1" l="0" r="0" t="-1"/>
              </a:stretch>
            </a:blipFill>
            <a:ln>
              <a:noFill/>
            </a:ln>
          </p:spPr>
        </p:sp>
        <p:sp>
          <p:nvSpPr>
            <p:cNvPr id="917" name="Google Shape;917;p27"/>
            <p:cNvSpPr txBox="1"/>
            <p:nvPr/>
          </p:nvSpPr>
          <p:spPr>
            <a:xfrm>
              <a:off x="314451" y="210441"/>
              <a:ext cx="808829" cy="6307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76" u="none" cap="none" strike="noStrike">
                  <a:solidFill>
                    <a:srgbClr val="A8DFFD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07</a:t>
              </a:r>
              <a:endParaRPr/>
            </a:p>
          </p:txBody>
        </p:sp>
      </p:grpSp>
      <p:grpSp>
        <p:nvGrpSpPr>
          <p:cNvPr id="918" name="Google Shape;918;p27"/>
          <p:cNvGrpSpPr/>
          <p:nvPr/>
        </p:nvGrpSpPr>
        <p:grpSpPr>
          <a:xfrm>
            <a:off x="7410347" y="3950062"/>
            <a:ext cx="842460" cy="842410"/>
            <a:chOff x="0" y="0"/>
            <a:chExt cx="1123280" cy="1123214"/>
          </a:xfrm>
        </p:grpSpPr>
        <p:sp>
          <p:nvSpPr>
            <p:cNvPr id="919" name="Google Shape;919;p27"/>
            <p:cNvSpPr/>
            <p:nvPr/>
          </p:nvSpPr>
          <p:spPr>
            <a:xfrm>
              <a:off x="0" y="0"/>
              <a:ext cx="1123280" cy="1123214"/>
            </a:xfrm>
            <a:custGeom>
              <a:rect b="b" l="l" r="r" t="t"/>
              <a:pathLst>
                <a:path extrusionOk="0" h="1123214" w="1123280">
                  <a:moveTo>
                    <a:pt x="0" y="0"/>
                  </a:moveTo>
                  <a:lnTo>
                    <a:pt x="1123280" y="0"/>
                  </a:lnTo>
                  <a:lnTo>
                    <a:pt x="1123280" y="1123214"/>
                  </a:lnTo>
                  <a:lnTo>
                    <a:pt x="0" y="112321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-1" l="0" r="0" t="-1"/>
              </a:stretch>
            </a:blipFill>
            <a:ln>
              <a:noFill/>
            </a:ln>
          </p:spPr>
        </p:sp>
        <p:sp>
          <p:nvSpPr>
            <p:cNvPr id="920" name="Google Shape;920;p27"/>
            <p:cNvSpPr txBox="1"/>
            <p:nvPr/>
          </p:nvSpPr>
          <p:spPr>
            <a:xfrm>
              <a:off x="314451" y="210441"/>
              <a:ext cx="808829" cy="6307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76" u="none" cap="none" strike="noStrike">
                  <a:solidFill>
                    <a:srgbClr val="A8DFFD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08</a:t>
              </a:r>
              <a:endParaRPr/>
            </a:p>
          </p:txBody>
        </p:sp>
      </p:grpSp>
      <p:grpSp>
        <p:nvGrpSpPr>
          <p:cNvPr id="921" name="Google Shape;921;p27"/>
          <p:cNvGrpSpPr/>
          <p:nvPr/>
        </p:nvGrpSpPr>
        <p:grpSpPr>
          <a:xfrm>
            <a:off x="7410347" y="5196311"/>
            <a:ext cx="842460" cy="842410"/>
            <a:chOff x="0" y="0"/>
            <a:chExt cx="1123280" cy="1123214"/>
          </a:xfrm>
        </p:grpSpPr>
        <p:sp>
          <p:nvSpPr>
            <p:cNvPr id="922" name="Google Shape;922;p27"/>
            <p:cNvSpPr/>
            <p:nvPr/>
          </p:nvSpPr>
          <p:spPr>
            <a:xfrm>
              <a:off x="0" y="0"/>
              <a:ext cx="1123280" cy="1123214"/>
            </a:xfrm>
            <a:custGeom>
              <a:rect b="b" l="l" r="r" t="t"/>
              <a:pathLst>
                <a:path extrusionOk="0" h="1123214" w="1123280">
                  <a:moveTo>
                    <a:pt x="0" y="0"/>
                  </a:moveTo>
                  <a:lnTo>
                    <a:pt x="1123280" y="0"/>
                  </a:lnTo>
                  <a:lnTo>
                    <a:pt x="1123280" y="1123214"/>
                  </a:lnTo>
                  <a:lnTo>
                    <a:pt x="0" y="112321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-1" l="0" r="0" t="-1"/>
              </a:stretch>
            </a:blipFill>
            <a:ln>
              <a:noFill/>
            </a:ln>
          </p:spPr>
        </p:sp>
        <p:sp>
          <p:nvSpPr>
            <p:cNvPr id="923" name="Google Shape;923;p27"/>
            <p:cNvSpPr txBox="1"/>
            <p:nvPr/>
          </p:nvSpPr>
          <p:spPr>
            <a:xfrm>
              <a:off x="314451" y="210441"/>
              <a:ext cx="808829" cy="6307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76" u="none" cap="none" strike="noStrike">
                  <a:solidFill>
                    <a:srgbClr val="A8DFFD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09</a:t>
              </a:r>
              <a:endParaRPr/>
            </a:p>
          </p:txBody>
        </p:sp>
      </p:grpSp>
      <p:grpSp>
        <p:nvGrpSpPr>
          <p:cNvPr id="924" name="Google Shape;924;p27"/>
          <p:cNvGrpSpPr/>
          <p:nvPr/>
        </p:nvGrpSpPr>
        <p:grpSpPr>
          <a:xfrm>
            <a:off x="7410347" y="6445248"/>
            <a:ext cx="842460" cy="842410"/>
            <a:chOff x="0" y="0"/>
            <a:chExt cx="1123280" cy="1123214"/>
          </a:xfrm>
        </p:grpSpPr>
        <p:sp>
          <p:nvSpPr>
            <p:cNvPr id="925" name="Google Shape;925;p27"/>
            <p:cNvSpPr/>
            <p:nvPr/>
          </p:nvSpPr>
          <p:spPr>
            <a:xfrm>
              <a:off x="0" y="0"/>
              <a:ext cx="1123280" cy="1123214"/>
            </a:xfrm>
            <a:custGeom>
              <a:rect b="b" l="l" r="r" t="t"/>
              <a:pathLst>
                <a:path extrusionOk="0" h="1123214" w="1123280">
                  <a:moveTo>
                    <a:pt x="0" y="0"/>
                  </a:moveTo>
                  <a:lnTo>
                    <a:pt x="1123280" y="0"/>
                  </a:lnTo>
                  <a:lnTo>
                    <a:pt x="1123280" y="1123214"/>
                  </a:lnTo>
                  <a:lnTo>
                    <a:pt x="0" y="112321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-1" l="0" r="0" t="-1"/>
              </a:stretch>
            </a:blipFill>
            <a:ln>
              <a:noFill/>
            </a:ln>
          </p:spPr>
        </p:sp>
        <p:sp>
          <p:nvSpPr>
            <p:cNvPr id="926" name="Google Shape;926;p27"/>
            <p:cNvSpPr txBox="1"/>
            <p:nvPr/>
          </p:nvSpPr>
          <p:spPr>
            <a:xfrm>
              <a:off x="314451" y="210441"/>
              <a:ext cx="808829" cy="6307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76" u="none" cap="none" strike="noStrike">
                  <a:solidFill>
                    <a:srgbClr val="A8DFFD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10</a:t>
              </a:r>
              <a:endParaRPr/>
            </a:p>
          </p:txBody>
        </p:sp>
      </p:grpSp>
      <p:grpSp>
        <p:nvGrpSpPr>
          <p:cNvPr id="927" name="Google Shape;927;p27"/>
          <p:cNvGrpSpPr/>
          <p:nvPr/>
        </p:nvGrpSpPr>
        <p:grpSpPr>
          <a:xfrm>
            <a:off x="8676679" y="7489135"/>
            <a:ext cx="3632299" cy="1050828"/>
            <a:chOff x="0" y="-47625"/>
            <a:chExt cx="1392413" cy="402827"/>
          </a:xfrm>
        </p:grpSpPr>
        <p:sp>
          <p:nvSpPr>
            <p:cNvPr id="928" name="Google Shape;928;p27"/>
            <p:cNvSpPr/>
            <p:nvPr/>
          </p:nvSpPr>
          <p:spPr>
            <a:xfrm>
              <a:off x="0" y="0"/>
              <a:ext cx="1392413" cy="355202"/>
            </a:xfrm>
            <a:custGeom>
              <a:rect b="b" l="l" r="r" t="t"/>
              <a:pathLst>
                <a:path extrusionOk="0" h="355202" w="1392413">
                  <a:moveTo>
                    <a:pt x="108702" y="0"/>
                  </a:moveTo>
                  <a:lnTo>
                    <a:pt x="1283711" y="0"/>
                  </a:lnTo>
                  <a:cubicBezTo>
                    <a:pt x="1343745" y="0"/>
                    <a:pt x="1392413" y="48668"/>
                    <a:pt x="1392413" y="108702"/>
                  </a:cubicBezTo>
                  <a:lnTo>
                    <a:pt x="1392413" y="246500"/>
                  </a:lnTo>
                  <a:cubicBezTo>
                    <a:pt x="1392413" y="275329"/>
                    <a:pt x="1380960" y="302978"/>
                    <a:pt x="1360575" y="323364"/>
                  </a:cubicBezTo>
                  <a:cubicBezTo>
                    <a:pt x="1340189" y="343749"/>
                    <a:pt x="1312541" y="355202"/>
                    <a:pt x="1283711" y="355202"/>
                  </a:cubicBezTo>
                  <a:lnTo>
                    <a:pt x="108702" y="355202"/>
                  </a:lnTo>
                  <a:cubicBezTo>
                    <a:pt x="79872" y="355202"/>
                    <a:pt x="52224" y="343749"/>
                    <a:pt x="31838" y="323364"/>
                  </a:cubicBezTo>
                  <a:cubicBezTo>
                    <a:pt x="11452" y="302978"/>
                    <a:pt x="0" y="275329"/>
                    <a:pt x="0" y="246500"/>
                  </a:cubicBezTo>
                  <a:lnTo>
                    <a:pt x="0" y="108702"/>
                  </a:lnTo>
                  <a:cubicBezTo>
                    <a:pt x="0" y="79872"/>
                    <a:pt x="11452" y="52224"/>
                    <a:pt x="31838" y="31838"/>
                  </a:cubicBezTo>
                  <a:cubicBezTo>
                    <a:pt x="52224" y="11452"/>
                    <a:pt x="79872" y="0"/>
                    <a:pt x="108702" y="0"/>
                  </a:cubicBezTo>
                  <a:close/>
                </a:path>
              </a:pathLst>
            </a:custGeom>
            <a:gradFill>
              <a:gsLst>
                <a:gs pos="0">
                  <a:srgbClr val="CDFFD8">
                    <a:alpha val="68627"/>
                  </a:srgbClr>
                </a:gs>
                <a:gs pos="50000">
                  <a:srgbClr val="94B9FF">
                    <a:alpha val="0"/>
                  </a:srgbClr>
                </a:gs>
                <a:gs pos="100000">
                  <a:srgbClr val="A7BBDF">
                    <a:alpha val="52156"/>
                  </a:srgbClr>
                </a:gs>
              </a:gsLst>
              <a:lin ang="0" scaled="0"/>
            </a:gradFill>
            <a:ln cap="rnd" cmpd="sng" w="47625">
              <a:solidFill>
                <a:srgbClr val="CDFFD8">
                  <a:alpha val="68627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9" name="Google Shape;929;p27"/>
            <p:cNvSpPr txBox="1"/>
            <p:nvPr/>
          </p:nvSpPr>
          <p:spPr>
            <a:xfrm>
              <a:off x="0" y="-47625"/>
              <a:ext cx="1392413" cy="4028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9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30" name="Google Shape;930;p27"/>
          <p:cNvGrpSpPr/>
          <p:nvPr/>
        </p:nvGrpSpPr>
        <p:grpSpPr>
          <a:xfrm>
            <a:off x="7410347" y="7658702"/>
            <a:ext cx="842460" cy="842410"/>
            <a:chOff x="0" y="0"/>
            <a:chExt cx="1123280" cy="1123214"/>
          </a:xfrm>
        </p:grpSpPr>
        <p:sp>
          <p:nvSpPr>
            <p:cNvPr id="931" name="Google Shape;931;p27"/>
            <p:cNvSpPr/>
            <p:nvPr/>
          </p:nvSpPr>
          <p:spPr>
            <a:xfrm>
              <a:off x="0" y="0"/>
              <a:ext cx="1123280" cy="1123214"/>
            </a:xfrm>
            <a:custGeom>
              <a:rect b="b" l="l" r="r" t="t"/>
              <a:pathLst>
                <a:path extrusionOk="0" h="1123214" w="1123280">
                  <a:moveTo>
                    <a:pt x="0" y="0"/>
                  </a:moveTo>
                  <a:lnTo>
                    <a:pt x="1123280" y="0"/>
                  </a:lnTo>
                  <a:lnTo>
                    <a:pt x="1123280" y="1123214"/>
                  </a:lnTo>
                  <a:lnTo>
                    <a:pt x="0" y="112321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-1" l="0" r="0" t="-1"/>
              </a:stretch>
            </a:blipFill>
            <a:ln>
              <a:noFill/>
            </a:ln>
          </p:spPr>
        </p:sp>
        <p:sp>
          <p:nvSpPr>
            <p:cNvPr id="932" name="Google Shape;932;p27"/>
            <p:cNvSpPr txBox="1"/>
            <p:nvPr/>
          </p:nvSpPr>
          <p:spPr>
            <a:xfrm>
              <a:off x="314451" y="210441"/>
              <a:ext cx="808829" cy="6307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76" u="none" cap="none" strike="noStrike">
                  <a:solidFill>
                    <a:srgbClr val="A8DFFD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11</a:t>
              </a:r>
              <a:endParaRPr/>
            </a:p>
          </p:txBody>
        </p:sp>
      </p:grpSp>
      <p:grpSp>
        <p:nvGrpSpPr>
          <p:cNvPr id="933" name="Google Shape;933;p27"/>
          <p:cNvGrpSpPr/>
          <p:nvPr/>
        </p:nvGrpSpPr>
        <p:grpSpPr>
          <a:xfrm>
            <a:off x="8676679" y="8702462"/>
            <a:ext cx="3632299" cy="1050828"/>
            <a:chOff x="0" y="-47625"/>
            <a:chExt cx="1392413" cy="402827"/>
          </a:xfrm>
        </p:grpSpPr>
        <p:sp>
          <p:nvSpPr>
            <p:cNvPr id="934" name="Google Shape;934;p27"/>
            <p:cNvSpPr/>
            <p:nvPr/>
          </p:nvSpPr>
          <p:spPr>
            <a:xfrm>
              <a:off x="0" y="0"/>
              <a:ext cx="1392413" cy="355202"/>
            </a:xfrm>
            <a:custGeom>
              <a:rect b="b" l="l" r="r" t="t"/>
              <a:pathLst>
                <a:path extrusionOk="0" h="355202" w="1392413">
                  <a:moveTo>
                    <a:pt x="108702" y="0"/>
                  </a:moveTo>
                  <a:lnTo>
                    <a:pt x="1283711" y="0"/>
                  </a:lnTo>
                  <a:cubicBezTo>
                    <a:pt x="1343745" y="0"/>
                    <a:pt x="1392413" y="48668"/>
                    <a:pt x="1392413" y="108702"/>
                  </a:cubicBezTo>
                  <a:lnTo>
                    <a:pt x="1392413" y="246500"/>
                  </a:lnTo>
                  <a:cubicBezTo>
                    <a:pt x="1392413" y="275329"/>
                    <a:pt x="1380960" y="302978"/>
                    <a:pt x="1360575" y="323364"/>
                  </a:cubicBezTo>
                  <a:cubicBezTo>
                    <a:pt x="1340189" y="343749"/>
                    <a:pt x="1312541" y="355202"/>
                    <a:pt x="1283711" y="355202"/>
                  </a:cubicBezTo>
                  <a:lnTo>
                    <a:pt x="108702" y="355202"/>
                  </a:lnTo>
                  <a:cubicBezTo>
                    <a:pt x="79872" y="355202"/>
                    <a:pt x="52224" y="343749"/>
                    <a:pt x="31838" y="323364"/>
                  </a:cubicBezTo>
                  <a:cubicBezTo>
                    <a:pt x="11452" y="302978"/>
                    <a:pt x="0" y="275329"/>
                    <a:pt x="0" y="246500"/>
                  </a:cubicBezTo>
                  <a:lnTo>
                    <a:pt x="0" y="108702"/>
                  </a:lnTo>
                  <a:cubicBezTo>
                    <a:pt x="0" y="79872"/>
                    <a:pt x="11452" y="52224"/>
                    <a:pt x="31838" y="31838"/>
                  </a:cubicBezTo>
                  <a:cubicBezTo>
                    <a:pt x="52224" y="11452"/>
                    <a:pt x="79872" y="0"/>
                    <a:pt x="108702" y="0"/>
                  </a:cubicBezTo>
                  <a:close/>
                </a:path>
              </a:pathLst>
            </a:custGeom>
            <a:gradFill>
              <a:gsLst>
                <a:gs pos="0">
                  <a:srgbClr val="CDFFD8">
                    <a:alpha val="68627"/>
                  </a:srgbClr>
                </a:gs>
                <a:gs pos="50000">
                  <a:srgbClr val="94B9FF">
                    <a:alpha val="0"/>
                  </a:srgbClr>
                </a:gs>
                <a:gs pos="100000">
                  <a:srgbClr val="A7BBDF">
                    <a:alpha val="52156"/>
                  </a:srgbClr>
                </a:gs>
              </a:gsLst>
              <a:lin ang="0" scaled="0"/>
            </a:gradFill>
            <a:ln cap="rnd" cmpd="sng" w="47625">
              <a:solidFill>
                <a:srgbClr val="CDFFD8">
                  <a:alpha val="68627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5" name="Google Shape;935;p27"/>
            <p:cNvSpPr txBox="1"/>
            <p:nvPr/>
          </p:nvSpPr>
          <p:spPr>
            <a:xfrm>
              <a:off x="0" y="-47625"/>
              <a:ext cx="1392413" cy="4028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9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36" name="Google Shape;936;p27"/>
          <p:cNvGrpSpPr/>
          <p:nvPr/>
        </p:nvGrpSpPr>
        <p:grpSpPr>
          <a:xfrm>
            <a:off x="7410347" y="8872029"/>
            <a:ext cx="842460" cy="842410"/>
            <a:chOff x="0" y="0"/>
            <a:chExt cx="1123280" cy="1123214"/>
          </a:xfrm>
        </p:grpSpPr>
        <p:sp>
          <p:nvSpPr>
            <p:cNvPr id="937" name="Google Shape;937;p27"/>
            <p:cNvSpPr/>
            <p:nvPr/>
          </p:nvSpPr>
          <p:spPr>
            <a:xfrm>
              <a:off x="0" y="0"/>
              <a:ext cx="1123280" cy="1123214"/>
            </a:xfrm>
            <a:custGeom>
              <a:rect b="b" l="l" r="r" t="t"/>
              <a:pathLst>
                <a:path extrusionOk="0" h="1123214" w="1123280">
                  <a:moveTo>
                    <a:pt x="0" y="0"/>
                  </a:moveTo>
                  <a:lnTo>
                    <a:pt x="1123280" y="0"/>
                  </a:lnTo>
                  <a:lnTo>
                    <a:pt x="1123280" y="1123214"/>
                  </a:lnTo>
                  <a:lnTo>
                    <a:pt x="0" y="112321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-1" l="0" r="0" t="-1"/>
              </a:stretch>
            </a:blipFill>
            <a:ln>
              <a:noFill/>
            </a:ln>
          </p:spPr>
        </p:sp>
        <p:sp>
          <p:nvSpPr>
            <p:cNvPr id="938" name="Google Shape;938;p27"/>
            <p:cNvSpPr txBox="1"/>
            <p:nvPr/>
          </p:nvSpPr>
          <p:spPr>
            <a:xfrm>
              <a:off x="314451" y="210441"/>
              <a:ext cx="808829" cy="6307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76" u="none" cap="none" strike="noStrike">
                  <a:solidFill>
                    <a:srgbClr val="A8DFFD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12</a:t>
              </a:r>
              <a:endParaRPr/>
            </a:p>
          </p:txBody>
        </p:sp>
      </p:grpSp>
      <p:sp>
        <p:nvSpPr>
          <p:cNvPr id="939" name="Google Shape;939;p27"/>
          <p:cNvSpPr/>
          <p:nvPr/>
        </p:nvSpPr>
        <p:spPr>
          <a:xfrm>
            <a:off x="11340555" y="2799137"/>
            <a:ext cx="675344" cy="675344"/>
          </a:xfrm>
          <a:custGeom>
            <a:rect b="b" l="l" r="r" t="t"/>
            <a:pathLst>
              <a:path extrusionOk="0" h="675344" w="675344">
                <a:moveTo>
                  <a:pt x="0" y="0"/>
                </a:moveTo>
                <a:lnTo>
                  <a:pt x="675344" y="0"/>
                </a:lnTo>
                <a:lnTo>
                  <a:pt x="675344" y="675344"/>
                </a:lnTo>
                <a:lnTo>
                  <a:pt x="0" y="6753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 cap="rnd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0" name="Google Shape;940;p27"/>
          <p:cNvSpPr/>
          <p:nvPr/>
        </p:nvSpPr>
        <p:spPr>
          <a:xfrm>
            <a:off x="11340555" y="4033596"/>
            <a:ext cx="675344" cy="675344"/>
          </a:xfrm>
          <a:custGeom>
            <a:rect b="b" l="l" r="r" t="t"/>
            <a:pathLst>
              <a:path extrusionOk="0" h="675344" w="675344">
                <a:moveTo>
                  <a:pt x="0" y="0"/>
                </a:moveTo>
                <a:lnTo>
                  <a:pt x="675344" y="0"/>
                </a:lnTo>
                <a:lnTo>
                  <a:pt x="675344" y="675343"/>
                </a:lnTo>
                <a:lnTo>
                  <a:pt x="0" y="6753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 cap="rnd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1" name="Google Shape;941;p27"/>
          <p:cNvSpPr/>
          <p:nvPr/>
        </p:nvSpPr>
        <p:spPr>
          <a:xfrm>
            <a:off x="11340555" y="5279870"/>
            <a:ext cx="675344" cy="675344"/>
          </a:xfrm>
          <a:custGeom>
            <a:rect b="b" l="l" r="r" t="t"/>
            <a:pathLst>
              <a:path extrusionOk="0" h="675344" w="675344">
                <a:moveTo>
                  <a:pt x="0" y="0"/>
                </a:moveTo>
                <a:lnTo>
                  <a:pt x="675344" y="0"/>
                </a:lnTo>
                <a:lnTo>
                  <a:pt x="675344" y="675343"/>
                </a:lnTo>
                <a:lnTo>
                  <a:pt x="0" y="6753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 cap="rnd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2" name="Google Shape;942;p27"/>
          <p:cNvSpPr/>
          <p:nvPr/>
        </p:nvSpPr>
        <p:spPr>
          <a:xfrm>
            <a:off x="11290070" y="6486219"/>
            <a:ext cx="675344" cy="675344"/>
          </a:xfrm>
          <a:custGeom>
            <a:rect b="b" l="l" r="r" t="t"/>
            <a:pathLst>
              <a:path extrusionOk="0" h="675344" w="675344">
                <a:moveTo>
                  <a:pt x="0" y="0"/>
                </a:moveTo>
                <a:lnTo>
                  <a:pt x="675344" y="0"/>
                </a:lnTo>
                <a:lnTo>
                  <a:pt x="675344" y="675344"/>
                </a:lnTo>
                <a:lnTo>
                  <a:pt x="0" y="6753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 cap="rnd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3" name="Google Shape;943;p27"/>
          <p:cNvSpPr/>
          <p:nvPr/>
        </p:nvSpPr>
        <p:spPr>
          <a:xfrm>
            <a:off x="11290070" y="7742236"/>
            <a:ext cx="675344" cy="675344"/>
          </a:xfrm>
          <a:custGeom>
            <a:rect b="b" l="l" r="r" t="t"/>
            <a:pathLst>
              <a:path extrusionOk="0" h="675344" w="675344">
                <a:moveTo>
                  <a:pt x="0" y="0"/>
                </a:moveTo>
                <a:lnTo>
                  <a:pt x="675344" y="0"/>
                </a:lnTo>
                <a:lnTo>
                  <a:pt x="675344" y="675343"/>
                </a:lnTo>
                <a:lnTo>
                  <a:pt x="0" y="6753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 cap="rnd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4" name="Google Shape;944;p27"/>
          <p:cNvSpPr/>
          <p:nvPr/>
        </p:nvSpPr>
        <p:spPr>
          <a:xfrm>
            <a:off x="11290070" y="8952322"/>
            <a:ext cx="675344" cy="675344"/>
          </a:xfrm>
          <a:custGeom>
            <a:rect b="b" l="l" r="r" t="t"/>
            <a:pathLst>
              <a:path extrusionOk="0" h="675344" w="675344">
                <a:moveTo>
                  <a:pt x="0" y="0"/>
                </a:moveTo>
                <a:lnTo>
                  <a:pt x="675344" y="0"/>
                </a:lnTo>
                <a:lnTo>
                  <a:pt x="675344" y="675344"/>
                </a:lnTo>
                <a:lnTo>
                  <a:pt x="0" y="6753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 cap="rnd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grpSp>
        <p:nvGrpSpPr>
          <p:cNvPr id="945" name="Google Shape;945;p27"/>
          <p:cNvGrpSpPr/>
          <p:nvPr/>
        </p:nvGrpSpPr>
        <p:grpSpPr>
          <a:xfrm>
            <a:off x="14184586" y="5072075"/>
            <a:ext cx="3632299" cy="1050828"/>
            <a:chOff x="0" y="-47625"/>
            <a:chExt cx="1392413" cy="402827"/>
          </a:xfrm>
        </p:grpSpPr>
        <p:sp>
          <p:nvSpPr>
            <p:cNvPr id="946" name="Google Shape;946;p27"/>
            <p:cNvSpPr/>
            <p:nvPr/>
          </p:nvSpPr>
          <p:spPr>
            <a:xfrm>
              <a:off x="0" y="0"/>
              <a:ext cx="1392413" cy="355202"/>
            </a:xfrm>
            <a:custGeom>
              <a:rect b="b" l="l" r="r" t="t"/>
              <a:pathLst>
                <a:path extrusionOk="0" h="355202" w="1392413">
                  <a:moveTo>
                    <a:pt x="108702" y="0"/>
                  </a:moveTo>
                  <a:lnTo>
                    <a:pt x="1283711" y="0"/>
                  </a:lnTo>
                  <a:cubicBezTo>
                    <a:pt x="1343745" y="0"/>
                    <a:pt x="1392413" y="48668"/>
                    <a:pt x="1392413" y="108702"/>
                  </a:cubicBezTo>
                  <a:lnTo>
                    <a:pt x="1392413" y="246500"/>
                  </a:lnTo>
                  <a:cubicBezTo>
                    <a:pt x="1392413" y="275329"/>
                    <a:pt x="1380960" y="302978"/>
                    <a:pt x="1360575" y="323364"/>
                  </a:cubicBezTo>
                  <a:cubicBezTo>
                    <a:pt x="1340189" y="343749"/>
                    <a:pt x="1312541" y="355202"/>
                    <a:pt x="1283711" y="355202"/>
                  </a:cubicBezTo>
                  <a:lnTo>
                    <a:pt x="108702" y="355202"/>
                  </a:lnTo>
                  <a:cubicBezTo>
                    <a:pt x="79872" y="355202"/>
                    <a:pt x="52224" y="343749"/>
                    <a:pt x="31838" y="323364"/>
                  </a:cubicBezTo>
                  <a:cubicBezTo>
                    <a:pt x="11452" y="302978"/>
                    <a:pt x="0" y="275329"/>
                    <a:pt x="0" y="246500"/>
                  </a:cubicBezTo>
                  <a:lnTo>
                    <a:pt x="0" y="108702"/>
                  </a:lnTo>
                  <a:cubicBezTo>
                    <a:pt x="0" y="79872"/>
                    <a:pt x="11452" y="52224"/>
                    <a:pt x="31838" y="31838"/>
                  </a:cubicBezTo>
                  <a:cubicBezTo>
                    <a:pt x="52224" y="11452"/>
                    <a:pt x="79872" y="0"/>
                    <a:pt x="108702" y="0"/>
                  </a:cubicBezTo>
                  <a:close/>
                </a:path>
              </a:pathLst>
            </a:custGeom>
            <a:gradFill>
              <a:gsLst>
                <a:gs pos="0">
                  <a:srgbClr val="CDFFD8">
                    <a:alpha val="68627"/>
                  </a:srgbClr>
                </a:gs>
                <a:gs pos="50000">
                  <a:srgbClr val="94B9FF">
                    <a:alpha val="0"/>
                  </a:srgbClr>
                </a:gs>
                <a:gs pos="100000">
                  <a:srgbClr val="A7BBDF">
                    <a:alpha val="52156"/>
                  </a:srgbClr>
                </a:gs>
              </a:gsLst>
              <a:lin ang="0" scaled="0"/>
            </a:gradFill>
            <a:ln cap="rnd" cmpd="sng" w="47625">
              <a:solidFill>
                <a:srgbClr val="CDFFD8">
                  <a:alpha val="68627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7" name="Google Shape;947;p27"/>
            <p:cNvSpPr txBox="1"/>
            <p:nvPr/>
          </p:nvSpPr>
          <p:spPr>
            <a:xfrm>
              <a:off x="0" y="-47625"/>
              <a:ext cx="1392413" cy="4028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9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48" name="Google Shape;948;p27"/>
          <p:cNvGrpSpPr/>
          <p:nvPr/>
        </p:nvGrpSpPr>
        <p:grpSpPr>
          <a:xfrm>
            <a:off x="12918254" y="5241643"/>
            <a:ext cx="842460" cy="842460"/>
            <a:chOff x="0" y="0"/>
            <a:chExt cx="1123280" cy="1123280"/>
          </a:xfrm>
        </p:grpSpPr>
        <p:sp>
          <p:nvSpPr>
            <p:cNvPr id="949" name="Google Shape;949;p27"/>
            <p:cNvSpPr/>
            <p:nvPr/>
          </p:nvSpPr>
          <p:spPr>
            <a:xfrm>
              <a:off x="0" y="0"/>
              <a:ext cx="1123280" cy="1123280"/>
            </a:xfrm>
            <a:custGeom>
              <a:rect b="b" l="l" r="r" t="t"/>
              <a:pathLst>
                <a:path extrusionOk="0" h="1123280" w="1123280">
                  <a:moveTo>
                    <a:pt x="0" y="0"/>
                  </a:moveTo>
                  <a:lnTo>
                    <a:pt x="1123280" y="0"/>
                  </a:lnTo>
                  <a:lnTo>
                    <a:pt x="1123280" y="1123280"/>
                  </a:lnTo>
                  <a:lnTo>
                    <a:pt x="0" y="112328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950" name="Google Shape;950;p27"/>
            <p:cNvSpPr txBox="1"/>
            <p:nvPr/>
          </p:nvSpPr>
          <p:spPr>
            <a:xfrm>
              <a:off x="314451" y="210441"/>
              <a:ext cx="808829" cy="6307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76" u="none" cap="none" strike="noStrike">
                  <a:solidFill>
                    <a:srgbClr val="A8DFFD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02</a:t>
              </a:r>
              <a:endParaRPr/>
            </a:p>
          </p:txBody>
        </p:sp>
      </p:grpSp>
      <p:sp>
        <p:nvSpPr>
          <p:cNvPr id="951" name="Google Shape;951;p27"/>
          <p:cNvSpPr/>
          <p:nvPr/>
        </p:nvSpPr>
        <p:spPr>
          <a:xfrm>
            <a:off x="16797978" y="5321936"/>
            <a:ext cx="675344" cy="675344"/>
          </a:xfrm>
          <a:custGeom>
            <a:rect b="b" l="l" r="r" t="t"/>
            <a:pathLst>
              <a:path extrusionOk="0" h="675344" w="675344">
                <a:moveTo>
                  <a:pt x="0" y="0"/>
                </a:moveTo>
                <a:lnTo>
                  <a:pt x="675344" y="0"/>
                </a:lnTo>
                <a:lnTo>
                  <a:pt x="675344" y="675343"/>
                </a:lnTo>
                <a:lnTo>
                  <a:pt x="0" y="6753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 cap="rnd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2" name="Google Shape;952;p27"/>
          <p:cNvSpPr/>
          <p:nvPr/>
        </p:nvSpPr>
        <p:spPr>
          <a:xfrm>
            <a:off x="16967791" y="5116592"/>
            <a:ext cx="745298" cy="775343"/>
          </a:xfrm>
          <a:custGeom>
            <a:rect b="b" l="l" r="r" t="t"/>
            <a:pathLst>
              <a:path extrusionOk="0" h="775343" w="745298">
                <a:moveTo>
                  <a:pt x="0" y="0"/>
                </a:moveTo>
                <a:lnTo>
                  <a:pt x="745299" y="0"/>
                </a:lnTo>
                <a:lnTo>
                  <a:pt x="745299" y="775343"/>
                </a:lnTo>
                <a:lnTo>
                  <a:pt x="0" y="7753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53" name="Google Shape;953;p27"/>
          <p:cNvSpPr txBox="1"/>
          <p:nvPr/>
        </p:nvSpPr>
        <p:spPr>
          <a:xfrm>
            <a:off x="3945124" y="332026"/>
            <a:ext cx="10397751" cy="7772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數據收集表</a:t>
            </a:r>
            <a:endParaRPr/>
          </a:p>
        </p:txBody>
      </p:sp>
      <p:sp>
        <p:nvSpPr>
          <p:cNvPr id="954" name="Google Shape;954;p27"/>
          <p:cNvSpPr txBox="1"/>
          <p:nvPr/>
        </p:nvSpPr>
        <p:spPr>
          <a:xfrm>
            <a:off x="2380039" y="2720244"/>
            <a:ext cx="3632299" cy="5724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0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性別</a:t>
            </a:r>
            <a:endParaRPr/>
          </a:p>
        </p:txBody>
      </p:sp>
      <p:sp>
        <p:nvSpPr>
          <p:cNvPr id="955" name="Google Shape;955;p27"/>
          <p:cNvSpPr txBox="1"/>
          <p:nvPr/>
        </p:nvSpPr>
        <p:spPr>
          <a:xfrm>
            <a:off x="8386157" y="2772156"/>
            <a:ext cx="3632299" cy="5724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0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興趣</a:t>
            </a:r>
            <a:endParaRPr/>
          </a:p>
        </p:txBody>
      </p:sp>
      <p:sp>
        <p:nvSpPr>
          <p:cNvPr id="956" name="Google Shape;956;p27"/>
          <p:cNvSpPr txBox="1"/>
          <p:nvPr/>
        </p:nvSpPr>
        <p:spPr>
          <a:xfrm>
            <a:off x="13124716" y="6327038"/>
            <a:ext cx="4692169" cy="4544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50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1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如需要收集的數據，請加上鉤號</a:t>
            </a:r>
            <a:endParaRPr/>
          </a:p>
        </p:txBody>
      </p:sp>
      <p:sp>
        <p:nvSpPr>
          <p:cNvPr id="957" name="Google Shape;957;p27"/>
          <p:cNvSpPr txBox="1"/>
          <p:nvPr/>
        </p:nvSpPr>
        <p:spPr>
          <a:xfrm>
            <a:off x="13124716" y="4401219"/>
            <a:ext cx="4692169" cy="4544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50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1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例子</a:t>
            </a:r>
            <a:endParaRPr/>
          </a:p>
        </p:txBody>
      </p:sp>
      <p:sp>
        <p:nvSpPr>
          <p:cNvPr id="958" name="Google Shape;958;p27"/>
          <p:cNvSpPr txBox="1"/>
          <p:nvPr/>
        </p:nvSpPr>
        <p:spPr>
          <a:xfrm>
            <a:off x="3327899" y="1095574"/>
            <a:ext cx="12529983" cy="12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0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目標：提升學生之課外活動參與度</a:t>
            </a:r>
            <a:endParaRPr/>
          </a:p>
          <a:p>
            <a:pPr indent="0" lvl="0" marL="0" marR="0" rtl="0" algn="ctr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500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959" name="Google Shape;959;p27"/>
          <p:cNvSpPr txBox="1"/>
          <p:nvPr/>
        </p:nvSpPr>
        <p:spPr>
          <a:xfrm>
            <a:off x="13760714" y="5340396"/>
            <a:ext cx="3632299" cy="5724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0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年齡</a:t>
            </a:r>
            <a:endParaRPr/>
          </a:p>
        </p:txBody>
      </p:sp>
      <p:sp>
        <p:nvSpPr>
          <p:cNvPr id="960" name="Google Shape;960;p27"/>
          <p:cNvSpPr txBox="1"/>
          <p:nvPr/>
        </p:nvSpPr>
        <p:spPr>
          <a:xfrm>
            <a:off x="2380039" y="3998392"/>
            <a:ext cx="3632299" cy="5724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0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年齡</a:t>
            </a:r>
            <a:endParaRPr/>
          </a:p>
        </p:txBody>
      </p:sp>
      <p:sp>
        <p:nvSpPr>
          <p:cNvPr id="961" name="Google Shape;961;p27"/>
          <p:cNvSpPr txBox="1"/>
          <p:nvPr/>
        </p:nvSpPr>
        <p:spPr>
          <a:xfrm>
            <a:off x="2380039" y="5236552"/>
            <a:ext cx="3632299" cy="5724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0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身高</a:t>
            </a:r>
            <a:endParaRPr/>
          </a:p>
        </p:txBody>
      </p:sp>
      <p:sp>
        <p:nvSpPr>
          <p:cNvPr id="962" name="Google Shape;962;p27"/>
          <p:cNvSpPr txBox="1"/>
          <p:nvPr/>
        </p:nvSpPr>
        <p:spPr>
          <a:xfrm>
            <a:off x="2380039" y="6509909"/>
            <a:ext cx="3632299" cy="5724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0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體重</a:t>
            </a:r>
            <a:endParaRPr/>
          </a:p>
        </p:txBody>
      </p:sp>
      <p:sp>
        <p:nvSpPr>
          <p:cNvPr id="963" name="Google Shape;963;p27"/>
          <p:cNvSpPr txBox="1"/>
          <p:nvPr/>
        </p:nvSpPr>
        <p:spPr>
          <a:xfrm>
            <a:off x="2380039" y="8926201"/>
            <a:ext cx="3632299" cy="5724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0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家庭成員</a:t>
            </a:r>
            <a:endParaRPr/>
          </a:p>
        </p:txBody>
      </p:sp>
      <p:sp>
        <p:nvSpPr>
          <p:cNvPr id="964" name="Google Shape;964;p27"/>
          <p:cNvSpPr txBox="1"/>
          <p:nvPr/>
        </p:nvSpPr>
        <p:spPr>
          <a:xfrm>
            <a:off x="2329555" y="7695614"/>
            <a:ext cx="3632299" cy="5724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0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交友習慣</a:t>
            </a:r>
            <a:endParaRPr/>
          </a:p>
        </p:txBody>
      </p:sp>
      <p:sp>
        <p:nvSpPr>
          <p:cNvPr id="965" name="Google Shape;965;p27"/>
          <p:cNvSpPr txBox="1"/>
          <p:nvPr/>
        </p:nvSpPr>
        <p:spPr>
          <a:xfrm>
            <a:off x="8252807" y="4073614"/>
            <a:ext cx="3632299" cy="450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5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0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社交媒體參與情況</a:t>
            </a:r>
            <a:endParaRPr/>
          </a:p>
        </p:txBody>
      </p:sp>
      <p:sp>
        <p:nvSpPr>
          <p:cNvPr id="966" name="Google Shape;966;p27"/>
          <p:cNvSpPr txBox="1"/>
          <p:nvPr/>
        </p:nvSpPr>
        <p:spPr>
          <a:xfrm>
            <a:off x="8428852" y="5252253"/>
            <a:ext cx="3632299" cy="5724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0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居住地區</a:t>
            </a:r>
            <a:endParaRPr/>
          </a:p>
        </p:txBody>
      </p:sp>
      <p:sp>
        <p:nvSpPr>
          <p:cNvPr id="967" name="Google Shape;967;p27"/>
          <p:cNvSpPr txBox="1"/>
          <p:nvPr/>
        </p:nvSpPr>
        <p:spPr>
          <a:xfrm>
            <a:off x="8333115" y="6527851"/>
            <a:ext cx="3632299" cy="5724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0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課後時間表</a:t>
            </a:r>
            <a:endParaRPr/>
          </a:p>
        </p:txBody>
      </p:sp>
      <p:sp>
        <p:nvSpPr>
          <p:cNvPr id="968" name="Google Shape;968;p27"/>
          <p:cNvSpPr txBox="1"/>
          <p:nvPr/>
        </p:nvSpPr>
        <p:spPr>
          <a:xfrm>
            <a:off x="8333115" y="7731797"/>
            <a:ext cx="3632299" cy="5724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0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________</a:t>
            </a:r>
            <a:endParaRPr/>
          </a:p>
        </p:txBody>
      </p:sp>
      <p:sp>
        <p:nvSpPr>
          <p:cNvPr id="969" name="Google Shape;969;p27"/>
          <p:cNvSpPr txBox="1"/>
          <p:nvPr/>
        </p:nvSpPr>
        <p:spPr>
          <a:xfrm>
            <a:off x="8252807" y="8912245"/>
            <a:ext cx="3632299" cy="5724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0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________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CF3"/>
        </a:solidFill>
      </p:bgPr>
    </p:bg>
    <p:spTree>
      <p:nvGrpSpPr>
        <p:cNvPr id="973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Google Shape;974;p28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75" name="Google Shape;975;p28"/>
          <p:cNvSpPr txBox="1"/>
          <p:nvPr/>
        </p:nvSpPr>
        <p:spPr>
          <a:xfrm>
            <a:off x="0" y="3953705"/>
            <a:ext cx="17259300" cy="19030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950" u="none" cap="none" strike="noStrike">
                <a:solidFill>
                  <a:srgbClr val="39D5FF"/>
                </a:solidFill>
                <a:latin typeface="Bebas Neue"/>
                <a:ea typeface="Bebas Neue"/>
                <a:cs typeface="Bebas Neue"/>
                <a:sym typeface="Bebas Neue"/>
              </a:rPr>
              <a:t>匯報環節！</a:t>
            </a:r>
            <a:endParaRPr/>
          </a:p>
        </p:txBody>
      </p:sp>
      <p:sp>
        <p:nvSpPr>
          <p:cNvPr id="976" name="Google Shape;976;p28"/>
          <p:cNvSpPr/>
          <p:nvPr/>
        </p:nvSpPr>
        <p:spPr>
          <a:xfrm>
            <a:off x="12501638" y="1840305"/>
            <a:ext cx="5405156" cy="8032969"/>
          </a:xfrm>
          <a:custGeom>
            <a:rect b="b" l="l" r="r" t="t"/>
            <a:pathLst>
              <a:path extrusionOk="0" h="8032969" w="5405156">
                <a:moveTo>
                  <a:pt x="0" y="0"/>
                </a:moveTo>
                <a:lnTo>
                  <a:pt x="5405156" y="0"/>
                </a:lnTo>
                <a:lnTo>
                  <a:pt x="5405156" y="8032970"/>
                </a:lnTo>
                <a:lnTo>
                  <a:pt x="0" y="80329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807" r="-807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0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" name="Google Shape;981;p29"/>
          <p:cNvSpPr/>
          <p:nvPr/>
        </p:nvSpPr>
        <p:spPr>
          <a:xfrm flipH="1" rot="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18288000"/>
                </a:moveTo>
                <a:lnTo>
                  <a:pt x="10287000" y="0"/>
                </a:ln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grpSp>
        <p:nvGrpSpPr>
          <p:cNvPr id="982" name="Google Shape;982;p29"/>
          <p:cNvGrpSpPr/>
          <p:nvPr/>
        </p:nvGrpSpPr>
        <p:grpSpPr>
          <a:xfrm>
            <a:off x="3119012" y="4511780"/>
            <a:ext cx="5140954" cy="1487284"/>
            <a:chOff x="0" y="-47625"/>
            <a:chExt cx="1392413" cy="402827"/>
          </a:xfrm>
        </p:grpSpPr>
        <p:sp>
          <p:nvSpPr>
            <p:cNvPr id="983" name="Google Shape;983;p29"/>
            <p:cNvSpPr/>
            <p:nvPr/>
          </p:nvSpPr>
          <p:spPr>
            <a:xfrm>
              <a:off x="0" y="0"/>
              <a:ext cx="1392413" cy="355202"/>
            </a:xfrm>
            <a:custGeom>
              <a:rect b="b" l="l" r="r" t="t"/>
              <a:pathLst>
                <a:path extrusionOk="0" h="355202" w="1392413">
                  <a:moveTo>
                    <a:pt x="76802" y="0"/>
                  </a:moveTo>
                  <a:lnTo>
                    <a:pt x="1315610" y="0"/>
                  </a:lnTo>
                  <a:cubicBezTo>
                    <a:pt x="1358027" y="0"/>
                    <a:pt x="1392413" y="34386"/>
                    <a:pt x="1392413" y="76802"/>
                  </a:cubicBezTo>
                  <a:lnTo>
                    <a:pt x="1392413" y="278399"/>
                  </a:lnTo>
                  <a:cubicBezTo>
                    <a:pt x="1392413" y="298769"/>
                    <a:pt x="1384321" y="318304"/>
                    <a:pt x="1369918" y="332707"/>
                  </a:cubicBezTo>
                  <a:cubicBezTo>
                    <a:pt x="1355515" y="347110"/>
                    <a:pt x="1335980" y="355202"/>
                    <a:pt x="1315610" y="355202"/>
                  </a:cubicBezTo>
                  <a:lnTo>
                    <a:pt x="76802" y="355202"/>
                  </a:lnTo>
                  <a:cubicBezTo>
                    <a:pt x="56433" y="355202"/>
                    <a:pt x="36898" y="347110"/>
                    <a:pt x="22495" y="332707"/>
                  </a:cubicBezTo>
                  <a:cubicBezTo>
                    <a:pt x="8092" y="318304"/>
                    <a:pt x="0" y="298769"/>
                    <a:pt x="0" y="278399"/>
                  </a:cubicBezTo>
                  <a:lnTo>
                    <a:pt x="0" y="76802"/>
                  </a:lnTo>
                  <a:cubicBezTo>
                    <a:pt x="0" y="56433"/>
                    <a:pt x="8092" y="36898"/>
                    <a:pt x="22495" y="22495"/>
                  </a:cubicBezTo>
                  <a:cubicBezTo>
                    <a:pt x="36898" y="8092"/>
                    <a:pt x="56433" y="0"/>
                    <a:pt x="76802" y="0"/>
                  </a:cubicBezTo>
                  <a:close/>
                </a:path>
              </a:pathLst>
            </a:custGeom>
            <a:gradFill>
              <a:gsLst>
                <a:gs pos="0">
                  <a:srgbClr val="CDFFD8">
                    <a:alpha val="68627"/>
                  </a:srgbClr>
                </a:gs>
                <a:gs pos="50000">
                  <a:srgbClr val="94B9FF">
                    <a:alpha val="0"/>
                  </a:srgbClr>
                </a:gs>
                <a:gs pos="100000">
                  <a:srgbClr val="A7BBDF">
                    <a:alpha val="52156"/>
                  </a:srgbClr>
                </a:gs>
              </a:gsLst>
              <a:lin ang="0" scaled="0"/>
            </a:gradFill>
            <a:ln cap="rnd" cmpd="sng" w="47625">
              <a:solidFill>
                <a:srgbClr val="CDFFD8">
                  <a:alpha val="68627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4" name="Google Shape;984;p29"/>
            <p:cNvSpPr txBox="1"/>
            <p:nvPr/>
          </p:nvSpPr>
          <p:spPr>
            <a:xfrm>
              <a:off x="0" y="-47625"/>
              <a:ext cx="1392413" cy="4028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9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85" name="Google Shape;985;p29"/>
          <p:cNvGrpSpPr/>
          <p:nvPr/>
        </p:nvGrpSpPr>
        <p:grpSpPr>
          <a:xfrm>
            <a:off x="3119012" y="2752658"/>
            <a:ext cx="5140954" cy="1487284"/>
            <a:chOff x="0" y="-47625"/>
            <a:chExt cx="1392413" cy="402827"/>
          </a:xfrm>
        </p:grpSpPr>
        <p:sp>
          <p:nvSpPr>
            <p:cNvPr id="986" name="Google Shape;986;p29"/>
            <p:cNvSpPr/>
            <p:nvPr/>
          </p:nvSpPr>
          <p:spPr>
            <a:xfrm>
              <a:off x="0" y="0"/>
              <a:ext cx="1392413" cy="355202"/>
            </a:xfrm>
            <a:custGeom>
              <a:rect b="b" l="l" r="r" t="t"/>
              <a:pathLst>
                <a:path extrusionOk="0" h="355202" w="1392413">
                  <a:moveTo>
                    <a:pt x="76802" y="0"/>
                  </a:moveTo>
                  <a:lnTo>
                    <a:pt x="1315610" y="0"/>
                  </a:lnTo>
                  <a:cubicBezTo>
                    <a:pt x="1358027" y="0"/>
                    <a:pt x="1392413" y="34386"/>
                    <a:pt x="1392413" y="76802"/>
                  </a:cubicBezTo>
                  <a:lnTo>
                    <a:pt x="1392413" y="278399"/>
                  </a:lnTo>
                  <a:cubicBezTo>
                    <a:pt x="1392413" y="298769"/>
                    <a:pt x="1384321" y="318304"/>
                    <a:pt x="1369918" y="332707"/>
                  </a:cubicBezTo>
                  <a:cubicBezTo>
                    <a:pt x="1355515" y="347110"/>
                    <a:pt x="1335980" y="355202"/>
                    <a:pt x="1315610" y="355202"/>
                  </a:cubicBezTo>
                  <a:lnTo>
                    <a:pt x="76802" y="355202"/>
                  </a:lnTo>
                  <a:cubicBezTo>
                    <a:pt x="56433" y="355202"/>
                    <a:pt x="36898" y="347110"/>
                    <a:pt x="22495" y="332707"/>
                  </a:cubicBezTo>
                  <a:cubicBezTo>
                    <a:pt x="8092" y="318304"/>
                    <a:pt x="0" y="298769"/>
                    <a:pt x="0" y="278399"/>
                  </a:cubicBezTo>
                  <a:lnTo>
                    <a:pt x="0" y="76802"/>
                  </a:lnTo>
                  <a:cubicBezTo>
                    <a:pt x="0" y="56433"/>
                    <a:pt x="8092" y="36898"/>
                    <a:pt x="22495" y="22495"/>
                  </a:cubicBezTo>
                  <a:cubicBezTo>
                    <a:pt x="36898" y="8092"/>
                    <a:pt x="56433" y="0"/>
                    <a:pt x="76802" y="0"/>
                  </a:cubicBezTo>
                  <a:close/>
                </a:path>
              </a:pathLst>
            </a:custGeom>
            <a:gradFill>
              <a:gsLst>
                <a:gs pos="0">
                  <a:srgbClr val="CDFFD8">
                    <a:alpha val="68627"/>
                  </a:srgbClr>
                </a:gs>
                <a:gs pos="50000">
                  <a:srgbClr val="94B9FF">
                    <a:alpha val="0"/>
                  </a:srgbClr>
                </a:gs>
                <a:gs pos="100000">
                  <a:srgbClr val="A7BBDF">
                    <a:alpha val="52156"/>
                  </a:srgbClr>
                </a:gs>
              </a:gsLst>
              <a:lin ang="0" scaled="0"/>
            </a:gradFill>
            <a:ln cap="rnd" cmpd="sng" w="47625">
              <a:solidFill>
                <a:srgbClr val="CDFFD8">
                  <a:alpha val="68627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7" name="Google Shape;987;p29"/>
            <p:cNvSpPr txBox="1"/>
            <p:nvPr/>
          </p:nvSpPr>
          <p:spPr>
            <a:xfrm>
              <a:off x="0" y="-47625"/>
              <a:ext cx="1392413" cy="4028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9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88" name="Google Shape;988;p29"/>
          <p:cNvGrpSpPr/>
          <p:nvPr/>
        </p:nvGrpSpPr>
        <p:grpSpPr>
          <a:xfrm>
            <a:off x="3119012" y="6270902"/>
            <a:ext cx="5140954" cy="1487284"/>
            <a:chOff x="0" y="-47625"/>
            <a:chExt cx="1392413" cy="402827"/>
          </a:xfrm>
        </p:grpSpPr>
        <p:sp>
          <p:nvSpPr>
            <p:cNvPr id="989" name="Google Shape;989;p29"/>
            <p:cNvSpPr/>
            <p:nvPr/>
          </p:nvSpPr>
          <p:spPr>
            <a:xfrm>
              <a:off x="0" y="0"/>
              <a:ext cx="1392413" cy="355202"/>
            </a:xfrm>
            <a:custGeom>
              <a:rect b="b" l="l" r="r" t="t"/>
              <a:pathLst>
                <a:path extrusionOk="0" h="355202" w="1392413">
                  <a:moveTo>
                    <a:pt x="76802" y="0"/>
                  </a:moveTo>
                  <a:lnTo>
                    <a:pt x="1315610" y="0"/>
                  </a:lnTo>
                  <a:cubicBezTo>
                    <a:pt x="1358027" y="0"/>
                    <a:pt x="1392413" y="34386"/>
                    <a:pt x="1392413" y="76802"/>
                  </a:cubicBezTo>
                  <a:lnTo>
                    <a:pt x="1392413" y="278399"/>
                  </a:lnTo>
                  <a:cubicBezTo>
                    <a:pt x="1392413" y="298769"/>
                    <a:pt x="1384321" y="318304"/>
                    <a:pt x="1369918" y="332707"/>
                  </a:cubicBezTo>
                  <a:cubicBezTo>
                    <a:pt x="1355515" y="347110"/>
                    <a:pt x="1335980" y="355202"/>
                    <a:pt x="1315610" y="355202"/>
                  </a:cubicBezTo>
                  <a:lnTo>
                    <a:pt x="76802" y="355202"/>
                  </a:lnTo>
                  <a:cubicBezTo>
                    <a:pt x="56433" y="355202"/>
                    <a:pt x="36898" y="347110"/>
                    <a:pt x="22495" y="332707"/>
                  </a:cubicBezTo>
                  <a:cubicBezTo>
                    <a:pt x="8092" y="318304"/>
                    <a:pt x="0" y="298769"/>
                    <a:pt x="0" y="278399"/>
                  </a:cubicBezTo>
                  <a:lnTo>
                    <a:pt x="0" y="76802"/>
                  </a:lnTo>
                  <a:cubicBezTo>
                    <a:pt x="0" y="56433"/>
                    <a:pt x="8092" y="36898"/>
                    <a:pt x="22495" y="22495"/>
                  </a:cubicBezTo>
                  <a:cubicBezTo>
                    <a:pt x="36898" y="8092"/>
                    <a:pt x="56433" y="0"/>
                    <a:pt x="76802" y="0"/>
                  </a:cubicBezTo>
                  <a:close/>
                </a:path>
              </a:pathLst>
            </a:custGeom>
            <a:gradFill>
              <a:gsLst>
                <a:gs pos="0">
                  <a:srgbClr val="CDFFD8">
                    <a:alpha val="68627"/>
                  </a:srgbClr>
                </a:gs>
                <a:gs pos="50000">
                  <a:srgbClr val="94B9FF">
                    <a:alpha val="0"/>
                  </a:srgbClr>
                </a:gs>
                <a:gs pos="100000">
                  <a:srgbClr val="A7BBDF">
                    <a:alpha val="52156"/>
                  </a:srgbClr>
                </a:gs>
              </a:gsLst>
              <a:lin ang="0" scaled="0"/>
            </a:gradFill>
            <a:ln cap="rnd" cmpd="sng" w="47625">
              <a:solidFill>
                <a:srgbClr val="CDFFD8">
                  <a:alpha val="68627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0" name="Google Shape;990;p29"/>
            <p:cNvSpPr txBox="1"/>
            <p:nvPr/>
          </p:nvSpPr>
          <p:spPr>
            <a:xfrm>
              <a:off x="0" y="-47625"/>
              <a:ext cx="1392413" cy="4028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9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91" name="Google Shape;991;p29"/>
          <p:cNvGrpSpPr/>
          <p:nvPr/>
        </p:nvGrpSpPr>
        <p:grpSpPr>
          <a:xfrm>
            <a:off x="3119012" y="8027255"/>
            <a:ext cx="5140954" cy="1487284"/>
            <a:chOff x="0" y="-47625"/>
            <a:chExt cx="1392413" cy="402827"/>
          </a:xfrm>
        </p:grpSpPr>
        <p:sp>
          <p:nvSpPr>
            <p:cNvPr id="992" name="Google Shape;992;p29"/>
            <p:cNvSpPr/>
            <p:nvPr/>
          </p:nvSpPr>
          <p:spPr>
            <a:xfrm>
              <a:off x="0" y="0"/>
              <a:ext cx="1392413" cy="355202"/>
            </a:xfrm>
            <a:custGeom>
              <a:rect b="b" l="l" r="r" t="t"/>
              <a:pathLst>
                <a:path extrusionOk="0" h="355202" w="1392413">
                  <a:moveTo>
                    <a:pt x="76802" y="0"/>
                  </a:moveTo>
                  <a:lnTo>
                    <a:pt x="1315610" y="0"/>
                  </a:lnTo>
                  <a:cubicBezTo>
                    <a:pt x="1358027" y="0"/>
                    <a:pt x="1392413" y="34386"/>
                    <a:pt x="1392413" y="76802"/>
                  </a:cubicBezTo>
                  <a:lnTo>
                    <a:pt x="1392413" y="278399"/>
                  </a:lnTo>
                  <a:cubicBezTo>
                    <a:pt x="1392413" y="298769"/>
                    <a:pt x="1384321" y="318304"/>
                    <a:pt x="1369918" y="332707"/>
                  </a:cubicBezTo>
                  <a:cubicBezTo>
                    <a:pt x="1355515" y="347110"/>
                    <a:pt x="1335980" y="355202"/>
                    <a:pt x="1315610" y="355202"/>
                  </a:cubicBezTo>
                  <a:lnTo>
                    <a:pt x="76802" y="355202"/>
                  </a:lnTo>
                  <a:cubicBezTo>
                    <a:pt x="56433" y="355202"/>
                    <a:pt x="36898" y="347110"/>
                    <a:pt x="22495" y="332707"/>
                  </a:cubicBezTo>
                  <a:cubicBezTo>
                    <a:pt x="8092" y="318304"/>
                    <a:pt x="0" y="298769"/>
                    <a:pt x="0" y="278399"/>
                  </a:cubicBezTo>
                  <a:lnTo>
                    <a:pt x="0" y="76802"/>
                  </a:lnTo>
                  <a:cubicBezTo>
                    <a:pt x="0" y="56433"/>
                    <a:pt x="8092" y="36898"/>
                    <a:pt x="22495" y="22495"/>
                  </a:cubicBezTo>
                  <a:cubicBezTo>
                    <a:pt x="36898" y="8092"/>
                    <a:pt x="56433" y="0"/>
                    <a:pt x="76802" y="0"/>
                  </a:cubicBezTo>
                  <a:close/>
                </a:path>
              </a:pathLst>
            </a:custGeom>
            <a:gradFill>
              <a:gsLst>
                <a:gs pos="0">
                  <a:srgbClr val="CDFFD8">
                    <a:alpha val="68627"/>
                  </a:srgbClr>
                </a:gs>
                <a:gs pos="50000">
                  <a:srgbClr val="94B9FF">
                    <a:alpha val="0"/>
                  </a:srgbClr>
                </a:gs>
                <a:gs pos="100000">
                  <a:srgbClr val="A7BBDF">
                    <a:alpha val="52156"/>
                  </a:srgbClr>
                </a:gs>
              </a:gsLst>
              <a:lin ang="0" scaled="0"/>
            </a:gradFill>
            <a:ln cap="rnd" cmpd="sng" w="47625">
              <a:solidFill>
                <a:srgbClr val="CDFFD8">
                  <a:alpha val="68627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3" name="Google Shape;993;p29"/>
            <p:cNvSpPr txBox="1"/>
            <p:nvPr/>
          </p:nvSpPr>
          <p:spPr>
            <a:xfrm>
              <a:off x="0" y="-47625"/>
              <a:ext cx="1392413" cy="4028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9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94" name="Google Shape;994;p29"/>
          <p:cNvGrpSpPr/>
          <p:nvPr/>
        </p:nvGrpSpPr>
        <p:grpSpPr>
          <a:xfrm rot="10800000">
            <a:off x="9477375" y="2993339"/>
            <a:ext cx="8788126" cy="1254461"/>
            <a:chOff x="0" y="-28575"/>
            <a:chExt cx="3751344" cy="535485"/>
          </a:xfrm>
        </p:grpSpPr>
        <p:sp>
          <p:nvSpPr>
            <p:cNvPr id="995" name="Google Shape;995;p29"/>
            <p:cNvSpPr/>
            <p:nvPr/>
          </p:nvSpPr>
          <p:spPr>
            <a:xfrm>
              <a:off x="0" y="0"/>
              <a:ext cx="3751344" cy="506910"/>
            </a:xfrm>
            <a:custGeom>
              <a:rect b="b" l="l" r="r" t="t"/>
              <a:pathLst>
                <a:path extrusionOk="0" h="506910" w="3751344">
                  <a:moveTo>
                    <a:pt x="0" y="0"/>
                  </a:moveTo>
                  <a:lnTo>
                    <a:pt x="3751344" y="0"/>
                  </a:lnTo>
                  <a:lnTo>
                    <a:pt x="3751344" y="506910"/>
                  </a:lnTo>
                  <a:lnTo>
                    <a:pt x="0" y="506910"/>
                  </a:lnTo>
                  <a:close/>
                </a:path>
              </a:pathLst>
            </a:custGeom>
            <a:gradFill>
              <a:gsLst>
                <a:gs pos="0">
                  <a:srgbClr val="05518B"/>
                </a:gs>
                <a:gs pos="100000">
                  <a:srgbClr val="489ADF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996" name="Google Shape;996;p29"/>
            <p:cNvSpPr txBox="1"/>
            <p:nvPr/>
          </p:nvSpPr>
          <p:spPr>
            <a:xfrm>
              <a:off x="0" y="-28575"/>
              <a:ext cx="3751344" cy="5354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97" name="Google Shape;997;p29"/>
          <p:cNvGrpSpPr/>
          <p:nvPr/>
        </p:nvGrpSpPr>
        <p:grpSpPr>
          <a:xfrm rot="10800000">
            <a:off x="9477375" y="4735705"/>
            <a:ext cx="8788126" cy="1254461"/>
            <a:chOff x="0" y="-28575"/>
            <a:chExt cx="3751344" cy="535485"/>
          </a:xfrm>
        </p:grpSpPr>
        <p:sp>
          <p:nvSpPr>
            <p:cNvPr id="998" name="Google Shape;998;p29"/>
            <p:cNvSpPr/>
            <p:nvPr/>
          </p:nvSpPr>
          <p:spPr>
            <a:xfrm>
              <a:off x="0" y="0"/>
              <a:ext cx="3751344" cy="506910"/>
            </a:xfrm>
            <a:custGeom>
              <a:rect b="b" l="l" r="r" t="t"/>
              <a:pathLst>
                <a:path extrusionOk="0" h="506910" w="3751344">
                  <a:moveTo>
                    <a:pt x="0" y="0"/>
                  </a:moveTo>
                  <a:lnTo>
                    <a:pt x="3751344" y="0"/>
                  </a:lnTo>
                  <a:lnTo>
                    <a:pt x="3751344" y="506910"/>
                  </a:lnTo>
                  <a:lnTo>
                    <a:pt x="0" y="506910"/>
                  </a:lnTo>
                  <a:close/>
                </a:path>
              </a:pathLst>
            </a:custGeom>
            <a:gradFill>
              <a:gsLst>
                <a:gs pos="0">
                  <a:srgbClr val="05518B"/>
                </a:gs>
                <a:gs pos="100000">
                  <a:srgbClr val="489ADF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999" name="Google Shape;999;p29"/>
            <p:cNvSpPr txBox="1"/>
            <p:nvPr/>
          </p:nvSpPr>
          <p:spPr>
            <a:xfrm>
              <a:off x="0" y="-28575"/>
              <a:ext cx="3751344" cy="5354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00" name="Google Shape;1000;p29"/>
          <p:cNvGrpSpPr/>
          <p:nvPr/>
        </p:nvGrpSpPr>
        <p:grpSpPr>
          <a:xfrm rot="10800000">
            <a:off x="9477375" y="6437214"/>
            <a:ext cx="8788126" cy="1321676"/>
            <a:chOff x="0" y="-28575"/>
            <a:chExt cx="3751344" cy="564177"/>
          </a:xfrm>
        </p:grpSpPr>
        <p:sp>
          <p:nvSpPr>
            <p:cNvPr id="1001" name="Google Shape;1001;p29"/>
            <p:cNvSpPr/>
            <p:nvPr/>
          </p:nvSpPr>
          <p:spPr>
            <a:xfrm>
              <a:off x="0" y="0"/>
              <a:ext cx="3751344" cy="535602"/>
            </a:xfrm>
            <a:custGeom>
              <a:rect b="b" l="l" r="r" t="t"/>
              <a:pathLst>
                <a:path extrusionOk="0" h="535602" w="3751344">
                  <a:moveTo>
                    <a:pt x="0" y="0"/>
                  </a:moveTo>
                  <a:lnTo>
                    <a:pt x="3751344" y="0"/>
                  </a:lnTo>
                  <a:lnTo>
                    <a:pt x="3751344" y="535602"/>
                  </a:lnTo>
                  <a:lnTo>
                    <a:pt x="0" y="535602"/>
                  </a:lnTo>
                  <a:close/>
                </a:path>
              </a:pathLst>
            </a:custGeom>
            <a:gradFill>
              <a:gsLst>
                <a:gs pos="0">
                  <a:srgbClr val="05518B"/>
                </a:gs>
                <a:gs pos="100000">
                  <a:srgbClr val="489ADF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1002" name="Google Shape;1002;p29"/>
            <p:cNvSpPr txBox="1"/>
            <p:nvPr/>
          </p:nvSpPr>
          <p:spPr>
            <a:xfrm>
              <a:off x="0" y="-28575"/>
              <a:ext cx="3751344" cy="5641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03" name="Google Shape;1003;p29"/>
          <p:cNvGrpSpPr/>
          <p:nvPr/>
        </p:nvGrpSpPr>
        <p:grpSpPr>
          <a:xfrm rot="10800000">
            <a:off x="9477375" y="8273715"/>
            <a:ext cx="8788126" cy="1307765"/>
            <a:chOff x="0" y="-28575"/>
            <a:chExt cx="3751344" cy="558240"/>
          </a:xfrm>
        </p:grpSpPr>
        <p:sp>
          <p:nvSpPr>
            <p:cNvPr id="1004" name="Google Shape;1004;p29"/>
            <p:cNvSpPr/>
            <p:nvPr/>
          </p:nvSpPr>
          <p:spPr>
            <a:xfrm>
              <a:off x="0" y="0"/>
              <a:ext cx="3751344" cy="529665"/>
            </a:xfrm>
            <a:custGeom>
              <a:rect b="b" l="l" r="r" t="t"/>
              <a:pathLst>
                <a:path extrusionOk="0" h="529665" w="3751344">
                  <a:moveTo>
                    <a:pt x="0" y="0"/>
                  </a:moveTo>
                  <a:lnTo>
                    <a:pt x="3751344" y="0"/>
                  </a:lnTo>
                  <a:lnTo>
                    <a:pt x="3751344" y="529665"/>
                  </a:lnTo>
                  <a:lnTo>
                    <a:pt x="0" y="529665"/>
                  </a:lnTo>
                  <a:close/>
                </a:path>
              </a:pathLst>
            </a:custGeom>
            <a:gradFill>
              <a:gsLst>
                <a:gs pos="0">
                  <a:srgbClr val="05518B"/>
                </a:gs>
                <a:gs pos="100000">
                  <a:srgbClr val="489ADF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1005" name="Google Shape;1005;p29"/>
            <p:cNvSpPr txBox="1"/>
            <p:nvPr/>
          </p:nvSpPr>
          <p:spPr>
            <a:xfrm>
              <a:off x="0" y="-28575"/>
              <a:ext cx="3751344" cy="5582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06" name="Google Shape;1006;p29"/>
          <p:cNvGrpSpPr/>
          <p:nvPr/>
        </p:nvGrpSpPr>
        <p:grpSpPr>
          <a:xfrm>
            <a:off x="1326717" y="2988487"/>
            <a:ext cx="1192371" cy="1192371"/>
            <a:chOff x="0" y="0"/>
            <a:chExt cx="1589828" cy="1589828"/>
          </a:xfrm>
        </p:grpSpPr>
        <p:sp>
          <p:nvSpPr>
            <p:cNvPr id="1007" name="Google Shape;1007;p29"/>
            <p:cNvSpPr/>
            <p:nvPr/>
          </p:nvSpPr>
          <p:spPr>
            <a:xfrm>
              <a:off x="0" y="0"/>
              <a:ext cx="1589828" cy="1589828"/>
            </a:xfrm>
            <a:custGeom>
              <a:rect b="b" l="l" r="r" t="t"/>
              <a:pathLst>
                <a:path extrusionOk="0" h="1589828" w="1589828">
                  <a:moveTo>
                    <a:pt x="0" y="0"/>
                  </a:moveTo>
                  <a:lnTo>
                    <a:pt x="1589828" y="0"/>
                  </a:lnTo>
                  <a:lnTo>
                    <a:pt x="1589828" y="1589828"/>
                  </a:lnTo>
                  <a:lnTo>
                    <a:pt x="0" y="158982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008" name="Google Shape;1008;p29"/>
            <p:cNvSpPr txBox="1"/>
            <p:nvPr/>
          </p:nvSpPr>
          <p:spPr>
            <a:xfrm>
              <a:off x="445056" y="306490"/>
              <a:ext cx="1144772" cy="8841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8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929" u="none" cap="none" strike="noStrike">
                  <a:solidFill>
                    <a:srgbClr val="A8DFFD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01</a:t>
              </a:r>
              <a:endParaRPr/>
            </a:p>
          </p:txBody>
        </p:sp>
      </p:grpSp>
      <p:grpSp>
        <p:nvGrpSpPr>
          <p:cNvPr id="1009" name="Google Shape;1009;p29"/>
          <p:cNvGrpSpPr/>
          <p:nvPr/>
        </p:nvGrpSpPr>
        <p:grpSpPr>
          <a:xfrm>
            <a:off x="1326717" y="4735705"/>
            <a:ext cx="1192371" cy="1192371"/>
            <a:chOff x="0" y="0"/>
            <a:chExt cx="1589828" cy="1589828"/>
          </a:xfrm>
        </p:grpSpPr>
        <p:sp>
          <p:nvSpPr>
            <p:cNvPr id="1010" name="Google Shape;1010;p29"/>
            <p:cNvSpPr/>
            <p:nvPr/>
          </p:nvSpPr>
          <p:spPr>
            <a:xfrm>
              <a:off x="0" y="0"/>
              <a:ext cx="1589828" cy="1589828"/>
            </a:xfrm>
            <a:custGeom>
              <a:rect b="b" l="l" r="r" t="t"/>
              <a:pathLst>
                <a:path extrusionOk="0" h="1589828" w="1589828">
                  <a:moveTo>
                    <a:pt x="0" y="0"/>
                  </a:moveTo>
                  <a:lnTo>
                    <a:pt x="1589828" y="0"/>
                  </a:lnTo>
                  <a:lnTo>
                    <a:pt x="1589828" y="1589828"/>
                  </a:lnTo>
                  <a:lnTo>
                    <a:pt x="0" y="158982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011" name="Google Shape;1011;p29"/>
            <p:cNvSpPr txBox="1"/>
            <p:nvPr/>
          </p:nvSpPr>
          <p:spPr>
            <a:xfrm>
              <a:off x="445056" y="306490"/>
              <a:ext cx="1144772" cy="8841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8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929" u="none" cap="none" strike="noStrike">
                  <a:solidFill>
                    <a:srgbClr val="A8DFFD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02</a:t>
              </a:r>
              <a:endParaRPr/>
            </a:p>
          </p:txBody>
        </p:sp>
      </p:grpSp>
      <p:grpSp>
        <p:nvGrpSpPr>
          <p:cNvPr id="1012" name="Google Shape;1012;p29"/>
          <p:cNvGrpSpPr/>
          <p:nvPr/>
        </p:nvGrpSpPr>
        <p:grpSpPr>
          <a:xfrm>
            <a:off x="1326717" y="6499577"/>
            <a:ext cx="1192371" cy="1192371"/>
            <a:chOff x="0" y="0"/>
            <a:chExt cx="1589828" cy="1589828"/>
          </a:xfrm>
        </p:grpSpPr>
        <p:sp>
          <p:nvSpPr>
            <p:cNvPr id="1013" name="Google Shape;1013;p29"/>
            <p:cNvSpPr/>
            <p:nvPr/>
          </p:nvSpPr>
          <p:spPr>
            <a:xfrm>
              <a:off x="0" y="0"/>
              <a:ext cx="1589828" cy="1589828"/>
            </a:xfrm>
            <a:custGeom>
              <a:rect b="b" l="l" r="r" t="t"/>
              <a:pathLst>
                <a:path extrusionOk="0" h="1589828" w="1589828">
                  <a:moveTo>
                    <a:pt x="0" y="0"/>
                  </a:moveTo>
                  <a:lnTo>
                    <a:pt x="1589828" y="0"/>
                  </a:lnTo>
                  <a:lnTo>
                    <a:pt x="1589828" y="1589828"/>
                  </a:lnTo>
                  <a:lnTo>
                    <a:pt x="0" y="158982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014" name="Google Shape;1014;p29"/>
            <p:cNvSpPr txBox="1"/>
            <p:nvPr/>
          </p:nvSpPr>
          <p:spPr>
            <a:xfrm>
              <a:off x="445056" y="306490"/>
              <a:ext cx="1144772" cy="8841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8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929" u="none" cap="none" strike="noStrike">
                  <a:solidFill>
                    <a:srgbClr val="A8DFFD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03</a:t>
              </a:r>
              <a:endParaRPr/>
            </a:p>
          </p:txBody>
        </p:sp>
      </p:grpSp>
      <p:grpSp>
        <p:nvGrpSpPr>
          <p:cNvPr id="1015" name="Google Shape;1015;p29"/>
          <p:cNvGrpSpPr/>
          <p:nvPr/>
        </p:nvGrpSpPr>
        <p:grpSpPr>
          <a:xfrm>
            <a:off x="1326717" y="8267252"/>
            <a:ext cx="1192371" cy="1192371"/>
            <a:chOff x="0" y="0"/>
            <a:chExt cx="1589828" cy="1589828"/>
          </a:xfrm>
        </p:grpSpPr>
        <p:sp>
          <p:nvSpPr>
            <p:cNvPr id="1016" name="Google Shape;1016;p29"/>
            <p:cNvSpPr/>
            <p:nvPr/>
          </p:nvSpPr>
          <p:spPr>
            <a:xfrm>
              <a:off x="0" y="0"/>
              <a:ext cx="1589828" cy="1589828"/>
            </a:xfrm>
            <a:custGeom>
              <a:rect b="b" l="l" r="r" t="t"/>
              <a:pathLst>
                <a:path extrusionOk="0" h="1589828" w="1589828">
                  <a:moveTo>
                    <a:pt x="0" y="0"/>
                  </a:moveTo>
                  <a:lnTo>
                    <a:pt x="1589828" y="0"/>
                  </a:lnTo>
                  <a:lnTo>
                    <a:pt x="1589828" y="1589828"/>
                  </a:lnTo>
                  <a:lnTo>
                    <a:pt x="0" y="158982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017" name="Google Shape;1017;p29"/>
            <p:cNvSpPr txBox="1"/>
            <p:nvPr/>
          </p:nvSpPr>
          <p:spPr>
            <a:xfrm>
              <a:off x="445056" y="306490"/>
              <a:ext cx="1144772" cy="8841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8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929" u="none" cap="none" strike="noStrike">
                  <a:solidFill>
                    <a:srgbClr val="A8DFFD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04</a:t>
              </a:r>
              <a:endParaRPr/>
            </a:p>
          </p:txBody>
        </p:sp>
      </p:grpSp>
      <p:grpSp>
        <p:nvGrpSpPr>
          <p:cNvPr id="1018" name="Google Shape;1018;p29"/>
          <p:cNvGrpSpPr/>
          <p:nvPr/>
        </p:nvGrpSpPr>
        <p:grpSpPr>
          <a:xfrm>
            <a:off x="8721667" y="2798833"/>
            <a:ext cx="1511415" cy="1511415"/>
            <a:chOff x="0" y="0"/>
            <a:chExt cx="812800" cy="812800"/>
          </a:xfrm>
        </p:grpSpPr>
        <p:sp>
          <p:nvSpPr>
            <p:cNvPr id="1019" name="Google Shape;1019;p29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>
              <a:gsLst>
                <a:gs pos="0">
                  <a:srgbClr val="05518B"/>
                </a:gs>
                <a:gs pos="100000">
                  <a:srgbClr val="489AD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0" name="Google Shape;1020;p29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21" name="Google Shape;1021;p29"/>
          <p:cNvGrpSpPr/>
          <p:nvPr/>
        </p:nvGrpSpPr>
        <p:grpSpPr>
          <a:xfrm>
            <a:off x="8721667" y="4580541"/>
            <a:ext cx="1511415" cy="1511415"/>
            <a:chOff x="0" y="0"/>
            <a:chExt cx="812800" cy="812800"/>
          </a:xfrm>
        </p:grpSpPr>
        <p:sp>
          <p:nvSpPr>
            <p:cNvPr id="1022" name="Google Shape;1022;p29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>
              <a:gsLst>
                <a:gs pos="0">
                  <a:srgbClr val="05518B"/>
                </a:gs>
                <a:gs pos="100000">
                  <a:srgbClr val="489AD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3" name="Google Shape;1023;p29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24" name="Google Shape;1024;p29"/>
          <p:cNvGrpSpPr/>
          <p:nvPr/>
        </p:nvGrpSpPr>
        <p:grpSpPr>
          <a:xfrm>
            <a:off x="8721667" y="6362250"/>
            <a:ext cx="1511415" cy="1511415"/>
            <a:chOff x="0" y="0"/>
            <a:chExt cx="812800" cy="812800"/>
          </a:xfrm>
        </p:grpSpPr>
        <p:sp>
          <p:nvSpPr>
            <p:cNvPr id="1025" name="Google Shape;1025;p29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>
              <a:gsLst>
                <a:gs pos="0">
                  <a:srgbClr val="05518B"/>
                </a:gs>
                <a:gs pos="100000">
                  <a:srgbClr val="489AD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6" name="Google Shape;1026;p29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27" name="Google Shape;1027;p29"/>
          <p:cNvGrpSpPr/>
          <p:nvPr/>
        </p:nvGrpSpPr>
        <p:grpSpPr>
          <a:xfrm>
            <a:off x="8721667" y="8143958"/>
            <a:ext cx="1511415" cy="1511415"/>
            <a:chOff x="0" y="0"/>
            <a:chExt cx="812800" cy="812800"/>
          </a:xfrm>
        </p:grpSpPr>
        <p:sp>
          <p:nvSpPr>
            <p:cNvPr id="1028" name="Google Shape;1028;p29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>
              <a:gsLst>
                <a:gs pos="0">
                  <a:srgbClr val="05518B"/>
                </a:gs>
                <a:gs pos="100000">
                  <a:srgbClr val="489AD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9" name="Google Shape;1029;p29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30" name="Google Shape;1030;p29"/>
          <p:cNvSpPr/>
          <p:nvPr/>
        </p:nvSpPr>
        <p:spPr>
          <a:xfrm>
            <a:off x="8953132" y="4839748"/>
            <a:ext cx="1088329" cy="1088329"/>
          </a:xfrm>
          <a:custGeom>
            <a:rect b="b" l="l" r="r" t="t"/>
            <a:pathLst>
              <a:path extrusionOk="0" h="1088329" w="1088329">
                <a:moveTo>
                  <a:pt x="0" y="0"/>
                </a:moveTo>
                <a:lnTo>
                  <a:pt x="1088329" y="0"/>
                </a:lnTo>
                <a:lnTo>
                  <a:pt x="1088329" y="1088329"/>
                </a:lnTo>
                <a:lnTo>
                  <a:pt x="0" y="10883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31" name="Google Shape;1031;p29"/>
          <p:cNvSpPr/>
          <p:nvPr/>
        </p:nvSpPr>
        <p:spPr>
          <a:xfrm>
            <a:off x="8968610" y="3027288"/>
            <a:ext cx="1095097" cy="1028022"/>
          </a:xfrm>
          <a:custGeom>
            <a:rect b="b" l="l" r="r" t="t"/>
            <a:pathLst>
              <a:path extrusionOk="0" h="1028022" w="1095097">
                <a:moveTo>
                  <a:pt x="0" y="0"/>
                </a:moveTo>
                <a:lnTo>
                  <a:pt x="1095096" y="0"/>
                </a:lnTo>
                <a:lnTo>
                  <a:pt x="1095096" y="1028022"/>
                </a:lnTo>
                <a:lnTo>
                  <a:pt x="0" y="10280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32" name="Google Shape;1032;p29"/>
          <p:cNvSpPr/>
          <p:nvPr/>
        </p:nvSpPr>
        <p:spPr>
          <a:xfrm>
            <a:off x="8995933" y="6625357"/>
            <a:ext cx="1021399" cy="1021399"/>
          </a:xfrm>
          <a:custGeom>
            <a:rect b="b" l="l" r="r" t="t"/>
            <a:pathLst>
              <a:path extrusionOk="0" h="1021399" w="1021399">
                <a:moveTo>
                  <a:pt x="0" y="0"/>
                </a:moveTo>
                <a:lnTo>
                  <a:pt x="1021400" y="0"/>
                </a:lnTo>
                <a:lnTo>
                  <a:pt x="1021400" y="1021399"/>
                </a:lnTo>
                <a:lnTo>
                  <a:pt x="0" y="10213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33" name="Google Shape;1033;p29"/>
          <p:cNvSpPr/>
          <p:nvPr/>
        </p:nvSpPr>
        <p:spPr>
          <a:xfrm>
            <a:off x="8911055" y="8378490"/>
            <a:ext cx="1132639" cy="1025039"/>
          </a:xfrm>
          <a:custGeom>
            <a:rect b="b" l="l" r="r" t="t"/>
            <a:pathLst>
              <a:path extrusionOk="0" h="1025039" w="1132639">
                <a:moveTo>
                  <a:pt x="0" y="0"/>
                </a:moveTo>
                <a:lnTo>
                  <a:pt x="1132640" y="0"/>
                </a:lnTo>
                <a:lnTo>
                  <a:pt x="1132640" y="1025039"/>
                </a:lnTo>
                <a:lnTo>
                  <a:pt x="0" y="10250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34" name="Google Shape;1034;p29"/>
          <p:cNvSpPr txBox="1"/>
          <p:nvPr/>
        </p:nvSpPr>
        <p:spPr>
          <a:xfrm>
            <a:off x="4096758" y="1023308"/>
            <a:ext cx="10397751" cy="1028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8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3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大數據運作的步驟</a:t>
            </a:r>
            <a:endParaRPr/>
          </a:p>
        </p:txBody>
      </p:sp>
      <p:sp>
        <p:nvSpPr>
          <p:cNvPr id="1035" name="Google Shape;1035;p29"/>
          <p:cNvSpPr txBox="1"/>
          <p:nvPr/>
        </p:nvSpPr>
        <p:spPr>
          <a:xfrm>
            <a:off x="3119012" y="4817075"/>
            <a:ext cx="5140954" cy="81429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50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394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收集數據</a:t>
            </a:r>
            <a:endParaRPr/>
          </a:p>
        </p:txBody>
      </p:sp>
      <p:sp>
        <p:nvSpPr>
          <p:cNvPr id="1036" name="Google Shape;1036;p29"/>
          <p:cNvSpPr txBox="1"/>
          <p:nvPr/>
        </p:nvSpPr>
        <p:spPr>
          <a:xfrm>
            <a:off x="3119012" y="6576197"/>
            <a:ext cx="5140954" cy="81429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50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394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數據分析</a:t>
            </a:r>
            <a:endParaRPr/>
          </a:p>
        </p:txBody>
      </p:sp>
      <p:sp>
        <p:nvSpPr>
          <p:cNvPr id="1037" name="Google Shape;1037;p29"/>
          <p:cNvSpPr txBox="1"/>
          <p:nvPr/>
        </p:nvSpPr>
        <p:spPr>
          <a:xfrm>
            <a:off x="3119012" y="8332550"/>
            <a:ext cx="5140954" cy="81429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50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394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結果解釋</a:t>
            </a:r>
            <a:endParaRPr/>
          </a:p>
        </p:txBody>
      </p:sp>
      <p:sp>
        <p:nvSpPr>
          <p:cNvPr id="1038" name="Google Shape;1038;p29"/>
          <p:cNvSpPr txBox="1"/>
          <p:nvPr/>
        </p:nvSpPr>
        <p:spPr>
          <a:xfrm>
            <a:off x="3119012" y="3057953"/>
            <a:ext cx="5140954" cy="81429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50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394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確定問題和目標</a:t>
            </a:r>
            <a:endParaRPr/>
          </a:p>
        </p:txBody>
      </p:sp>
      <p:sp>
        <p:nvSpPr>
          <p:cNvPr id="1039" name="Google Shape;1039;p29"/>
          <p:cNvSpPr txBox="1"/>
          <p:nvPr/>
        </p:nvSpPr>
        <p:spPr>
          <a:xfrm>
            <a:off x="10233083" y="3251539"/>
            <a:ext cx="4817200" cy="6300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91" u="none" cap="none" strike="noStrike">
                <a:solidFill>
                  <a:srgbClr val="DFF6FF"/>
                </a:solidFill>
                <a:latin typeface="Noto Sans TC"/>
                <a:ea typeface="Noto Sans TC"/>
                <a:cs typeface="Noto Sans TC"/>
                <a:sym typeface="Noto Sans TC"/>
              </a:rPr>
              <a:t>如何增加小食部的盈利</a:t>
            </a:r>
            <a:endParaRPr/>
          </a:p>
        </p:txBody>
      </p:sp>
      <p:sp>
        <p:nvSpPr>
          <p:cNvPr id="1040" name="Google Shape;1040;p29"/>
          <p:cNvSpPr txBox="1"/>
          <p:nvPr/>
        </p:nvSpPr>
        <p:spPr>
          <a:xfrm>
            <a:off x="10233083" y="5013003"/>
            <a:ext cx="8002245" cy="6043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581" u="none" cap="none" strike="noStrike">
                <a:solidFill>
                  <a:srgbClr val="DFF6FF"/>
                </a:solidFill>
                <a:latin typeface="Noto Sans TC"/>
                <a:ea typeface="Noto Sans TC"/>
                <a:cs typeface="Noto Sans TC"/>
                <a:sym typeface="Noto Sans TC"/>
              </a:rPr>
              <a:t>同學的年齡，對零食的喜好，消費能力</a:t>
            </a:r>
            <a:endParaRPr/>
          </a:p>
        </p:txBody>
      </p:sp>
      <p:sp>
        <p:nvSpPr>
          <p:cNvPr id="1041" name="Google Shape;1041;p29"/>
          <p:cNvSpPr txBox="1"/>
          <p:nvPr/>
        </p:nvSpPr>
        <p:spPr>
          <a:xfrm>
            <a:off x="10233083" y="8516720"/>
            <a:ext cx="7511959" cy="6300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91" u="none" cap="none" strike="noStrike">
                <a:solidFill>
                  <a:srgbClr val="DFF6FF"/>
                </a:solidFill>
                <a:latin typeface="Noto Sans TC"/>
                <a:ea typeface="Noto Sans TC"/>
                <a:cs typeface="Noto Sans TC"/>
                <a:sym typeface="Noto Sans TC"/>
              </a:rPr>
              <a:t>增加糖果種類（滿足不同學的喜好）</a:t>
            </a:r>
            <a:endParaRPr/>
          </a:p>
        </p:txBody>
      </p:sp>
      <p:sp>
        <p:nvSpPr>
          <p:cNvPr id="1042" name="Google Shape;1042;p29"/>
          <p:cNvSpPr txBox="1"/>
          <p:nvPr/>
        </p:nvSpPr>
        <p:spPr>
          <a:xfrm>
            <a:off x="10233083" y="6370539"/>
            <a:ext cx="6669909" cy="608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581" u="none" cap="none" strike="noStrike">
                <a:solidFill>
                  <a:srgbClr val="DFF6FF"/>
                </a:solidFill>
                <a:latin typeface="Noto Sans TC"/>
                <a:ea typeface="Noto Sans TC"/>
                <a:cs typeface="Noto Sans TC"/>
                <a:sym typeface="Noto Sans TC"/>
              </a:rPr>
              <a:t>原來同學的每天平均零用錢是$10</a:t>
            </a:r>
            <a:endParaRPr/>
          </a:p>
        </p:txBody>
      </p:sp>
      <p:sp>
        <p:nvSpPr>
          <p:cNvPr id="1043" name="Google Shape;1043;p29"/>
          <p:cNvSpPr txBox="1"/>
          <p:nvPr/>
        </p:nvSpPr>
        <p:spPr>
          <a:xfrm>
            <a:off x="10233072" y="7029075"/>
            <a:ext cx="6331800" cy="5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581" u="none" cap="none" strike="noStrike">
                <a:solidFill>
                  <a:srgbClr val="DFF6FF"/>
                </a:solidFill>
                <a:latin typeface="Noto Sans TC"/>
                <a:ea typeface="Noto Sans TC"/>
                <a:cs typeface="Noto Sans TC"/>
                <a:sym typeface="Noto Sans TC"/>
              </a:rPr>
              <a:t>同學比較喜歡甜的零食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7" name="Shape 1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Google Shape;1048;p30"/>
          <p:cNvSpPr/>
          <p:nvPr/>
        </p:nvSpPr>
        <p:spPr>
          <a:xfrm flipH="1" rot="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18288000"/>
                </a:moveTo>
                <a:lnTo>
                  <a:pt x="10287000" y="0"/>
                </a:ln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grpSp>
        <p:nvGrpSpPr>
          <p:cNvPr id="1049" name="Google Shape;1049;p30"/>
          <p:cNvGrpSpPr/>
          <p:nvPr/>
        </p:nvGrpSpPr>
        <p:grpSpPr>
          <a:xfrm>
            <a:off x="1469882" y="2293977"/>
            <a:ext cx="7309473" cy="3669008"/>
            <a:chOff x="0" y="-28575"/>
            <a:chExt cx="1925129" cy="966323"/>
          </a:xfrm>
        </p:grpSpPr>
        <p:sp>
          <p:nvSpPr>
            <p:cNvPr id="1050" name="Google Shape;1050;p30"/>
            <p:cNvSpPr/>
            <p:nvPr/>
          </p:nvSpPr>
          <p:spPr>
            <a:xfrm>
              <a:off x="0" y="0"/>
              <a:ext cx="1925129" cy="937748"/>
            </a:xfrm>
            <a:custGeom>
              <a:rect b="b" l="l" r="r" t="t"/>
              <a:pathLst>
                <a:path extrusionOk="0" h="937748" w="1925129">
                  <a:moveTo>
                    <a:pt x="0" y="0"/>
                  </a:moveTo>
                  <a:lnTo>
                    <a:pt x="1925129" y="0"/>
                  </a:lnTo>
                  <a:lnTo>
                    <a:pt x="1925129" y="937748"/>
                  </a:lnTo>
                  <a:lnTo>
                    <a:pt x="0" y="937748"/>
                  </a:lnTo>
                  <a:close/>
                </a:path>
              </a:pathLst>
            </a:custGeom>
            <a:gradFill>
              <a:gsLst>
                <a:gs pos="0">
                  <a:srgbClr val="0097B2"/>
                </a:gs>
                <a:gs pos="100000">
                  <a:srgbClr val="7ED957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1051" name="Google Shape;1051;p30"/>
            <p:cNvSpPr txBox="1"/>
            <p:nvPr/>
          </p:nvSpPr>
          <p:spPr>
            <a:xfrm>
              <a:off x="0" y="-28575"/>
              <a:ext cx="1925129" cy="9663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52" name="Google Shape;1052;p30"/>
          <p:cNvGrpSpPr/>
          <p:nvPr/>
        </p:nvGrpSpPr>
        <p:grpSpPr>
          <a:xfrm>
            <a:off x="9326675" y="2293977"/>
            <a:ext cx="7309473" cy="3669008"/>
            <a:chOff x="0" y="-28575"/>
            <a:chExt cx="1925129" cy="966323"/>
          </a:xfrm>
        </p:grpSpPr>
        <p:sp>
          <p:nvSpPr>
            <p:cNvPr id="1053" name="Google Shape;1053;p30"/>
            <p:cNvSpPr/>
            <p:nvPr/>
          </p:nvSpPr>
          <p:spPr>
            <a:xfrm>
              <a:off x="0" y="0"/>
              <a:ext cx="1925129" cy="937748"/>
            </a:xfrm>
            <a:custGeom>
              <a:rect b="b" l="l" r="r" t="t"/>
              <a:pathLst>
                <a:path extrusionOk="0" h="937748" w="1925129">
                  <a:moveTo>
                    <a:pt x="0" y="0"/>
                  </a:moveTo>
                  <a:lnTo>
                    <a:pt x="1925129" y="0"/>
                  </a:lnTo>
                  <a:lnTo>
                    <a:pt x="1925129" y="937748"/>
                  </a:lnTo>
                  <a:lnTo>
                    <a:pt x="0" y="937748"/>
                  </a:lnTo>
                  <a:close/>
                </a:path>
              </a:pathLst>
            </a:custGeom>
            <a:gradFill>
              <a:gsLst>
                <a:gs pos="0">
                  <a:srgbClr val="3428BA"/>
                </a:gs>
                <a:gs pos="100000">
                  <a:srgbClr val="5FA2DB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1054" name="Google Shape;1054;p30"/>
            <p:cNvSpPr txBox="1"/>
            <p:nvPr/>
          </p:nvSpPr>
          <p:spPr>
            <a:xfrm>
              <a:off x="0" y="-28575"/>
              <a:ext cx="1925129" cy="9663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55" name="Google Shape;1055;p30"/>
          <p:cNvGrpSpPr/>
          <p:nvPr/>
        </p:nvGrpSpPr>
        <p:grpSpPr>
          <a:xfrm>
            <a:off x="1469882" y="6248568"/>
            <a:ext cx="7309473" cy="3669008"/>
            <a:chOff x="0" y="-28575"/>
            <a:chExt cx="1925129" cy="966323"/>
          </a:xfrm>
        </p:grpSpPr>
        <p:sp>
          <p:nvSpPr>
            <p:cNvPr id="1056" name="Google Shape;1056;p30"/>
            <p:cNvSpPr/>
            <p:nvPr/>
          </p:nvSpPr>
          <p:spPr>
            <a:xfrm>
              <a:off x="0" y="0"/>
              <a:ext cx="1925129" cy="937748"/>
            </a:xfrm>
            <a:custGeom>
              <a:rect b="b" l="l" r="r" t="t"/>
              <a:pathLst>
                <a:path extrusionOk="0" h="937748" w="1925129">
                  <a:moveTo>
                    <a:pt x="0" y="0"/>
                  </a:moveTo>
                  <a:lnTo>
                    <a:pt x="1925129" y="0"/>
                  </a:lnTo>
                  <a:lnTo>
                    <a:pt x="1925129" y="937748"/>
                  </a:lnTo>
                  <a:lnTo>
                    <a:pt x="0" y="937748"/>
                  </a:lnTo>
                  <a:close/>
                </a:path>
              </a:pathLst>
            </a:custGeom>
            <a:gradFill>
              <a:gsLst>
                <a:gs pos="0">
                  <a:srgbClr val="3428BA"/>
                </a:gs>
                <a:gs pos="100000">
                  <a:srgbClr val="5FA2DB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1057" name="Google Shape;1057;p30"/>
            <p:cNvSpPr txBox="1"/>
            <p:nvPr/>
          </p:nvSpPr>
          <p:spPr>
            <a:xfrm>
              <a:off x="0" y="-28575"/>
              <a:ext cx="1925129" cy="9663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58" name="Google Shape;1058;p30"/>
          <p:cNvGrpSpPr/>
          <p:nvPr/>
        </p:nvGrpSpPr>
        <p:grpSpPr>
          <a:xfrm>
            <a:off x="9326675" y="6248568"/>
            <a:ext cx="7309473" cy="3669008"/>
            <a:chOff x="0" y="-28575"/>
            <a:chExt cx="1925129" cy="966323"/>
          </a:xfrm>
        </p:grpSpPr>
        <p:sp>
          <p:nvSpPr>
            <p:cNvPr id="1059" name="Google Shape;1059;p30"/>
            <p:cNvSpPr/>
            <p:nvPr/>
          </p:nvSpPr>
          <p:spPr>
            <a:xfrm>
              <a:off x="0" y="0"/>
              <a:ext cx="1925129" cy="937748"/>
            </a:xfrm>
            <a:custGeom>
              <a:rect b="b" l="l" r="r" t="t"/>
              <a:pathLst>
                <a:path extrusionOk="0" h="937748" w="1925129">
                  <a:moveTo>
                    <a:pt x="0" y="0"/>
                  </a:moveTo>
                  <a:lnTo>
                    <a:pt x="1925129" y="0"/>
                  </a:lnTo>
                  <a:lnTo>
                    <a:pt x="1925129" y="937748"/>
                  </a:lnTo>
                  <a:lnTo>
                    <a:pt x="0" y="937748"/>
                  </a:lnTo>
                  <a:close/>
                </a:path>
              </a:pathLst>
            </a:custGeom>
            <a:gradFill>
              <a:gsLst>
                <a:gs pos="0">
                  <a:srgbClr val="0097B2"/>
                </a:gs>
                <a:gs pos="100000">
                  <a:srgbClr val="7ED957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1060" name="Google Shape;1060;p30"/>
            <p:cNvSpPr txBox="1"/>
            <p:nvPr/>
          </p:nvSpPr>
          <p:spPr>
            <a:xfrm>
              <a:off x="0" y="-28575"/>
              <a:ext cx="1925129" cy="9663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61" name="Google Shape;1061;p30"/>
          <p:cNvSpPr/>
          <p:nvPr/>
        </p:nvSpPr>
        <p:spPr>
          <a:xfrm>
            <a:off x="1564088" y="3184445"/>
            <a:ext cx="3240793" cy="2514600"/>
          </a:xfrm>
          <a:custGeom>
            <a:rect b="b" l="l" r="r" t="t"/>
            <a:pathLst>
              <a:path extrusionOk="0" h="2514600" w="3240793">
                <a:moveTo>
                  <a:pt x="0" y="0"/>
                </a:moveTo>
                <a:lnTo>
                  <a:pt x="3240793" y="0"/>
                </a:lnTo>
                <a:lnTo>
                  <a:pt x="3240793" y="2514600"/>
                </a:lnTo>
                <a:lnTo>
                  <a:pt x="0" y="2514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62" name="Google Shape;1062;p30"/>
          <p:cNvSpPr/>
          <p:nvPr/>
        </p:nvSpPr>
        <p:spPr>
          <a:xfrm>
            <a:off x="9891933" y="3435009"/>
            <a:ext cx="2292694" cy="2264035"/>
          </a:xfrm>
          <a:custGeom>
            <a:rect b="b" l="l" r="r" t="t"/>
            <a:pathLst>
              <a:path extrusionOk="0" h="2264035" w="2292694">
                <a:moveTo>
                  <a:pt x="0" y="0"/>
                </a:moveTo>
                <a:lnTo>
                  <a:pt x="2292695" y="0"/>
                </a:lnTo>
                <a:lnTo>
                  <a:pt x="2292695" y="2264036"/>
                </a:lnTo>
                <a:lnTo>
                  <a:pt x="0" y="22640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63" name="Google Shape;1063;p30"/>
          <p:cNvSpPr/>
          <p:nvPr/>
        </p:nvSpPr>
        <p:spPr>
          <a:xfrm>
            <a:off x="1774356" y="7330312"/>
            <a:ext cx="2820257" cy="2351389"/>
          </a:xfrm>
          <a:custGeom>
            <a:rect b="b" l="l" r="r" t="t"/>
            <a:pathLst>
              <a:path extrusionOk="0" h="2351389" w="2820257">
                <a:moveTo>
                  <a:pt x="0" y="0"/>
                </a:moveTo>
                <a:lnTo>
                  <a:pt x="2820257" y="0"/>
                </a:lnTo>
                <a:lnTo>
                  <a:pt x="2820257" y="2351389"/>
                </a:lnTo>
                <a:lnTo>
                  <a:pt x="0" y="23513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64" name="Google Shape;1064;p30"/>
          <p:cNvSpPr txBox="1"/>
          <p:nvPr/>
        </p:nvSpPr>
        <p:spPr>
          <a:xfrm>
            <a:off x="0" y="858713"/>
            <a:ext cx="18288000" cy="10177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9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04" u="none" cap="none" strike="noStrike">
                <a:solidFill>
                  <a:srgbClr val="A8DFFD"/>
                </a:solidFill>
                <a:latin typeface="Noto Sans TC"/>
                <a:ea typeface="Noto Sans TC"/>
                <a:cs typeface="Noto Sans TC"/>
                <a:sym typeface="Noto Sans TC"/>
              </a:rPr>
              <a:t>大數據不同行業的應用</a:t>
            </a:r>
            <a:endParaRPr/>
          </a:p>
        </p:txBody>
      </p:sp>
      <p:sp>
        <p:nvSpPr>
          <p:cNvPr id="1065" name="Google Shape;1065;p30"/>
          <p:cNvSpPr txBox="1"/>
          <p:nvPr/>
        </p:nvSpPr>
        <p:spPr>
          <a:xfrm>
            <a:off x="1469882" y="2458072"/>
            <a:ext cx="3234900" cy="58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2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零售業</a:t>
            </a:r>
            <a:endParaRPr/>
          </a:p>
        </p:txBody>
      </p:sp>
      <p:sp>
        <p:nvSpPr>
          <p:cNvPr id="1066" name="Google Shape;1066;p30"/>
          <p:cNvSpPr txBox="1"/>
          <p:nvPr/>
        </p:nvSpPr>
        <p:spPr>
          <a:xfrm>
            <a:off x="9448480" y="2538972"/>
            <a:ext cx="3234900" cy="58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2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公共政策</a:t>
            </a:r>
            <a:endParaRPr/>
          </a:p>
        </p:txBody>
      </p:sp>
      <p:sp>
        <p:nvSpPr>
          <p:cNvPr id="1067" name="Google Shape;1067;p30"/>
          <p:cNvSpPr txBox="1"/>
          <p:nvPr/>
        </p:nvSpPr>
        <p:spPr>
          <a:xfrm>
            <a:off x="1469932" y="6613259"/>
            <a:ext cx="3234900" cy="58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2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娛樂</a:t>
            </a:r>
            <a:endParaRPr/>
          </a:p>
        </p:txBody>
      </p:sp>
      <p:sp>
        <p:nvSpPr>
          <p:cNvPr id="1068" name="Google Shape;1068;p30"/>
          <p:cNvSpPr txBox="1"/>
          <p:nvPr/>
        </p:nvSpPr>
        <p:spPr>
          <a:xfrm>
            <a:off x="9326675" y="6584672"/>
            <a:ext cx="3234900" cy="58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2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災害救援</a:t>
            </a:r>
            <a:endParaRPr/>
          </a:p>
        </p:txBody>
      </p:sp>
      <p:sp>
        <p:nvSpPr>
          <p:cNvPr id="1069" name="Google Shape;1069;p30"/>
          <p:cNvSpPr txBox="1"/>
          <p:nvPr/>
        </p:nvSpPr>
        <p:spPr>
          <a:xfrm>
            <a:off x="4900763" y="2708172"/>
            <a:ext cx="3740700" cy="214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8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利用客戶的瀏覽歷史、購買記錄和其他用戶的行為數據來提供個性化產品推薦</a:t>
            </a:r>
            <a:endParaRPr/>
          </a:p>
        </p:txBody>
      </p:sp>
      <p:sp>
        <p:nvSpPr>
          <p:cNvPr id="1070" name="Google Shape;1070;p30"/>
          <p:cNvSpPr txBox="1"/>
          <p:nvPr/>
        </p:nvSpPr>
        <p:spPr>
          <a:xfrm>
            <a:off x="12765918" y="3003422"/>
            <a:ext cx="3740774" cy="23607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8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收集市民的醫療記錄、社區設施以及政府的醫療開支，治理市民慢性疾病</a:t>
            </a:r>
            <a:endParaRPr/>
          </a:p>
          <a:p>
            <a:pPr indent="0" lvl="0" marL="0" marR="0" rtl="0" algn="l">
              <a:lnSpc>
                <a:spcPct val="139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681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1071" name="Google Shape;1071;p30"/>
          <p:cNvSpPr txBox="1"/>
          <p:nvPr/>
        </p:nvSpPr>
        <p:spPr>
          <a:xfrm>
            <a:off x="4956750" y="6526605"/>
            <a:ext cx="3628800" cy="214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8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使用大數據來預測客戶需求，先建立數據模型，從而預測提供新產品的方向。</a:t>
            </a:r>
            <a:endParaRPr/>
          </a:p>
        </p:txBody>
      </p:sp>
      <p:sp>
        <p:nvSpPr>
          <p:cNvPr id="1072" name="Google Shape;1072;p30"/>
          <p:cNvSpPr txBox="1"/>
          <p:nvPr/>
        </p:nvSpPr>
        <p:spPr>
          <a:xfrm>
            <a:off x="12770581" y="6613254"/>
            <a:ext cx="3628800" cy="214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8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通過整合氣象數據、地理信息、人口分佈和基礎設施信息，系統預測災害影響</a:t>
            </a:r>
            <a:endParaRPr/>
          </a:p>
        </p:txBody>
      </p:sp>
      <p:sp>
        <p:nvSpPr>
          <p:cNvPr id="1073" name="Google Shape;1073;p30"/>
          <p:cNvSpPr txBox="1"/>
          <p:nvPr/>
        </p:nvSpPr>
        <p:spPr>
          <a:xfrm>
            <a:off x="3722544" y="5145865"/>
            <a:ext cx="5863353" cy="4557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81" u="none" cap="none" strike="noStrike">
                <a:solidFill>
                  <a:srgbClr val="0D3FE6"/>
                </a:solidFill>
                <a:latin typeface="Noto Sans TC"/>
                <a:ea typeface="Noto Sans TC"/>
                <a:cs typeface="Noto Sans TC"/>
                <a:sym typeface="Noto Sans TC"/>
              </a:rPr>
              <a:t>例如：淘寶、Amazon</a:t>
            </a:r>
            <a:endParaRPr/>
          </a:p>
        </p:txBody>
      </p:sp>
      <p:sp>
        <p:nvSpPr>
          <p:cNvPr id="1074" name="Google Shape;1074;p30"/>
          <p:cNvSpPr txBox="1"/>
          <p:nvPr/>
        </p:nvSpPr>
        <p:spPr>
          <a:xfrm>
            <a:off x="12765918" y="5145865"/>
            <a:ext cx="4625859" cy="4557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81" u="none" cap="none" strike="noStrike">
                <a:solidFill>
                  <a:srgbClr val="6CF5C2"/>
                </a:solidFill>
                <a:latin typeface="Noto Sans TC"/>
                <a:ea typeface="Noto Sans TC"/>
                <a:cs typeface="Noto Sans TC"/>
                <a:sym typeface="Noto Sans TC"/>
              </a:rPr>
              <a:t>例如：香港地區康健中心</a:t>
            </a:r>
            <a:endParaRPr/>
          </a:p>
        </p:txBody>
      </p:sp>
      <p:sp>
        <p:nvSpPr>
          <p:cNvPr id="1075" name="Google Shape;1075;p30"/>
          <p:cNvSpPr txBox="1"/>
          <p:nvPr/>
        </p:nvSpPr>
        <p:spPr>
          <a:xfrm>
            <a:off x="4956750" y="8768479"/>
            <a:ext cx="3394941" cy="9320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81" u="none" cap="none" strike="noStrike">
                <a:solidFill>
                  <a:srgbClr val="6CF5C2"/>
                </a:solidFill>
                <a:latin typeface="Noto Sans TC"/>
                <a:ea typeface="Noto Sans TC"/>
                <a:cs typeface="Noto Sans TC"/>
                <a:sym typeface="Noto Sans TC"/>
              </a:rPr>
              <a:t>例如：Netflix、遊戲Call of Duty</a:t>
            </a:r>
            <a:endParaRPr/>
          </a:p>
        </p:txBody>
      </p:sp>
      <p:grpSp>
        <p:nvGrpSpPr>
          <p:cNvPr id="1076" name="Google Shape;1076;p30"/>
          <p:cNvGrpSpPr/>
          <p:nvPr/>
        </p:nvGrpSpPr>
        <p:grpSpPr>
          <a:xfrm>
            <a:off x="9476085" y="7175653"/>
            <a:ext cx="3179596" cy="2741923"/>
            <a:chOff x="0" y="0"/>
            <a:chExt cx="4239461" cy="3655897"/>
          </a:xfrm>
        </p:grpSpPr>
        <p:sp>
          <p:nvSpPr>
            <p:cNvPr id="1077" name="Google Shape;1077;p30"/>
            <p:cNvSpPr/>
            <p:nvPr/>
          </p:nvSpPr>
          <p:spPr>
            <a:xfrm>
              <a:off x="1077179" y="380941"/>
              <a:ext cx="3162282" cy="3274956"/>
            </a:xfrm>
            <a:custGeom>
              <a:rect b="b" l="l" r="r" t="t"/>
              <a:pathLst>
                <a:path extrusionOk="0" h="3274956" w="3162282">
                  <a:moveTo>
                    <a:pt x="0" y="0"/>
                  </a:moveTo>
                  <a:lnTo>
                    <a:pt x="3162282" y="0"/>
                  </a:lnTo>
                  <a:lnTo>
                    <a:pt x="3162282" y="3274956"/>
                  </a:lnTo>
                  <a:lnTo>
                    <a:pt x="0" y="327495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-18825" l="0" r="-15827" t="0"/>
              </a:stretch>
            </a:blipFill>
            <a:ln>
              <a:noFill/>
            </a:ln>
          </p:spPr>
        </p:sp>
        <p:sp>
          <p:nvSpPr>
            <p:cNvPr id="1078" name="Google Shape;1078;p30"/>
            <p:cNvSpPr/>
            <p:nvPr/>
          </p:nvSpPr>
          <p:spPr>
            <a:xfrm>
              <a:off x="0" y="0"/>
              <a:ext cx="1526069" cy="1123568"/>
            </a:xfrm>
            <a:custGeom>
              <a:rect b="b" l="l" r="r" t="t"/>
              <a:pathLst>
                <a:path extrusionOk="0" h="1123568" w="1526069">
                  <a:moveTo>
                    <a:pt x="0" y="0"/>
                  </a:moveTo>
                  <a:lnTo>
                    <a:pt x="1526069" y="0"/>
                  </a:lnTo>
                  <a:lnTo>
                    <a:pt x="1526069" y="1123568"/>
                  </a:lnTo>
                  <a:lnTo>
                    <a:pt x="0" y="11235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1079" name="Google Shape;1079;p30"/>
          <p:cNvSpPr txBox="1"/>
          <p:nvPr/>
        </p:nvSpPr>
        <p:spPr>
          <a:xfrm>
            <a:off x="12887481" y="8792953"/>
            <a:ext cx="3394941" cy="9320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81" u="none" cap="none" strike="noStrike">
                <a:solidFill>
                  <a:srgbClr val="0D3FE6"/>
                </a:solidFill>
                <a:latin typeface="Noto Sans TC"/>
                <a:ea typeface="Noto Sans TC"/>
                <a:cs typeface="Noto Sans TC"/>
                <a:sym typeface="Noto Sans TC"/>
              </a:rPr>
              <a:t>例如：日本政府防災政策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3" name="Shape 1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4" name="Google Shape;1084;p31"/>
          <p:cNvSpPr/>
          <p:nvPr/>
        </p:nvSpPr>
        <p:spPr>
          <a:xfrm flipH="1" rot="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18288000"/>
                </a:moveTo>
                <a:lnTo>
                  <a:pt x="10287000" y="0"/>
                </a:ln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sp>
        <p:nvSpPr>
          <p:cNvPr id="1085" name="Google Shape;1085;p31"/>
          <p:cNvSpPr/>
          <p:nvPr/>
        </p:nvSpPr>
        <p:spPr>
          <a:xfrm>
            <a:off x="12856113" y="6784914"/>
            <a:ext cx="2872965" cy="2857500"/>
          </a:xfrm>
          <a:custGeom>
            <a:rect b="b" l="l" r="r" t="t"/>
            <a:pathLst>
              <a:path extrusionOk="0" h="2857500" w="2872965">
                <a:moveTo>
                  <a:pt x="0" y="0"/>
                </a:moveTo>
                <a:lnTo>
                  <a:pt x="2872965" y="0"/>
                </a:lnTo>
                <a:lnTo>
                  <a:pt x="2872965" y="2857500"/>
                </a:lnTo>
                <a:lnTo>
                  <a:pt x="0" y="28575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68" l="0" r="0" t="-269"/>
            </a:stretch>
          </a:blipFill>
          <a:ln cap="sq" cmpd="sng" w="85725">
            <a:solidFill>
              <a:srgbClr val="20AEE1"/>
            </a:solidFill>
            <a:prstDash val="solid"/>
            <a:miter lim="8000"/>
            <a:headEnd len="sm" w="sm" type="none"/>
            <a:tailEnd len="sm" w="sm" type="none"/>
          </a:ln>
        </p:spPr>
      </p:sp>
      <p:grpSp>
        <p:nvGrpSpPr>
          <p:cNvPr id="1086" name="Google Shape;1086;p31"/>
          <p:cNvGrpSpPr/>
          <p:nvPr/>
        </p:nvGrpSpPr>
        <p:grpSpPr>
          <a:xfrm>
            <a:off x="1316048" y="866992"/>
            <a:ext cx="15633477" cy="4852243"/>
            <a:chOff x="0" y="-28575"/>
            <a:chExt cx="1486745" cy="461449"/>
          </a:xfrm>
        </p:grpSpPr>
        <p:sp>
          <p:nvSpPr>
            <p:cNvPr id="1087" name="Google Shape;1087;p31"/>
            <p:cNvSpPr/>
            <p:nvPr/>
          </p:nvSpPr>
          <p:spPr>
            <a:xfrm>
              <a:off x="0" y="0"/>
              <a:ext cx="1486745" cy="432874"/>
            </a:xfrm>
            <a:custGeom>
              <a:rect b="b" l="l" r="r" t="t"/>
              <a:pathLst>
                <a:path extrusionOk="0" h="432874" w="1486745">
                  <a:moveTo>
                    <a:pt x="1283545" y="0"/>
                  </a:moveTo>
                  <a:cubicBezTo>
                    <a:pt x="1395769" y="0"/>
                    <a:pt x="1486745" y="96902"/>
                    <a:pt x="1486745" y="216437"/>
                  </a:cubicBezTo>
                  <a:cubicBezTo>
                    <a:pt x="1486745" y="335972"/>
                    <a:pt x="1395769" y="432874"/>
                    <a:pt x="1283545" y="432874"/>
                  </a:cubicBezTo>
                  <a:lnTo>
                    <a:pt x="203200" y="432874"/>
                  </a:lnTo>
                  <a:cubicBezTo>
                    <a:pt x="90976" y="432874"/>
                    <a:pt x="0" y="335972"/>
                    <a:pt x="0" y="216437"/>
                  </a:cubicBezTo>
                  <a:cubicBezTo>
                    <a:pt x="0" y="96902"/>
                    <a:pt x="90976" y="0"/>
                    <a:pt x="203200" y="0"/>
                  </a:cubicBezTo>
                  <a:lnTo>
                    <a:pt x="1283545" y="0"/>
                  </a:lnTo>
                  <a:close/>
                </a:path>
              </a:pathLst>
            </a:custGeom>
            <a:solidFill>
              <a:srgbClr val="1F2374"/>
            </a:solidFill>
            <a:ln cap="sq" cmpd="sng" w="171450">
              <a:solidFill>
                <a:srgbClr val="8C52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8" name="Google Shape;1088;p31"/>
            <p:cNvSpPr txBox="1"/>
            <p:nvPr/>
          </p:nvSpPr>
          <p:spPr>
            <a:xfrm>
              <a:off x="0" y="-28575"/>
              <a:ext cx="1486745" cy="4614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89" name="Google Shape;1089;p31"/>
          <p:cNvSpPr/>
          <p:nvPr/>
        </p:nvSpPr>
        <p:spPr>
          <a:xfrm>
            <a:off x="6685625" y="7528293"/>
            <a:ext cx="5574130" cy="1895204"/>
          </a:xfrm>
          <a:custGeom>
            <a:rect b="b" l="l" r="r" t="t"/>
            <a:pathLst>
              <a:path extrusionOk="0" h="1895204" w="5574130">
                <a:moveTo>
                  <a:pt x="0" y="0"/>
                </a:moveTo>
                <a:lnTo>
                  <a:pt x="5574130" y="0"/>
                </a:lnTo>
                <a:lnTo>
                  <a:pt x="5574130" y="1895205"/>
                </a:lnTo>
                <a:lnTo>
                  <a:pt x="0" y="18952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90" name="Google Shape;1090;p31"/>
          <p:cNvSpPr/>
          <p:nvPr/>
        </p:nvSpPr>
        <p:spPr>
          <a:xfrm>
            <a:off x="3171288" y="7260728"/>
            <a:ext cx="2536902" cy="1905000"/>
          </a:xfrm>
          <a:custGeom>
            <a:rect b="b" l="l" r="r" t="t"/>
            <a:pathLst>
              <a:path extrusionOk="0" h="1905000" w="2536902">
                <a:moveTo>
                  <a:pt x="0" y="0"/>
                </a:moveTo>
                <a:lnTo>
                  <a:pt x="2536903" y="0"/>
                </a:lnTo>
                <a:lnTo>
                  <a:pt x="2536903" y="1905000"/>
                </a:lnTo>
                <a:lnTo>
                  <a:pt x="0" y="1905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91" name="Google Shape;1091;p31"/>
          <p:cNvSpPr txBox="1"/>
          <p:nvPr/>
        </p:nvSpPr>
        <p:spPr>
          <a:xfrm>
            <a:off x="1291994" y="1912317"/>
            <a:ext cx="15943252" cy="16851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803" u="none" cap="none" strike="noStrike">
                <a:solidFill>
                  <a:srgbClr val="92F3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KAHOOT! 小測驗</a:t>
            </a:r>
            <a:endParaRPr/>
          </a:p>
        </p:txBody>
      </p:sp>
      <p:sp>
        <p:nvSpPr>
          <p:cNvPr id="1092" name="Google Shape;1092;p31"/>
          <p:cNvSpPr txBox="1"/>
          <p:nvPr/>
        </p:nvSpPr>
        <p:spPr>
          <a:xfrm>
            <a:off x="1316048" y="3492658"/>
            <a:ext cx="15943252" cy="29348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58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透過問答遊戲</a:t>
            </a:r>
            <a:endParaRPr/>
          </a:p>
          <a:p>
            <a:pPr indent="0" lvl="0" marL="0" marR="0" rtl="0" algn="ctr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58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重溫一下課堂學習到的知識！</a:t>
            </a:r>
            <a:endParaRPr/>
          </a:p>
          <a:p>
            <a:pPr indent="0" lvl="0" marL="0" marR="0" rtl="0" algn="ctr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5581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1093" name="Google Shape;1093;p31"/>
          <p:cNvSpPr txBox="1"/>
          <p:nvPr/>
        </p:nvSpPr>
        <p:spPr>
          <a:xfrm>
            <a:off x="6512204" y="7898750"/>
            <a:ext cx="5550939" cy="6965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61" u="none" cap="none" strike="noStrike">
                <a:solidFill>
                  <a:srgbClr val="20AEE1"/>
                </a:solidFill>
                <a:latin typeface="Noto Sans TC"/>
                <a:ea typeface="Noto Sans TC"/>
                <a:cs typeface="Noto Sans TC"/>
                <a:sym typeface="Noto Sans TC"/>
              </a:rPr>
              <a:t>KAHOOT.IT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7" name="Shape 1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Google Shape;1098;p32"/>
          <p:cNvSpPr/>
          <p:nvPr/>
        </p:nvSpPr>
        <p:spPr>
          <a:xfrm flipH="1" rot="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18288000"/>
                </a:moveTo>
                <a:lnTo>
                  <a:pt x="10287000" y="0"/>
                </a:ln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grpSp>
        <p:nvGrpSpPr>
          <p:cNvPr id="1099" name="Google Shape;1099;p32"/>
          <p:cNvGrpSpPr/>
          <p:nvPr/>
        </p:nvGrpSpPr>
        <p:grpSpPr>
          <a:xfrm>
            <a:off x="2666170" y="1131331"/>
            <a:ext cx="13731349" cy="8005587"/>
            <a:chOff x="0" y="-95250"/>
            <a:chExt cx="3616487" cy="2108467"/>
          </a:xfrm>
        </p:grpSpPr>
        <p:sp>
          <p:nvSpPr>
            <p:cNvPr id="1100" name="Google Shape;1100;p32"/>
            <p:cNvSpPr/>
            <p:nvPr/>
          </p:nvSpPr>
          <p:spPr>
            <a:xfrm>
              <a:off x="0" y="0"/>
              <a:ext cx="3616487" cy="2013217"/>
            </a:xfrm>
            <a:custGeom>
              <a:rect b="b" l="l" r="r" t="t"/>
              <a:pathLst>
                <a:path extrusionOk="0" h="2013217" w="3616487">
                  <a:moveTo>
                    <a:pt x="33265" y="0"/>
                  </a:moveTo>
                  <a:lnTo>
                    <a:pt x="3583222" y="0"/>
                  </a:lnTo>
                  <a:cubicBezTo>
                    <a:pt x="3592044" y="0"/>
                    <a:pt x="3600505" y="3505"/>
                    <a:pt x="3606744" y="9743"/>
                  </a:cubicBezTo>
                  <a:cubicBezTo>
                    <a:pt x="3612982" y="15981"/>
                    <a:pt x="3616487" y="24443"/>
                    <a:pt x="3616487" y="33265"/>
                  </a:cubicBezTo>
                  <a:lnTo>
                    <a:pt x="3616487" y="1979952"/>
                  </a:lnTo>
                  <a:cubicBezTo>
                    <a:pt x="3616487" y="1998324"/>
                    <a:pt x="3601594" y="2013217"/>
                    <a:pt x="3583222" y="2013217"/>
                  </a:cubicBezTo>
                  <a:lnTo>
                    <a:pt x="33265" y="2013217"/>
                  </a:lnTo>
                  <a:cubicBezTo>
                    <a:pt x="14893" y="2013217"/>
                    <a:pt x="0" y="1998324"/>
                    <a:pt x="0" y="1979952"/>
                  </a:cubicBezTo>
                  <a:lnTo>
                    <a:pt x="0" y="33265"/>
                  </a:lnTo>
                  <a:cubicBezTo>
                    <a:pt x="0" y="14893"/>
                    <a:pt x="14893" y="0"/>
                    <a:pt x="33265" y="0"/>
                  </a:cubicBez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lin ang="270000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1" name="Google Shape;1101;p32"/>
            <p:cNvSpPr txBox="1"/>
            <p:nvPr/>
          </p:nvSpPr>
          <p:spPr>
            <a:xfrm>
              <a:off x="0" y="-95250"/>
              <a:ext cx="3616487" cy="21084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1102" name="Google Shape;1102;p32"/>
          <p:cNvCxnSpPr/>
          <p:nvPr/>
        </p:nvCxnSpPr>
        <p:spPr>
          <a:xfrm>
            <a:off x="5492984" y="3502104"/>
            <a:ext cx="8246157" cy="0"/>
          </a:xfrm>
          <a:prstGeom prst="straightConnector1">
            <a:avLst/>
          </a:prstGeom>
          <a:noFill/>
          <a:ln cap="flat" cmpd="sng" w="66675">
            <a:solidFill>
              <a:srgbClr val="FFFFFF"/>
            </a:solidFill>
            <a:prstDash val="solid"/>
            <a:round/>
            <a:headEnd len="lg" w="lg" type="oval"/>
            <a:tailEnd len="lg" w="lg" type="oval"/>
          </a:ln>
        </p:spPr>
      </p:cxnSp>
      <p:sp>
        <p:nvSpPr>
          <p:cNvPr id="1103" name="Google Shape;1103;p32"/>
          <p:cNvSpPr/>
          <p:nvPr/>
        </p:nvSpPr>
        <p:spPr>
          <a:xfrm>
            <a:off x="352415" y="4533900"/>
            <a:ext cx="5937398" cy="5753100"/>
          </a:xfrm>
          <a:custGeom>
            <a:rect b="b" l="l" r="r" t="t"/>
            <a:pathLst>
              <a:path extrusionOk="0" h="5753100" w="5937398">
                <a:moveTo>
                  <a:pt x="0" y="0"/>
                </a:moveTo>
                <a:lnTo>
                  <a:pt x="5937399" y="0"/>
                </a:lnTo>
                <a:lnTo>
                  <a:pt x="5937399" y="5753100"/>
                </a:lnTo>
                <a:lnTo>
                  <a:pt x="0" y="57531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04" name="Google Shape;1104;p32"/>
          <p:cNvSpPr txBox="1"/>
          <p:nvPr/>
        </p:nvSpPr>
        <p:spPr>
          <a:xfrm>
            <a:off x="5921744" y="3915099"/>
            <a:ext cx="7220201" cy="20866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528947" lvl="1" marL="1057893" marR="0" rtl="0" algn="l">
              <a:lnSpc>
                <a:spcPct val="17501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99"/>
              <a:buFont typeface="Arial"/>
              <a:buChar char="•"/>
            </a:pPr>
            <a:r>
              <a:rPr b="0" i="0" lang="en-US" sz="48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一般數據無所不在，善用大數據才最實在</a:t>
            </a:r>
            <a:endParaRPr/>
          </a:p>
        </p:txBody>
      </p:sp>
      <p:sp>
        <p:nvSpPr>
          <p:cNvPr id="1105" name="Google Shape;1105;p32"/>
          <p:cNvSpPr txBox="1"/>
          <p:nvPr/>
        </p:nvSpPr>
        <p:spPr>
          <a:xfrm>
            <a:off x="5921744" y="6382714"/>
            <a:ext cx="7337098" cy="29070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528947" lvl="1" marL="1057893" marR="0" rtl="0" algn="l">
              <a:lnSpc>
                <a:spcPct val="17501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99"/>
              <a:buFont typeface="Arial"/>
              <a:buChar char="•"/>
            </a:pPr>
            <a:r>
              <a:rPr b="0" i="0" lang="en-US" sz="48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洞悉大數據技術，有利智慧城市發展</a:t>
            </a:r>
            <a:endParaRPr/>
          </a:p>
          <a:p>
            <a:pPr indent="0" lvl="0" marL="0" marR="0" rtl="0" algn="l">
              <a:lnSpc>
                <a:spcPct val="125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89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1106" name="Google Shape;1106;p32"/>
          <p:cNvSpPr txBox="1"/>
          <p:nvPr/>
        </p:nvSpPr>
        <p:spPr>
          <a:xfrm>
            <a:off x="3087319" y="2098870"/>
            <a:ext cx="12828888" cy="10511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67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總 結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0" name="Shape 1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1" name="Google Shape;1111;p33"/>
          <p:cNvSpPr/>
          <p:nvPr/>
        </p:nvSpPr>
        <p:spPr>
          <a:xfrm flipH="1" rot="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18288000"/>
                </a:moveTo>
                <a:lnTo>
                  <a:pt x="10287000" y="0"/>
                </a:ln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sp>
        <p:nvSpPr>
          <p:cNvPr id="1112" name="Google Shape;1112;p33"/>
          <p:cNvSpPr/>
          <p:nvPr/>
        </p:nvSpPr>
        <p:spPr>
          <a:xfrm>
            <a:off x="-5538778" y="5915050"/>
            <a:ext cx="10551506" cy="10551506"/>
          </a:xfrm>
          <a:custGeom>
            <a:rect b="b" l="l" r="r" t="t"/>
            <a:pathLst>
              <a:path extrusionOk="0" h="10551506" w="10551506">
                <a:moveTo>
                  <a:pt x="0" y="0"/>
                </a:moveTo>
                <a:lnTo>
                  <a:pt x="10551506" y="0"/>
                </a:lnTo>
                <a:lnTo>
                  <a:pt x="10551506" y="10551506"/>
                </a:lnTo>
                <a:lnTo>
                  <a:pt x="0" y="105515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13" name="Google Shape;1113;p33"/>
          <p:cNvSpPr/>
          <p:nvPr/>
        </p:nvSpPr>
        <p:spPr>
          <a:xfrm>
            <a:off x="13684656" y="-4177644"/>
            <a:ext cx="8355287" cy="8355287"/>
          </a:xfrm>
          <a:custGeom>
            <a:rect b="b" l="l" r="r" t="t"/>
            <a:pathLst>
              <a:path extrusionOk="0" h="8355287" w="8355287">
                <a:moveTo>
                  <a:pt x="0" y="0"/>
                </a:moveTo>
                <a:lnTo>
                  <a:pt x="8355287" y="0"/>
                </a:lnTo>
                <a:lnTo>
                  <a:pt x="8355287" y="8355288"/>
                </a:lnTo>
                <a:lnTo>
                  <a:pt x="0" y="83552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5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14" name="Google Shape;1114;p33"/>
          <p:cNvSpPr/>
          <p:nvPr/>
        </p:nvSpPr>
        <p:spPr>
          <a:xfrm>
            <a:off x="14261850" y="6686550"/>
            <a:ext cx="7200900" cy="7200900"/>
          </a:xfrm>
          <a:custGeom>
            <a:rect b="b" l="l" r="r" t="t"/>
            <a:pathLst>
              <a:path extrusionOk="0" h="7200900" w="7200900">
                <a:moveTo>
                  <a:pt x="0" y="0"/>
                </a:moveTo>
                <a:lnTo>
                  <a:pt x="7200900" y="0"/>
                </a:lnTo>
                <a:lnTo>
                  <a:pt x="7200900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5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15" name="Google Shape;1115;p33"/>
          <p:cNvSpPr/>
          <p:nvPr/>
        </p:nvSpPr>
        <p:spPr>
          <a:xfrm>
            <a:off x="-248195" y="6359481"/>
            <a:ext cx="13517492" cy="319504"/>
          </a:xfrm>
          <a:custGeom>
            <a:rect b="b" l="l" r="r" t="t"/>
            <a:pathLst>
              <a:path extrusionOk="0" h="319504" w="13517492">
                <a:moveTo>
                  <a:pt x="0" y="0"/>
                </a:moveTo>
                <a:lnTo>
                  <a:pt x="13517491" y="0"/>
                </a:lnTo>
                <a:lnTo>
                  <a:pt x="13517491" y="319504"/>
                </a:lnTo>
                <a:lnTo>
                  <a:pt x="0" y="3195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1116" name="Google Shape;1116;p3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2693960" y="8994565"/>
            <a:ext cx="1150673" cy="103560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17" name="Google Shape;1117;p33"/>
          <p:cNvGrpSpPr/>
          <p:nvPr/>
        </p:nvGrpSpPr>
        <p:grpSpPr>
          <a:xfrm>
            <a:off x="-2630935" y="6486672"/>
            <a:ext cx="15862500" cy="3199514"/>
            <a:chOff x="0" y="-38100"/>
            <a:chExt cx="4218579" cy="850900"/>
          </a:xfrm>
        </p:grpSpPr>
        <p:sp>
          <p:nvSpPr>
            <p:cNvPr id="1118" name="Google Shape;1118;p33"/>
            <p:cNvSpPr/>
            <p:nvPr/>
          </p:nvSpPr>
          <p:spPr>
            <a:xfrm>
              <a:off x="0" y="0"/>
              <a:ext cx="4218579" cy="812800"/>
            </a:xfrm>
            <a:custGeom>
              <a:rect b="b" l="l" r="r" t="t"/>
              <a:pathLst>
                <a:path extrusionOk="0" h="812800" w="4218579">
                  <a:moveTo>
                    <a:pt x="0" y="0"/>
                  </a:moveTo>
                  <a:lnTo>
                    <a:pt x="4218579" y="0"/>
                  </a:lnTo>
                  <a:lnTo>
                    <a:pt x="4218579" y="812800"/>
                  </a:lnTo>
                  <a:lnTo>
                    <a:pt x="0" y="812800"/>
                  </a:ln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lin ang="2700000" scaled="0"/>
            </a:gradFill>
            <a:ln>
              <a:noFill/>
            </a:ln>
          </p:spPr>
        </p:sp>
        <p:sp>
          <p:nvSpPr>
            <p:cNvPr id="1119" name="Google Shape;1119;p33"/>
            <p:cNvSpPr txBox="1"/>
            <p:nvPr/>
          </p:nvSpPr>
          <p:spPr>
            <a:xfrm>
              <a:off x="0" y="-38100"/>
              <a:ext cx="4218579" cy="85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20" name="Google Shape;1120;p33"/>
          <p:cNvSpPr/>
          <p:nvPr/>
        </p:nvSpPr>
        <p:spPr>
          <a:xfrm>
            <a:off x="413165" y="6918925"/>
            <a:ext cx="625060" cy="625060"/>
          </a:xfrm>
          <a:custGeom>
            <a:rect b="b" l="l" r="r" t="t"/>
            <a:pathLst>
              <a:path extrusionOk="0" h="625060" w="625060">
                <a:moveTo>
                  <a:pt x="0" y="0"/>
                </a:moveTo>
                <a:lnTo>
                  <a:pt x="625060" y="0"/>
                </a:lnTo>
                <a:lnTo>
                  <a:pt x="625060" y="625061"/>
                </a:lnTo>
                <a:lnTo>
                  <a:pt x="0" y="6250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21" name="Google Shape;1121;p33"/>
          <p:cNvSpPr/>
          <p:nvPr/>
        </p:nvSpPr>
        <p:spPr>
          <a:xfrm>
            <a:off x="413165" y="8760467"/>
            <a:ext cx="625060" cy="625060"/>
          </a:xfrm>
          <a:custGeom>
            <a:rect b="b" l="l" r="r" t="t"/>
            <a:pathLst>
              <a:path extrusionOk="0" h="625060" w="625060">
                <a:moveTo>
                  <a:pt x="0" y="0"/>
                </a:moveTo>
                <a:lnTo>
                  <a:pt x="625060" y="0"/>
                </a:lnTo>
                <a:lnTo>
                  <a:pt x="625060" y="625060"/>
                </a:lnTo>
                <a:lnTo>
                  <a:pt x="0" y="625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22" name="Google Shape;1122;p33"/>
          <p:cNvSpPr/>
          <p:nvPr/>
        </p:nvSpPr>
        <p:spPr>
          <a:xfrm>
            <a:off x="413165" y="7840131"/>
            <a:ext cx="625060" cy="625060"/>
          </a:xfrm>
          <a:custGeom>
            <a:rect b="b" l="l" r="r" t="t"/>
            <a:pathLst>
              <a:path extrusionOk="0" h="625060" w="625060">
                <a:moveTo>
                  <a:pt x="0" y="0"/>
                </a:moveTo>
                <a:lnTo>
                  <a:pt x="625060" y="0"/>
                </a:lnTo>
                <a:lnTo>
                  <a:pt x="625060" y="625061"/>
                </a:lnTo>
                <a:lnTo>
                  <a:pt x="0" y="6250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23" name="Google Shape;1123;p33"/>
          <p:cNvSpPr txBox="1"/>
          <p:nvPr/>
        </p:nvSpPr>
        <p:spPr>
          <a:xfrm>
            <a:off x="1658601" y="749823"/>
            <a:ext cx="9155881" cy="52762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5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4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THANK</a:t>
            </a:r>
            <a:endParaRPr/>
          </a:p>
          <a:p>
            <a:pPr indent="0" lvl="0" marL="0" marR="0" rtl="0" algn="ctr">
              <a:lnSpc>
                <a:spcPct val="165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4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YOU</a:t>
            </a:r>
            <a:endParaRPr/>
          </a:p>
        </p:txBody>
      </p:sp>
      <p:sp>
        <p:nvSpPr>
          <p:cNvPr id="1124" name="Google Shape;1124;p33"/>
          <p:cNvSpPr txBox="1"/>
          <p:nvPr/>
        </p:nvSpPr>
        <p:spPr>
          <a:xfrm>
            <a:off x="1229475" y="6996505"/>
            <a:ext cx="2697639" cy="412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99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3422 3161</a:t>
            </a:r>
            <a:endParaRPr/>
          </a:p>
        </p:txBody>
      </p:sp>
      <p:sp>
        <p:nvSpPr>
          <p:cNvPr id="1125" name="Google Shape;1125;p33"/>
          <p:cNvSpPr txBox="1"/>
          <p:nvPr/>
        </p:nvSpPr>
        <p:spPr>
          <a:xfrm>
            <a:off x="1229475" y="7913477"/>
            <a:ext cx="4309805" cy="412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99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medialiteray.hk</a:t>
            </a:r>
            <a:endParaRPr/>
          </a:p>
        </p:txBody>
      </p:sp>
      <p:sp>
        <p:nvSpPr>
          <p:cNvPr id="1126" name="Google Shape;1126;p33"/>
          <p:cNvSpPr txBox="1"/>
          <p:nvPr/>
        </p:nvSpPr>
        <p:spPr>
          <a:xfrm>
            <a:off x="1229475" y="8831052"/>
            <a:ext cx="4309805" cy="412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99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wmc@hkfyg.org.hk</a:t>
            </a:r>
            <a:endParaRPr/>
          </a:p>
        </p:txBody>
      </p:sp>
      <p:sp>
        <p:nvSpPr>
          <p:cNvPr id="1127" name="Google Shape;1127;p33"/>
          <p:cNvSpPr txBox="1"/>
          <p:nvPr/>
        </p:nvSpPr>
        <p:spPr>
          <a:xfrm>
            <a:off x="5153769" y="6910176"/>
            <a:ext cx="3711922" cy="422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uTouch網上外展輔導服務</a:t>
            </a:r>
            <a:endParaRPr/>
          </a:p>
        </p:txBody>
      </p:sp>
      <p:sp>
        <p:nvSpPr>
          <p:cNvPr id="1128" name="Google Shape;1128;p33"/>
          <p:cNvSpPr txBox="1"/>
          <p:nvPr/>
        </p:nvSpPr>
        <p:spPr>
          <a:xfrm>
            <a:off x="5125481" y="8572289"/>
            <a:ext cx="1269950" cy="422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關心一線</a:t>
            </a:r>
            <a:endParaRPr/>
          </a:p>
        </p:txBody>
      </p:sp>
      <p:sp>
        <p:nvSpPr>
          <p:cNvPr id="1129" name="Google Shape;1129;p33"/>
          <p:cNvSpPr txBox="1"/>
          <p:nvPr/>
        </p:nvSpPr>
        <p:spPr>
          <a:xfrm>
            <a:off x="5175175" y="9061240"/>
            <a:ext cx="1245840" cy="422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69872" lvl="1" marL="539746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99"/>
              <a:buFont typeface="Arial"/>
              <a:buChar char="•"/>
            </a:pPr>
            <a:r>
              <a:rPr b="0" i="0" lang="en-US" sz="24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熱線 </a:t>
            </a:r>
            <a:endParaRPr/>
          </a:p>
        </p:txBody>
      </p:sp>
      <p:sp>
        <p:nvSpPr>
          <p:cNvPr id="1130" name="Google Shape;1130;p33"/>
          <p:cNvSpPr txBox="1"/>
          <p:nvPr/>
        </p:nvSpPr>
        <p:spPr>
          <a:xfrm>
            <a:off x="6458768" y="9070775"/>
            <a:ext cx="2697600" cy="3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99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2777 8899</a:t>
            </a:r>
            <a:endParaRPr/>
          </a:p>
        </p:txBody>
      </p:sp>
      <p:sp>
        <p:nvSpPr>
          <p:cNvPr id="1131" name="Google Shape;1131;p33"/>
          <p:cNvSpPr txBox="1"/>
          <p:nvPr/>
        </p:nvSpPr>
        <p:spPr>
          <a:xfrm>
            <a:off x="5153769" y="7456277"/>
            <a:ext cx="3942606" cy="8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69872" lvl="1" marL="539746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99"/>
              <a:buFont typeface="Arial"/>
              <a:buChar char="•"/>
            </a:pPr>
            <a:r>
              <a:rPr b="0" i="0" lang="en-US" sz="2499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utouch.hk</a:t>
            </a:r>
            <a:endParaRPr/>
          </a:p>
          <a:p>
            <a:pPr indent="-269872" lvl="1" marL="539746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99"/>
              <a:buFont typeface="Arial"/>
              <a:buChar char="•"/>
            </a:pPr>
            <a:r>
              <a:rPr b="0" i="0" lang="en-US" sz="2499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WhatsApp 6277 8899</a:t>
            </a:r>
            <a:endParaRPr/>
          </a:p>
        </p:txBody>
      </p:sp>
      <p:cxnSp>
        <p:nvCxnSpPr>
          <p:cNvPr id="1132" name="Google Shape;1132;p33"/>
          <p:cNvCxnSpPr/>
          <p:nvPr/>
        </p:nvCxnSpPr>
        <p:spPr>
          <a:xfrm>
            <a:off x="4764364" y="6754391"/>
            <a:ext cx="0" cy="277749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33" name="Google Shape;1133;p33"/>
          <p:cNvCxnSpPr/>
          <p:nvPr/>
        </p:nvCxnSpPr>
        <p:spPr>
          <a:xfrm>
            <a:off x="9401175" y="6754391"/>
            <a:ext cx="0" cy="277749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34" name="Google Shape;1134;p33"/>
          <p:cNvSpPr txBox="1"/>
          <p:nvPr/>
        </p:nvSpPr>
        <p:spPr>
          <a:xfrm>
            <a:off x="9645968" y="6678975"/>
            <a:ext cx="1828800" cy="366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7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16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教</a:t>
            </a:r>
            <a:endParaRPr/>
          </a:p>
          <a:p>
            <a:pPr indent="0" lvl="0" marL="0" marR="0" rtl="0" algn="l">
              <a:lnSpc>
                <a:spcPct val="117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16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學</a:t>
            </a:r>
            <a:endParaRPr/>
          </a:p>
          <a:p>
            <a:pPr indent="0" lvl="0" marL="0" marR="0" rtl="0" algn="l">
              <a:lnSpc>
                <a:spcPct val="117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16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短</a:t>
            </a:r>
            <a:endParaRPr/>
          </a:p>
          <a:p>
            <a:pPr indent="0" lvl="0" marL="0" marR="0" rtl="0" algn="l">
              <a:lnSpc>
                <a:spcPct val="117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16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片</a:t>
            </a:r>
            <a:endParaRPr/>
          </a:p>
          <a:p>
            <a:pPr indent="0" lvl="0" marL="0" marR="0" rtl="0" algn="l">
              <a:lnSpc>
                <a:spcPct val="117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167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1135" name="Google Shape;1135;p33"/>
          <p:cNvSpPr/>
          <p:nvPr/>
        </p:nvSpPr>
        <p:spPr>
          <a:xfrm>
            <a:off x="12906473" y="2980586"/>
            <a:ext cx="5238750" cy="6705600"/>
          </a:xfrm>
          <a:custGeom>
            <a:rect b="b" l="l" r="r" t="t"/>
            <a:pathLst>
              <a:path extrusionOk="0" h="6705600" w="5238750">
                <a:moveTo>
                  <a:pt x="0" y="0"/>
                </a:moveTo>
                <a:lnTo>
                  <a:pt x="5238750" y="0"/>
                </a:lnTo>
                <a:lnTo>
                  <a:pt x="5238750" y="6705600"/>
                </a:lnTo>
                <a:lnTo>
                  <a:pt x="0" y="6705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1136" name="Google Shape;1136;p33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0032835" y="6612203"/>
            <a:ext cx="3061866" cy="30618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