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10287000" cx="18288000"/>
  <p:notesSz cx="6858000" cy="9144000"/>
  <p:embeddedFontLst>
    <p:embeddedFont>
      <p:font typeface="Montserrat"/>
      <p:bold r:id="rId33"/>
      <p:boldItalic r:id="rId34"/>
    </p:embeddedFont>
    <p:embeddedFont>
      <p:font typeface="Montserrat Medium"/>
      <p:regular r:id="rId35"/>
      <p:bold r:id="rId36"/>
      <p:italic r:id="rId37"/>
      <p:boldItalic r:id="rId38"/>
    </p:embeddedFont>
    <p:embeddedFont>
      <p:font typeface="Roboto Condensed"/>
      <p:bold r:id="rId39"/>
      <p:boldItalic r:id="rId40"/>
    </p:embeddedFont>
    <p:embeddedFont>
      <p:font typeface="Noto Sans TC"/>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2" roundtripDataSignature="AMtx7mgnfbIIY70Ub2GkgRk9hMPIVy2U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Condensed-boldItalic.fntdata"/><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font" Target="fonts/NotoSansTC-bold.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MontserratMedium-regular.fnt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37" Type="http://schemas.openxmlformats.org/officeDocument/2006/relationships/font" Target="fonts/MontserratMedium-italic.fntdata"/><Relationship Id="rId14" Type="http://schemas.openxmlformats.org/officeDocument/2006/relationships/slide" Target="slides/slide9.xml"/><Relationship Id="rId36" Type="http://schemas.openxmlformats.org/officeDocument/2006/relationships/font" Target="fonts/MontserratMedium-bold.fntdata"/><Relationship Id="rId17" Type="http://schemas.openxmlformats.org/officeDocument/2006/relationships/slide" Target="slides/slide12.xml"/><Relationship Id="rId39" Type="http://schemas.openxmlformats.org/officeDocument/2006/relationships/font" Target="fonts/RobotoCondensed-bold.fntdata"/><Relationship Id="rId16" Type="http://schemas.openxmlformats.org/officeDocument/2006/relationships/slide" Target="slides/slide11.xml"/><Relationship Id="rId38" Type="http://schemas.openxmlformats.org/officeDocument/2006/relationships/font" Target="fonts/Montserrat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1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87" name="Google Shape;387;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88" name="Google Shape;388;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https://youtu.be/VQJYLJWmHYE?si=OpVXuRIZmPfmEoA5</a:t>
            </a:r>
            <a:endParaRPr/>
          </a:p>
        </p:txBody>
      </p:sp>
      <p:sp>
        <p:nvSpPr>
          <p:cNvPr id="390" name="Google Shape;390;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91" name="Google Shape;391;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03" name="Google Shape;403;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04" name="Google Shape;404;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https://youtu.be/VQJYLJWmHYE?si=OpVXuRIZmPfmEoA5</a:t>
            </a:r>
            <a:endParaRPr/>
          </a:p>
        </p:txBody>
      </p:sp>
      <p:sp>
        <p:nvSpPr>
          <p:cNvPr id="406" name="Google Shape;406;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07" name="Google Shape;407;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36" name="Google Shape;436;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37" name="Google Shape;437;p1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https://youtu.be/VQJYLJWmHYE?si=OpVXuRIZmPfmEoA5</a:t>
            </a:r>
            <a:endParaRPr/>
          </a:p>
        </p:txBody>
      </p:sp>
      <p:sp>
        <p:nvSpPr>
          <p:cNvPr id="439" name="Google Shape;439;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40" name="Google Shape;440;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1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8" name="Google Shape;498;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99" name="Google Shape;499;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What is the difference between banana and dragon fruit?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What are whales and lions?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Trump and Qin Shihuang break 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Is there a difference between ball and diving?</a:t>
            </a:r>
            <a:endParaRPr/>
          </a:p>
        </p:txBody>
      </p:sp>
      <p:sp>
        <p:nvSpPr>
          <p:cNvPr id="501" name="Google Shape;501;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02" name="Google Shape;502;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1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1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1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2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2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2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6" name="Google Shape;596;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2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p2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2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2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2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7"/>
          <p:cNvSpPr/>
          <p:nvPr>
            <p:ph idx="2" type="pic"/>
          </p:nvPr>
        </p:nvSpPr>
        <p:spPr>
          <a:xfrm>
            <a:off x="1792288" y="612775"/>
            <a:ext cx="5486400" cy="4114800"/>
          </a:xfrm>
          <a:prstGeom prst="rect">
            <a:avLst/>
          </a:prstGeom>
          <a:noFill/>
          <a:ln>
            <a:noFill/>
          </a:ln>
        </p:spPr>
      </p:sp>
      <p:sp>
        <p:nvSpPr>
          <p:cNvPr id="68" name="Google Shape;68;p3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27.jpg"/><Relationship Id="rId7"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4.png"/><Relationship Id="rId9"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4.png"/><Relationship Id="rId10" Type="http://schemas.openxmlformats.org/officeDocument/2006/relationships/image" Target="../media/image12.png"/><Relationship Id="rId9" Type="http://schemas.openxmlformats.org/officeDocument/2006/relationships/image" Target="../media/image16.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8.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6.jpg"/><Relationship Id="rId10" Type="http://schemas.openxmlformats.org/officeDocument/2006/relationships/image" Target="../media/image25.png"/><Relationship Id="rId9"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6.jpg"/><Relationship Id="rId10" Type="http://schemas.openxmlformats.org/officeDocument/2006/relationships/image" Target="../media/image25.png"/><Relationship Id="rId9"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4.jpg"/><Relationship Id="rId9"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4.jpg"/><Relationship Id="rId10" Type="http://schemas.openxmlformats.org/officeDocument/2006/relationships/image" Target="../media/image32.png"/><Relationship Id="rId9"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0.jpg"/><Relationship Id="rId9"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14.png"/><Relationship Id="rId8"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0.jpg"/><Relationship Id="rId9"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8.png"/><Relationship Id="rId8"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3.png"/><Relationship Id="rId10" Type="http://schemas.openxmlformats.org/officeDocument/2006/relationships/image" Target="../media/image6.png"/><Relationship Id="rId9" Type="http://schemas.openxmlformats.org/officeDocument/2006/relationships/image" Target="../media/image38.png"/><Relationship Id="rId5" Type="http://schemas.openxmlformats.org/officeDocument/2006/relationships/image" Target="../media/image14.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3.png"/><Relationship Id="rId10" Type="http://schemas.openxmlformats.org/officeDocument/2006/relationships/image" Target="../media/image49.png"/><Relationship Id="rId9"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35.png"/><Relationship Id="rId8"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6.png"/><Relationship Id="rId4" Type="http://schemas.openxmlformats.org/officeDocument/2006/relationships/image" Target="../media/image65.png"/><Relationship Id="rId5" Type="http://schemas.openxmlformats.org/officeDocument/2006/relationships/image" Target="../media/image44.png"/><Relationship Id="rId6"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6.png"/><Relationship Id="rId4" Type="http://schemas.openxmlformats.org/officeDocument/2006/relationships/image" Target="../media/image37.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6.png"/><Relationship Id="rId4" Type="http://schemas.openxmlformats.org/officeDocument/2006/relationships/image" Target="../media/image37.png"/><Relationship Id="rId5" Type="http://schemas.openxmlformats.org/officeDocument/2006/relationships/image" Target="../media/image39.png"/><Relationship Id="rId6" Type="http://schemas.openxmlformats.org/officeDocument/2006/relationships/image" Target="../media/image45.gif"/><Relationship Id="rId7" Type="http://schemas.openxmlformats.org/officeDocument/2006/relationships/image" Target="../media/image40.png"/><Relationship Id="rId8" Type="http://schemas.openxmlformats.org/officeDocument/2006/relationships/image" Target="../media/image41.png"/></Relationships>
</file>

<file path=ppt/slides/_rels/slide16.xml.rels><?xml version="1.0" encoding="UTF-8" standalone="yes"?><Relationships xmlns="http://schemas.openxmlformats.org/package/2006/relationships"><Relationship Id="rId11" Type="http://schemas.openxmlformats.org/officeDocument/2006/relationships/image" Target="../media/image45.gif"/><Relationship Id="rId10" Type="http://schemas.openxmlformats.org/officeDocument/2006/relationships/hyperlink" Target="https://zh.wikipedia.org/wiki/OpenAI" TargetMode="External"/><Relationship Id="rId13" Type="http://schemas.openxmlformats.org/officeDocument/2006/relationships/image" Target="../media/image57.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51.png"/><Relationship Id="rId9" Type="http://schemas.openxmlformats.org/officeDocument/2006/relationships/hyperlink" Target="https://zh.wikipedia.org/wiki/%E8%81%8A%E5%A4%A9%E6%A9%9F%E5%99%A8%E4%BA%BA" TargetMode="External"/><Relationship Id="rId5" Type="http://schemas.openxmlformats.org/officeDocument/2006/relationships/image" Target="../media/image54.png"/><Relationship Id="rId6" Type="http://schemas.openxmlformats.org/officeDocument/2006/relationships/hyperlink" Target="https://zh.wikipedia.org/wiki/%E4%BA%BA%E5%B7%A5%E6%99%BA%E8%83%BD" TargetMode="External"/><Relationship Id="rId7" Type="http://schemas.openxmlformats.org/officeDocument/2006/relationships/hyperlink" Target="https://zh.wikipedia.org/wiki/OpenAI" TargetMode="External"/><Relationship Id="rId8" Type="http://schemas.openxmlformats.org/officeDocument/2006/relationships/hyperlink" Target="https://zh.wikipedia.org/wiki/%E4%BA%BA%E5%B7%A5%E6%99%BA%E8%83%BD" TargetMode="External"/></Relationships>
</file>

<file path=ppt/slides/_rels/slide17.xml.rels><?xml version="1.0" encoding="UTF-8" standalone="yes"?><Relationships xmlns="http://schemas.openxmlformats.org/package/2006/relationships"><Relationship Id="rId11" Type="http://schemas.openxmlformats.org/officeDocument/2006/relationships/image" Target="../media/image63.jpg"/><Relationship Id="rId10" Type="http://schemas.openxmlformats.org/officeDocument/2006/relationships/image" Target="../media/image73.png"/><Relationship Id="rId12" Type="http://schemas.openxmlformats.org/officeDocument/2006/relationships/image" Target="../media/image64.jp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51.png"/><Relationship Id="rId9" Type="http://schemas.openxmlformats.org/officeDocument/2006/relationships/image" Target="../media/image66.jpg"/><Relationship Id="rId5" Type="http://schemas.openxmlformats.org/officeDocument/2006/relationships/image" Target="../media/image45.gif"/><Relationship Id="rId6" Type="http://schemas.openxmlformats.org/officeDocument/2006/relationships/image" Target="../media/image59.png"/><Relationship Id="rId7" Type="http://schemas.openxmlformats.org/officeDocument/2006/relationships/image" Target="../media/image56.png"/><Relationship Id="rId8" Type="http://schemas.openxmlformats.org/officeDocument/2006/relationships/image" Target="../media/image5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51.png"/><Relationship Id="rId5" Type="http://schemas.openxmlformats.org/officeDocument/2006/relationships/image" Target="../media/image59.png"/><Relationship Id="rId6" Type="http://schemas.openxmlformats.org/officeDocument/2006/relationships/image" Target="../media/image9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51.png"/><Relationship Id="rId9" Type="http://schemas.openxmlformats.org/officeDocument/2006/relationships/image" Target="../media/image70.png"/><Relationship Id="rId5" Type="http://schemas.openxmlformats.org/officeDocument/2006/relationships/image" Target="../media/image59.png"/><Relationship Id="rId6" Type="http://schemas.openxmlformats.org/officeDocument/2006/relationships/image" Target="../media/image85.png"/><Relationship Id="rId7" Type="http://schemas.openxmlformats.org/officeDocument/2006/relationships/image" Target="../media/image72.png"/><Relationship Id="rId8" Type="http://schemas.openxmlformats.org/officeDocument/2006/relationships/image" Target="../media/image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51.png"/><Relationship Id="rId5" Type="http://schemas.openxmlformats.org/officeDocument/2006/relationships/image" Target="../media/image62.png"/><Relationship Id="rId6" Type="http://schemas.openxmlformats.org/officeDocument/2006/relationships/image" Target="../media/image67.png"/><Relationship Id="rId7"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51.png"/><Relationship Id="rId5" Type="http://schemas.openxmlformats.org/officeDocument/2006/relationships/image" Target="../media/image62.png"/><Relationship Id="rId6" Type="http://schemas.openxmlformats.org/officeDocument/2006/relationships/image" Target="../media/image4.png"/><Relationship Id="rId7" Type="http://schemas.openxmlformats.org/officeDocument/2006/relationships/image" Target="../media/image8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6.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5.jpg"/><Relationship Id="rId4" Type="http://schemas.openxmlformats.org/officeDocument/2006/relationships/image" Target="../media/image94.png"/><Relationship Id="rId5" Type="http://schemas.openxmlformats.org/officeDocument/2006/relationships/image" Target="../media/image91.png"/><Relationship Id="rId6" Type="http://schemas.openxmlformats.org/officeDocument/2006/relationships/image" Target="../media/image69.png"/><Relationship Id="rId7" Type="http://schemas.openxmlformats.org/officeDocument/2006/relationships/image" Target="../media/image7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6.png"/><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6.png"/><Relationship Id="rId4" Type="http://schemas.openxmlformats.org/officeDocument/2006/relationships/image" Target="../media/image77.png"/><Relationship Id="rId5" Type="http://schemas.openxmlformats.org/officeDocument/2006/relationships/image" Target="../media/image75.png"/><Relationship Id="rId6" Type="http://schemas.openxmlformats.org/officeDocument/2006/relationships/image" Target="../media/image8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6.png"/><Relationship Id="rId4" Type="http://schemas.openxmlformats.org/officeDocument/2006/relationships/image" Target="../media/image83.png"/></Relationships>
</file>

<file path=ppt/slides/_rels/slide27.xml.rels><?xml version="1.0" encoding="UTF-8" standalone="yes"?><Relationships xmlns="http://schemas.openxmlformats.org/package/2006/relationships"><Relationship Id="rId11" Type="http://schemas.openxmlformats.org/officeDocument/2006/relationships/image" Target="../media/image93.png"/><Relationship Id="rId10" Type="http://schemas.openxmlformats.org/officeDocument/2006/relationships/image" Target="../media/image89.png"/><Relationship Id="rId13" Type="http://schemas.openxmlformats.org/officeDocument/2006/relationships/image" Target="../media/image90.png"/><Relationship Id="rId12" Type="http://schemas.openxmlformats.org/officeDocument/2006/relationships/image" Target="../media/image45.gif"/><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96.png"/><Relationship Id="rId4" Type="http://schemas.openxmlformats.org/officeDocument/2006/relationships/image" Target="../media/image79.png"/><Relationship Id="rId9" Type="http://schemas.openxmlformats.org/officeDocument/2006/relationships/image" Target="../media/image88.png"/><Relationship Id="rId5" Type="http://schemas.openxmlformats.org/officeDocument/2006/relationships/image" Target="../media/image80.png"/><Relationship Id="rId6" Type="http://schemas.openxmlformats.org/officeDocument/2006/relationships/image" Target="../media/image82.png"/><Relationship Id="rId7" Type="http://schemas.openxmlformats.org/officeDocument/2006/relationships/image" Target="../media/image84.png"/><Relationship Id="rId8"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p:nvPr/>
        </p:nvSpPr>
        <p:spPr>
          <a:xfrm>
            <a:off x="-33867" y="-193157"/>
            <a:ext cx="18321867" cy="10306050"/>
          </a:xfrm>
          <a:custGeom>
            <a:rect b="b" l="l" r="r" t="t"/>
            <a:pathLst>
              <a:path extrusionOk="0" h="10306050" w="18321867">
                <a:moveTo>
                  <a:pt x="0" y="0"/>
                </a:moveTo>
                <a:lnTo>
                  <a:pt x="18321867" y="0"/>
                </a:lnTo>
                <a:lnTo>
                  <a:pt x="18321867" y="10306050"/>
                </a:lnTo>
                <a:lnTo>
                  <a:pt x="0" y="10306050"/>
                </a:lnTo>
                <a:lnTo>
                  <a:pt x="0" y="0"/>
                </a:lnTo>
                <a:close/>
              </a:path>
            </a:pathLst>
          </a:custGeom>
          <a:blipFill rotWithShape="1">
            <a:blip r:embed="rId3">
              <a:alphaModFix/>
            </a:blip>
            <a:stretch>
              <a:fillRect b="0" l="0" r="0" t="0"/>
            </a:stretch>
          </a:blipFill>
          <a:ln>
            <a:noFill/>
          </a:ln>
        </p:spPr>
      </p:sp>
      <p:sp>
        <p:nvSpPr>
          <p:cNvPr id="89" name="Google Shape;89;p1"/>
          <p:cNvSpPr txBox="1"/>
          <p:nvPr/>
        </p:nvSpPr>
        <p:spPr>
          <a:xfrm>
            <a:off x="698794" y="2828901"/>
            <a:ext cx="12737880" cy="3699510"/>
          </a:xfrm>
          <a:prstGeom prst="rect">
            <a:avLst/>
          </a:prstGeom>
          <a:noFill/>
          <a:ln>
            <a:noFill/>
          </a:ln>
        </p:spPr>
        <p:txBody>
          <a:bodyPr anchorCtr="0" anchor="t" bIns="0" lIns="0" spcFirstLastPara="1" rIns="0" wrap="square" tIns="0">
            <a:spAutoFit/>
          </a:bodyPr>
          <a:lstStyle/>
          <a:p>
            <a:pPr indent="0" lvl="0" marL="0" marR="0" rtl="0" algn="l">
              <a:lnSpc>
                <a:spcPct val="167988"/>
              </a:lnSpc>
              <a:spcBef>
                <a:spcPts val="0"/>
              </a:spcBef>
              <a:spcAft>
                <a:spcPts val="0"/>
              </a:spcAft>
              <a:buNone/>
            </a:pPr>
            <a:r>
              <a:rPr b="1" i="0" lang="en-US" sz="9000" u="none" cap="none" strike="noStrike">
                <a:solidFill>
                  <a:srgbClr val="FFFFFF"/>
                </a:solidFill>
                <a:latin typeface="Noto Sans TC"/>
                <a:ea typeface="Noto Sans TC"/>
                <a:cs typeface="Noto Sans TC"/>
                <a:sym typeface="Noto Sans TC"/>
              </a:rPr>
              <a:t>人工智能 。科技課一</a:t>
            </a:r>
            <a:endParaRPr/>
          </a:p>
          <a:p>
            <a:pPr indent="0" lvl="0" marL="0" marR="0" rtl="0" algn="l">
              <a:lnSpc>
                <a:spcPct val="167988"/>
              </a:lnSpc>
              <a:spcBef>
                <a:spcPts val="0"/>
              </a:spcBef>
              <a:spcAft>
                <a:spcPts val="0"/>
              </a:spcAft>
              <a:buNone/>
            </a:pPr>
            <a:r>
              <a:rPr b="1" i="0" lang="en-US" sz="9000" u="none" cap="none" strike="noStrike">
                <a:solidFill>
                  <a:srgbClr val="5D53D8"/>
                </a:solidFill>
                <a:latin typeface="Noto Sans TC"/>
                <a:ea typeface="Noto Sans TC"/>
                <a:cs typeface="Noto Sans TC"/>
                <a:sym typeface="Noto Sans TC"/>
              </a:rPr>
              <a:t>    </a:t>
            </a:r>
            <a:r>
              <a:rPr b="1" i="0" lang="en-US" sz="9000" u="none" cap="none" strike="noStrike">
                <a:solidFill>
                  <a:srgbClr val="325ADF"/>
                </a:solidFill>
                <a:latin typeface="Noto Sans TC"/>
                <a:ea typeface="Noto Sans TC"/>
                <a:cs typeface="Noto Sans TC"/>
                <a:sym typeface="Noto Sans TC"/>
              </a:rPr>
              <a:t>人工智能時代</a:t>
            </a:r>
            <a:endParaRPr/>
          </a:p>
        </p:txBody>
      </p:sp>
      <p:grpSp>
        <p:nvGrpSpPr>
          <p:cNvPr id="90" name="Google Shape;90;p1"/>
          <p:cNvGrpSpPr/>
          <p:nvPr/>
        </p:nvGrpSpPr>
        <p:grpSpPr>
          <a:xfrm>
            <a:off x="767486" y="5563272"/>
            <a:ext cx="1038980" cy="1038980"/>
            <a:chOff x="0" y="0"/>
            <a:chExt cx="812800" cy="812800"/>
          </a:xfrm>
        </p:grpSpPr>
        <p:sp>
          <p:nvSpPr>
            <p:cNvPr id="91" name="Google Shape;91;p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3428BA"/>
                </a:gs>
                <a:gs pos="100000">
                  <a:srgbClr val="5FA2DB"/>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3" name="Google Shape;93;p1"/>
          <p:cNvSpPr/>
          <p:nvPr/>
        </p:nvSpPr>
        <p:spPr>
          <a:xfrm>
            <a:off x="767486" y="8648700"/>
            <a:ext cx="5836596" cy="1028700"/>
          </a:xfrm>
          <a:custGeom>
            <a:rect b="b" l="l" r="r" t="t"/>
            <a:pathLst>
              <a:path extrusionOk="0" h="1028700" w="5836596">
                <a:moveTo>
                  <a:pt x="0" y="0"/>
                </a:moveTo>
                <a:lnTo>
                  <a:pt x="5836596" y="0"/>
                </a:lnTo>
                <a:lnTo>
                  <a:pt x="5836596" y="1028700"/>
                </a:lnTo>
                <a:lnTo>
                  <a:pt x="0" y="1028700"/>
                </a:lnTo>
                <a:lnTo>
                  <a:pt x="0" y="0"/>
                </a:lnTo>
                <a:close/>
              </a:path>
            </a:pathLst>
          </a:custGeom>
          <a:blipFill rotWithShape="1">
            <a:blip r:embed="rId4">
              <a:alphaModFix/>
            </a:blip>
            <a:stretch>
              <a:fillRect b="0" l="0" r="0" t="0"/>
            </a:stretch>
          </a:blipFill>
          <a:ln>
            <a:noFill/>
          </a:ln>
        </p:spPr>
      </p:sp>
      <p:grpSp>
        <p:nvGrpSpPr>
          <p:cNvPr id="94" name="Google Shape;94;p1"/>
          <p:cNvGrpSpPr/>
          <p:nvPr/>
        </p:nvGrpSpPr>
        <p:grpSpPr>
          <a:xfrm>
            <a:off x="8992127" y="8880261"/>
            <a:ext cx="8575911" cy="522715"/>
            <a:chOff x="0" y="-57150"/>
            <a:chExt cx="11434548" cy="696954"/>
          </a:xfrm>
        </p:grpSpPr>
        <p:sp>
          <p:nvSpPr>
            <p:cNvPr id="95" name="Google Shape;95;p1"/>
            <p:cNvSpPr txBox="1"/>
            <p:nvPr/>
          </p:nvSpPr>
          <p:spPr>
            <a:xfrm>
              <a:off x="222633" y="-57150"/>
              <a:ext cx="10939118" cy="696954"/>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b="0" i="0" lang="en-US" sz="3214" u="none" cap="none" strike="noStrike">
                  <a:solidFill>
                    <a:srgbClr val="FFFFFF"/>
                  </a:solidFill>
                  <a:latin typeface="Noto Sans TC"/>
                  <a:ea typeface="Noto Sans TC"/>
                  <a:cs typeface="Noto Sans TC"/>
                  <a:sym typeface="Noto Sans TC"/>
                </a:rPr>
                <a:t>Project NEXT 新興科技素養及價值教育計劃</a:t>
              </a:r>
              <a:endParaRPr/>
            </a:p>
          </p:txBody>
        </p:sp>
        <p:sp>
          <p:nvSpPr>
            <p:cNvPr id="96" name="Google Shape;96;p1"/>
            <p:cNvSpPr/>
            <p:nvPr/>
          </p:nvSpPr>
          <p:spPr>
            <a:xfrm>
              <a:off x="0" y="208585"/>
              <a:ext cx="222633" cy="222633"/>
            </a:xfrm>
            <a:custGeom>
              <a:rect b="b" l="l" r="r" t="t"/>
              <a:pathLst>
                <a:path extrusionOk="0" h="222633" w="222633">
                  <a:moveTo>
                    <a:pt x="0" y="0"/>
                  </a:moveTo>
                  <a:lnTo>
                    <a:pt x="222633" y="0"/>
                  </a:lnTo>
                  <a:lnTo>
                    <a:pt x="222633" y="222634"/>
                  </a:lnTo>
                  <a:lnTo>
                    <a:pt x="0" y="222634"/>
                  </a:lnTo>
                  <a:lnTo>
                    <a:pt x="0" y="0"/>
                  </a:lnTo>
                  <a:close/>
                </a:path>
              </a:pathLst>
            </a:custGeom>
            <a:blipFill rotWithShape="1">
              <a:blip r:embed="rId5">
                <a:alphaModFix/>
              </a:blip>
              <a:stretch>
                <a:fillRect b="0" l="0" r="0" t="0"/>
              </a:stretch>
            </a:blipFill>
            <a:ln>
              <a:noFill/>
            </a:ln>
          </p:spPr>
        </p:sp>
        <p:sp>
          <p:nvSpPr>
            <p:cNvPr id="97" name="Google Shape;97;p1"/>
            <p:cNvSpPr/>
            <p:nvPr/>
          </p:nvSpPr>
          <p:spPr>
            <a:xfrm>
              <a:off x="11211915" y="208585"/>
              <a:ext cx="222633" cy="222633"/>
            </a:xfrm>
            <a:custGeom>
              <a:rect b="b" l="l" r="r" t="t"/>
              <a:pathLst>
                <a:path extrusionOk="0" h="222633" w="222633">
                  <a:moveTo>
                    <a:pt x="0" y="0"/>
                  </a:moveTo>
                  <a:lnTo>
                    <a:pt x="222633" y="0"/>
                  </a:lnTo>
                  <a:lnTo>
                    <a:pt x="222633" y="222634"/>
                  </a:lnTo>
                  <a:lnTo>
                    <a:pt x="0" y="222634"/>
                  </a:lnTo>
                  <a:lnTo>
                    <a:pt x="0" y="0"/>
                  </a:lnTo>
                  <a:close/>
                </a:path>
              </a:pathLst>
            </a:custGeom>
            <a:blipFill rotWithShape="1">
              <a:blip r:embed="rId5">
                <a:alphaModFix/>
              </a:blip>
              <a:stretch>
                <a:fillRect b="0" l="0" r="0" t="0"/>
              </a:stretch>
            </a:blipFill>
            <a:ln>
              <a:noFill/>
            </a:ln>
          </p:spPr>
        </p:sp>
      </p:grpSp>
      <p:sp>
        <p:nvSpPr>
          <p:cNvPr id="98" name="Google Shape;98;p1"/>
          <p:cNvSpPr/>
          <p:nvPr/>
        </p:nvSpPr>
        <p:spPr>
          <a:xfrm>
            <a:off x="745526" y="551356"/>
            <a:ext cx="5701200" cy="1474448"/>
          </a:xfrm>
          <a:custGeom>
            <a:rect b="b" l="l" r="r" t="t"/>
            <a:pathLst>
              <a:path extrusionOk="0" h="1474448" w="5701200">
                <a:moveTo>
                  <a:pt x="0" y="0"/>
                </a:moveTo>
                <a:lnTo>
                  <a:pt x="5701199" y="0"/>
                </a:lnTo>
                <a:lnTo>
                  <a:pt x="5701199" y="1474448"/>
                </a:lnTo>
                <a:lnTo>
                  <a:pt x="0" y="1474448"/>
                </a:lnTo>
                <a:lnTo>
                  <a:pt x="0" y="0"/>
                </a:lnTo>
                <a:close/>
              </a:path>
            </a:pathLst>
          </a:custGeom>
          <a:blipFill rotWithShape="1">
            <a:blip r:embed="rId6">
              <a:alphaModFix/>
            </a:blip>
            <a:stretch>
              <a:fillRect b="0" l="0" r="0" t="0"/>
            </a:stretch>
          </a:blipFill>
          <a:ln>
            <a:noFill/>
          </a:ln>
        </p:spPr>
      </p:sp>
      <p:sp>
        <p:nvSpPr>
          <p:cNvPr id="99" name="Google Shape;99;p1"/>
          <p:cNvSpPr txBox="1"/>
          <p:nvPr/>
        </p:nvSpPr>
        <p:spPr>
          <a:xfrm>
            <a:off x="869155" y="8730546"/>
            <a:ext cx="2621610" cy="779282"/>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None/>
            </a:pPr>
            <a:r>
              <a:rPr b="0" i="0" lang="en-US" sz="4569" u="none" cap="none" strike="noStrike">
                <a:solidFill>
                  <a:srgbClr val="1779A9"/>
                </a:solidFill>
                <a:latin typeface="Noto Sans TC"/>
                <a:ea typeface="Noto Sans TC"/>
                <a:cs typeface="Noto Sans TC"/>
                <a:sym typeface="Noto Sans TC"/>
              </a:rPr>
              <a:t>教學簡報</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grpSp>
        <p:nvGrpSpPr>
          <p:cNvPr id="105" name="Google Shape;105;p2"/>
          <p:cNvGrpSpPr/>
          <p:nvPr/>
        </p:nvGrpSpPr>
        <p:grpSpPr>
          <a:xfrm>
            <a:off x="13454432" y="1633686"/>
            <a:ext cx="7133684" cy="8782854"/>
            <a:chOff x="0" y="-28575"/>
            <a:chExt cx="2167467" cy="2668543"/>
          </a:xfrm>
        </p:grpSpPr>
        <p:sp>
          <p:nvSpPr>
            <p:cNvPr id="106" name="Google Shape;106;p2"/>
            <p:cNvSpPr/>
            <p:nvPr/>
          </p:nvSpPr>
          <p:spPr>
            <a:xfrm>
              <a:off x="0" y="0"/>
              <a:ext cx="2167467" cy="2639968"/>
            </a:xfrm>
            <a:custGeom>
              <a:rect b="b" l="l" r="r" t="t"/>
              <a:pathLst>
                <a:path extrusionOk="0" h="2639968" w="2167467">
                  <a:moveTo>
                    <a:pt x="95503" y="0"/>
                  </a:moveTo>
                  <a:lnTo>
                    <a:pt x="2071964" y="0"/>
                  </a:lnTo>
                  <a:cubicBezTo>
                    <a:pt x="2124708" y="0"/>
                    <a:pt x="2167467" y="42758"/>
                    <a:pt x="2167467" y="95503"/>
                  </a:cubicBezTo>
                  <a:lnTo>
                    <a:pt x="2167467" y="2544465"/>
                  </a:lnTo>
                  <a:cubicBezTo>
                    <a:pt x="2167467" y="2597210"/>
                    <a:pt x="2124708" y="2639968"/>
                    <a:pt x="2071964" y="2639968"/>
                  </a:cubicBezTo>
                  <a:lnTo>
                    <a:pt x="95503" y="2639968"/>
                  </a:lnTo>
                  <a:cubicBezTo>
                    <a:pt x="42758" y="2639968"/>
                    <a:pt x="0" y="2597210"/>
                    <a:pt x="0" y="2544465"/>
                  </a:cubicBezTo>
                  <a:lnTo>
                    <a:pt x="0" y="95503"/>
                  </a:lnTo>
                  <a:cubicBezTo>
                    <a:pt x="0" y="42758"/>
                    <a:pt x="42758" y="0"/>
                    <a:pt x="95503" y="0"/>
                  </a:cubicBez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txBox="1"/>
            <p:nvPr/>
          </p:nvSpPr>
          <p:spPr>
            <a:xfrm>
              <a:off x="0" y="-28575"/>
              <a:ext cx="2167467" cy="266854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8" name="Google Shape;108;p2"/>
          <p:cNvSpPr/>
          <p:nvPr/>
        </p:nvSpPr>
        <p:spPr>
          <a:xfrm>
            <a:off x="15660959" y="931545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7" r="0" t="0"/>
            </a:stretch>
          </a:blipFill>
          <a:ln>
            <a:noFill/>
          </a:ln>
        </p:spPr>
      </p:sp>
      <p:sp>
        <p:nvSpPr>
          <p:cNvPr id="109" name="Google Shape;109;p2"/>
          <p:cNvSpPr/>
          <p:nvPr/>
        </p:nvSpPr>
        <p:spPr>
          <a:xfrm>
            <a:off x="1029270" y="4470362"/>
            <a:ext cx="1069658" cy="1069658"/>
          </a:xfrm>
          <a:custGeom>
            <a:rect b="b" l="l" r="r" t="t"/>
            <a:pathLst>
              <a:path extrusionOk="0" h="1069658" w="1069658">
                <a:moveTo>
                  <a:pt x="0" y="0"/>
                </a:moveTo>
                <a:lnTo>
                  <a:pt x="1069657" y="0"/>
                </a:lnTo>
                <a:lnTo>
                  <a:pt x="1069657" y="1069658"/>
                </a:lnTo>
                <a:lnTo>
                  <a:pt x="0" y="1069658"/>
                </a:lnTo>
                <a:lnTo>
                  <a:pt x="0" y="0"/>
                </a:lnTo>
                <a:close/>
              </a:path>
            </a:pathLst>
          </a:custGeom>
          <a:blipFill rotWithShape="1">
            <a:blip r:embed="rId5">
              <a:alphaModFix/>
            </a:blip>
            <a:stretch>
              <a:fillRect b="0" l="0" r="0" t="0"/>
            </a:stretch>
          </a:blipFill>
          <a:ln>
            <a:noFill/>
          </a:ln>
        </p:spPr>
      </p:sp>
      <p:sp>
        <p:nvSpPr>
          <p:cNvPr id="110" name="Google Shape;110;p2"/>
          <p:cNvSpPr/>
          <p:nvPr/>
        </p:nvSpPr>
        <p:spPr>
          <a:xfrm>
            <a:off x="1028700" y="6944991"/>
            <a:ext cx="1069658" cy="1069658"/>
          </a:xfrm>
          <a:custGeom>
            <a:rect b="b" l="l" r="r" t="t"/>
            <a:pathLst>
              <a:path extrusionOk="0" h="1069658" w="1069658">
                <a:moveTo>
                  <a:pt x="0" y="0"/>
                </a:moveTo>
                <a:lnTo>
                  <a:pt x="1069658" y="0"/>
                </a:lnTo>
                <a:lnTo>
                  <a:pt x="1069658" y="1069657"/>
                </a:lnTo>
                <a:lnTo>
                  <a:pt x="0" y="1069657"/>
                </a:lnTo>
                <a:lnTo>
                  <a:pt x="0" y="0"/>
                </a:lnTo>
                <a:close/>
              </a:path>
            </a:pathLst>
          </a:custGeom>
          <a:blipFill rotWithShape="1">
            <a:blip r:embed="rId5">
              <a:alphaModFix/>
            </a:blip>
            <a:stretch>
              <a:fillRect b="0" l="0" r="0" t="0"/>
            </a:stretch>
          </a:blipFill>
          <a:ln>
            <a:noFill/>
          </a:ln>
        </p:spPr>
      </p:sp>
      <p:grpSp>
        <p:nvGrpSpPr>
          <p:cNvPr id="111" name="Google Shape;111;p2"/>
          <p:cNvGrpSpPr/>
          <p:nvPr/>
        </p:nvGrpSpPr>
        <p:grpSpPr>
          <a:xfrm>
            <a:off x="1029270" y="1628629"/>
            <a:ext cx="5951308" cy="1687711"/>
            <a:chOff x="0" y="-38100"/>
            <a:chExt cx="1567423" cy="444500"/>
          </a:xfrm>
        </p:grpSpPr>
        <p:sp>
          <p:nvSpPr>
            <p:cNvPr id="112" name="Google Shape;112;p2"/>
            <p:cNvSpPr/>
            <p:nvPr/>
          </p:nvSpPr>
          <p:spPr>
            <a:xfrm>
              <a:off x="0" y="0"/>
              <a:ext cx="1567423" cy="406400"/>
            </a:xfrm>
            <a:custGeom>
              <a:rect b="b" l="l" r="r" t="t"/>
              <a:pathLst>
                <a:path extrusionOk="0" h="406400" w="1567423">
                  <a:moveTo>
                    <a:pt x="1364223" y="0"/>
                  </a:moveTo>
                  <a:cubicBezTo>
                    <a:pt x="1476447" y="0"/>
                    <a:pt x="1567423" y="90976"/>
                    <a:pt x="1567423" y="203200"/>
                  </a:cubicBezTo>
                  <a:cubicBezTo>
                    <a:pt x="1567423" y="315424"/>
                    <a:pt x="1476447" y="406400"/>
                    <a:pt x="1364223" y="406400"/>
                  </a:cubicBezTo>
                  <a:lnTo>
                    <a:pt x="203200" y="406400"/>
                  </a:lnTo>
                  <a:cubicBezTo>
                    <a:pt x="90976" y="406400"/>
                    <a:pt x="0" y="315424"/>
                    <a:pt x="0" y="203200"/>
                  </a:cubicBezTo>
                  <a:cubicBezTo>
                    <a:pt x="0" y="90976"/>
                    <a:pt x="90976" y="0"/>
                    <a:pt x="203200"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txBox="1"/>
            <p:nvPr/>
          </p:nvSpPr>
          <p:spPr>
            <a:xfrm>
              <a:off x="0" y="-38100"/>
              <a:ext cx="1567423"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4" name="Google Shape;114;p2"/>
          <p:cNvSpPr txBox="1"/>
          <p:nvPr/>
        </p:nvSpPr>
        <p:spPr>
          <a:xfrm>
            <a:off x="2413252" y="4317625"/>
            <a:ext cx="8252843" cy="2094395"/>
          </a:xfrm>
          <a:prstGeom prst="rect">
            <a:avLst/>
          </a:prstGeom>
          <a:noFill/>
          <a:ln>
            <a:noFill/>
          </a:ln>
        </p:spPr>
        <p:txBody>
          <a:bodyPr anchorCtr="0" anchor="t" bIns="0" lIns="0" spcFirstLastPara="1" rIns="0" wrap="square" tIns="0">
            <a:spAutoFit/>
          </a:bodyPr>
          <a:lstStyle/>
          <a:p>
            <a:pPr indent="0" lvl="0" marL="0" marR="0" rtl="0" algn="l">
              <a:lnSpc>
                <a:spcPct val="127034"/>
              </a:lnSpc>
              <a:spcBef>
                <a:spcPts val="0"/>
              </a:spcBef>
              <a:spcAft>
                <a:spcPts val="0"/>
              </a:spcAft>
              <a:buNone/>
            </a:pPr>
            <a:r>
              <a:rPr b="0" i="0" lang="en-US" sz="6551" u="none" cap="none" strike="noStrike">
                <a:solidFill>
                  <a:srgbClr val="1A3ECD"/>
                </a:solidFill>
                <a:latin typeface="Noto Sans TC"/>
                <a:ea typeface="Noto Sans TC"/>
                <a:cs typeface="Noto Sans TC"/>
                <a:sym typeface="Noto Sans TC"/>
              </a:rPr>
              <a:t>學習人工智能（A.I.）基本概念及知識</a:t>
            </a:r>
            <a:endParaRPr/>
          </a:p>
        </p:txBody>
      </p:sp>
      <p:sp>
        <p:nvSpPr>
          <p:cNvPr id="115" name="Google Shape;115;p2"/>
          <p:cNvSpPr txBox="1"/>
          <p:nvPr/>
        </p:nvSpPr>
        <p:spPr>
          <a:xfrm>
            <a:off x="2413252" y="6821166"/>
            <a:ext cx="7823642" cy="2094395"/>
          </a:xfrm>
          <a:prstGeom prst="rect">
            <a:avLst/>
          </a:prstGeom>
          <a:noFill/>
          <a:ln>
            <a:noFill/>
          </a:ln>
        </p:spPr>
        <p:txBody>
          <a:bodyPr anchorCtr="0" anchor="t" bIns="0" lIns="0" spcFirstLastPara="1" rIns="0" wrap="square" tIns="0">
            <a:spAutoFit/>
          </a:bodyPr>
          <a:lstStyle/>
          <a:p>
            <a:pPr indent="0" lvl="1" marL="0" marR="0" rtl="0" algn="l">
              <a:lnSpc>
                <a:spcPct val="127034"/>
              </a:lnSpc>
              <a:spcBef>
                <a:spcPts val="0"/>
              </a:spcBef>
              <a:spcAft>
                <a:spcPts val="0"/>
              </a:spcAft>
              <a:buNone/>
            </a:pPr>
            <a:r>
              <a:rPr b="0" i="0" lang="en-US" sz="6551" u="none" cap="none" strike="noStrike">
                <a:solidFill>
                  <a:srgbClr val="1A3ECD"/>
                </a:solidFill>
                <a:latin typeface="Noto Sans TC"/>
                <a:ea typeface="Noto Sans TC"/>
                <a:cs typeface="Noto Sans TC"/>
                <a:sym typeface="Noto Sans TC"/>
              </a:rPr>
              <a:t>認識A.I.在現今社會日常生活中的應用</a:t>
            </a:r>
            <a:endParaRPr/>
          </a:p>
        </p:txBody>
      </p:sp>
      <p:sp>
        <p:nvSpPr>
          <p:cNvPr id="116" name="Google Shape;116;p2"/>
          <p:cNvSpPr txBox="1"/>
          <p:nvPr/>
        </p:nvSpPr>
        <p:spPr>
          <a:xfrm>
            <a:off x="1028700" y="1988037"/>
            <a:ext cx="5951877" cy="1237381"/>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目標</a:t>
            </a:r>
            <a:endParaRPr/>
          </a:p>
        </p:txBody>
      </p:sp>
      <p:grpSp>
        <p:nvGrpSpPr>
          <p:cNvPr id="117" name="Google Shape;117;p2"/>
          <p:cNvGrpSpPr/>
          <p:nvPr/>
        </p:nvGrpSpPr>
        <p:grpSpPr>
          <a:xfrm>
            <a:off x="11348363" y="2910242"/>
            <a:ext cx="5805378" cy="5995794"/>
            <a:chOff x="0" y="0"/>
            <a:chExt cx="6350000" cy="6558280"/>
          </a:xfrm>
        </p:grpSpPr>
        <p:sp>
          <p:nvSpPr>
            <p:cNvPr id="118" name="Google Shape;118;p2"/>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b="0" l="-1677" r="-167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2"/>
          <p:cNvGrpSpPr/>
          <p:nvPr/>
        </p:nvGrpSpPr>
        <p:grpSpPr>
          <a:xfrm>
            <a:off x="11368197" y="2910242"/>
            <a:ext cx="5805378" cy="5995794"/>
            <a:chOff x="0" y="0"/>
            <a:chExt cx="6350000" cy="6558280"/>
          </a:xfrm>
        </p:grpSpPr>
        <p:sp>
          <p:nvSpPr>
            <p:cNvPr id="121" name="Google Shape;121;p2"/>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b="-22742" l="0" r="0" t="-1003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1719CF"/>
                </a:gs>
                <a:gs pos="100000">
                  <a:srgbClr val="0DCF7E"/>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3"/>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128" name="Google Shape;128;p3"/>
          <p:cNvSpPr/>
          <p:nvPr/>
        </p:nvSpPr>
        <p:spPr>
          <a:xfrm>
            <a:off x="2119636" y="3216576"/>
            <a:ext cx="8408421" cy="4729096"/>
          </a:xfrm>
          <a:custGeom>
            <a:rect b="b" l="l" r="r" t="t"/>
            <a:pathLst>
              <a:path extrusionOk="0" h="619199" w="1100948">
                <a:moveTo>
                  <a:pt x="32226" y="0"/>
                </a:moveTo>
                <a:lnTo>
                  <a:pt x="1068722" y="0"/>
                </a:lnTo>
                <a:cubicBezTo>
                  <a:pt x="1077269" y="0"/>
                  <a:pt x="1085465" y="3395"/>
                  <a:pt x="1091509" y="9439"/>
                </a:cubicBezTo>
                <a:cubicBezTo>
                  <a:pt x="1097552" y="15482"/>
                  <a:pt x="1100948" y="23679"/>
                  <a:pt x="1100948" y="32226"/>
                </a:cubicBezTo>
                <a:lnTo>
                  <a:pt x="1100948" y="586973"/>
                </a:lnTo>
                <a:cubicBezTo>
                  <a:pt x="1100948" y="604771"/>
                  <a:pt x="1086520" y="619199"/>
                  <a:pt x="1068722" y="619199"/>
                </a:cubicBezTo>
                <a:lnTo>
                  <a:pt x="32226" y="619199"/>
                </a:lnTo>
                <a:cubicBezTo>
                  <a:pt x="23679" y="619199"/>
                  <a:pt x="15482" y="615804"/>
                  <a:pt x="9439" y="609760"/>
                </a:cubicBezTo>
                <a:cubicBezTo>
                  <a:pt x="3395" y="603717"/>
                  <a:pt x="0" y="595520"/>
                  <a:pt x="0" y="586973"/>
                </a:cubicBezTo>
                <a:lnTo>
                  <a:pt x="0" y="32226"/>
                </a:lnTo>
                <a:cubicBezTo>
                  <a:pt x="0" y="14428"/>
                  <a:pt x="14428" y="0"/>
                  <a:pt x="32226" y="0"/>
                </a:cubicBezTo>
                <a:close/>
              </a:path>
            </a:pathLst>
          </a:custGeom>
          <a:blipFill rotWithShape="1">
            <a:blip r:embed="rId4">
              <a:alphaModFix/>
            </a:blip>
            <a:stretch>
              <a:fillRect b="-17567" l="0" r="-10701" t="-17569"/>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130" name="Google Shape;130;p3"/>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131" name="Google Shape;131;p3"/>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132" name="Google Shape;132;p3"/>
          <p:cNvGrpSpPr/>
          <p:nvPr/>
        </p:nvGrpSpPr>
        <p:grpSpPr>
          <a:xfrm>
            <a:off x="1030757" y="-3987589"/>
            <a:ext cx="15840494" cy="5904936"/>
            <a:chOff x="0" y="-28575"/>
            <a:chExt cx="4171982" cy="1555209"/>
          </a:xfrm>
        </p:grpSpPr>
        <p:sp>
          <p:nvSpPr>
            <p:cNvPr id="133" name="Google Shape;133;p3"/>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5" name="Google Shape;135;p3"/>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136" name="Google Shape;136;p3"/>
          <p:cNvGrpSpPr/>
          <p:nvPr/>
        </p:nvGrpSpPr>
        <p:grpSpPr>
          <a:xfrm>
            <a:off x="11929964" y="3498832"/>
            <a:ext cx="5727575" cy="1594639"/>
            <a:chOff x="0" y="-176083"/>
            <a:chExt cx="7636766" cy="2126185"/>
          </a:xfrm>
        </p:grpSpPr>
        <p:grpSp>
          <p:nvGrpSpPr>
            <p:cNvPr id="137" name="Google Shape;137;p3"/>
            <p:cNvGrpSpPr/>
            <p:nvPr/>
          </p:nvGrpSpPr>
          <p:grpSpPr>
            <a:xfrm>
              <a:off x="0" y="-176083"/>
              <a:ext cx="6879401" cy="2126185"/>
              <a:chOff x="0" y="-38100"/>
              <a:chExt cx="1488534" cy="460054"/>
            </a:xfrm>
          </p:grpSpPr>
          <p:sp>
            <p:nvSpPr>
              <p:cNvPr id="138" name="Google Shape;138;p3"/>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0" name="Google Shape;140;p3"/>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141" name="Google Shape;141;p3"/>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grpSp>
        <p:nvGrpSpPr>
          <p:cNvPr id="142" name="Google Shape;142;p3"/>
          <p:cNvGrpSpPr/>
          <p:nvPr/>
        </p:nvGrpSpPr>
        <p:grpSpPr>
          <a:xfrm>
            <a:off x="11919932" y="6005858"/>
            <a:ext cx="5737606" cy="1594639"/>
            <a:chOff x="0" y="-176083"/>
            <a:chExt cx="7650142" cy="2126185"/>
          </a:xfrm>
        </p:grpSpPr>
        <p:grpSp>
          <p:nvGrpSpPr>
            <p:cNvPr id="143" name="Google Shape;143;p3"/>
            <p:cNvGrpSpPr/>
            <p:nvPr/>
          </p:nvGrpSpPr>
          <p:grpSpPr>
            <a:xfrm>
              <a:off x="0" y="-176083"/>
              <a:ext cx="6879401" cy="2126185"/>
              <a:chOff x="0" y="-38100"/>
              <a:chExt cx="1488534" cy="460054"/>
            </a:xfrm>
          </p:grpSpPr>
          <p:sp>
            <p:nvSpPr>
              <p:cNvPr id="144" name="Google Shape;144;p3"/>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6" name="Google Shape;146;p3"/>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8">
                <a:alphaModFix/>
              </a:blip>
              <a:stretch>
                <a:fillRect b="0" l="0" r="0" t="0"/>
              </a:stretch>
            </a:blipFill>
            <a:ln>
              <a:noFill/>
            </a:ln>
          </p:spPr>
        </p:sp>
        <p:sp>
          <p:nvSpPr>
            <p:cNvPr id="147" name="Google Shape;147;p3"/>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148" name="Google Shape;148;p3"/>
          <p:cNvSpPr/>
          <p:nvPr/>
        </p:nvSpPr>
        <p:spPr>
          <a:xfrm>
            <a:off x="17992" y="8462313"/>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9">
              <a:alphaModFix amt="52999"/>
            </a:blip>
            <a:stretch>
              <a:fillRect b="-77700" l="0" r="0" t="-116876"/>
            </a:stretch>
          </a:blipFill>
          <a:ln>
            <a:noFill/>
          </a:ln>
        </p:spPr>
      </p:sp>
      <p:sp>
        <p:nvSpPr>
          <p:cNvPr id="149" name="Google Shape;149;p3"/>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計算機</a:t>
            </a:r>
            <a:endParaRPr/>
          </a:p>
        </p:txBody>
      </p:sp>
      <p:sp>
        <p:nvSpPr>
          <p:cNvPr id="150" name="Google Shape;150;p3"/>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4"/>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156" name="Google Shape;156;p4"/>
          <p:cNvSpPr/>
          <p:nvPr/>
        </p:nvSpPr>
        <p:spPr>
          <a:xfrm>
            <a:off x="2672328" y="3216576"/>
            <a:ext cx="6956031" cy="3912237"/>
          </a:xfrm>
          <a:custGeom>
            <a:rect b="b" l="l" r="r" t="t"/>
            <a:pathLst>
              <a:path extrusionOk="0" h="619199" w="1100948">
                <a:moveTo>
                  <a:pt x="38954" y="0"/>
                </a:moveTo>
                <a:lnTo>
                  <a:pt x="1061993" y="0"/>
                </a:lnTo>
                <a:cubicBezTo>
                  <a:pt x="1083507" y="0"/>
                  <a:pt x="1100948" y="17440"/>
                  <a:pt x="1100948" y="38954"/>
                </a:cubicBezTo>
                <a:lnTo>
                  <a:pt x="1100948" y="580245"/>
                </a:lnTo>
                <a:cubicBezTo>
                  <a:pt x="1100948" y="601759"/>
                  <a:pt x="1083507" y="619199"/>
                  <a:pt x="1061993" y="619199"/>
                </a:cubicBezTo>
                <a:lnTo>
                  <a:pt x="38954" y="619199"/>
                </a:lnTo>
                <a:cubicBezTo>
                  <a:pt x="17440" y="619199"/>
                  <a:pt x="0" y="601759"/>
                  <a:pt x="0" y="580245"/>
                </a:cubicBezTo>
                <a:lnTo>
                  <a:pt x="0" y="38954"/>
                </a:lnTo>
                <a:cubicBezTo>
                  <a:pt x="0" y="17440"/>
                  <a:pt x="17440" y="0"/>
                  <a:pt x="38954" y="0"/>
                </a:cubicBezTo>
                <a:close/>
              </a:path>
            </a:pathLst>
          </a:custGeom>
          <a:blipFill rotWithShape="1">
            <a:blip r:embed="rId4">
              <a:alphaModFix/>
            </a:blip>
            <a:stretch>
              <a:fillRect b="-17567" l="0" r="-10701" t="-17569"/>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4"/>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158" name="Google Shape;158;p4"/>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159" name="Google Shape;159;p4"/>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160" name="Google Shape;160;p4"/>
          <p:cNvGrpSpPr/>
          <p:nvPr/>
        </p:nvGrpSpPr>
        <p:grpSpPr>
          <a:xfrm>
            <a:off x="1030757" y="-3987589"/>
            <a:ext cx="15840494" cy="5904936"/>
            <a:chOff x="0" y="-28575"/>
            <a:chExt cx="4171982" cy="1555209"/>
          </a:xfrm>
        </p:grpSpPr>
        <p:sp>
          <p:nvSpPr>
            <p:cNvPr id="161" name="Google Shape;161;p4"/>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3" name="Google Shape;163;p4"/>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164" name="Google Shape;164;p4"/>
          <p:cNvGrpSpPr/>
          <p:nvPr/>
        </p:nvGrpSpPr>
        <p:grpSpPr>
          <a:xfrm>
            <a:off x="11919932" y="4078300"/>
            <a:ext cx="5737606" cy="1594639"/>
            <a:chOff x="0" y="-176083"/>
            <a:chExt cx="7650142" cy="2126185"/>
          </a:xfrm>
        </p:grpSpPr>
        <p:grpSp>
          <p:nvGrpSpPr>
            <p:cNvPr id="165" name="Google Shape;165;p4"/>
            <p:cNvGrpSpPr/>
            <p:nvPr/>
          </p:nvGrpSpPr>
          <p:grpSpPr>
            <a:xfrm>
              <a:off x="0" y="-176083"/>
              <a:ext cx="6879401" cy="2126185"/>
              <a:chOff x="0" y="-38100"/>
              <a:chExt cx="1488534" cy="460054"/>
            </a:xfrm>
          </p:grpSpPr>
          <p:sp>
            <p:nvSpPr>
              <p:cNvPr id="166" name="Google Shape;166;p4"/>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8" name="Google Shape;168;p4"/>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7">
                <a:alphaModFix/>
              </a:blip>
              <a:stretch>
                <a:fillRect b="0" l="0" r="0" t="0"/>
              </a:stretch>
            </a:blipFill>
            <a:ln>
              <a:noFill/>
            </a:ln>
          </p:spPr>
        </p:sp>
        <p:sp>
          <p:nvSpPr>
            <p:cNvPr id="169" name="Google Shape;169;p4"/>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170" name="Google Shape;170;p4"/>
          <p:cNvSpPr/>
          <p:nvPr/>
        </p:nvSpPr>
        <p:spPr>
          <a:xfrm>
            <a:off x="17992" y="7433249"/>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8">
              <a:alphaModFix amt="52999"/>
            </a:blip>
            <a:stretch>
              <a:fillRect b="-77700" l="0" r="0" t="-116876"/>
            </a:stretch>
          </a:blipFill>
          <a:ln>
            <a:noFill/>
          </a:ln>
        </p:spPr>
      </p:sp>
      <p:sp>
        <p:nvSpPr>
          <p:cNvPr id="171" name="Google Shape;171;p4"/>
          <p:cNvSpPr/>
          <p:nvPr/>
        </p:nvSpPr>
        <p:spPr>
          <a:xfrm>
            <a:off x="14477400" y="7033563"/>
            <a:ext cx="2164913" cy="2762250"/>
          </a:xfrm>
          <a:custGeom>
            <a:rect b="b" l="l" r="r" t="t"/>
            <a:pathLst>
              <a:path extrusionOk="0" h="2762250" w="2164913">
                <a:moveTo>
                  <a:pt x="0" y="0"/>
                </a:moveTo>
                <a:lnTo>
                  <a:pt x="2164914" y="0"/>
                </a:lnTo>
                <a:lnTo>
                  <a:pt x="2164914" y="2762250"/>
                </a:lnTo>
                <a:lnTo>
                  <a:pt x="0" y="2762250"/>
                </a:lnTo>
                <a:lnTo>
                  <a:pt x="0" y="0"/>
                </a:lnTo>
                <a:close/>
              </a:path>
            </a:pathLst>
          </a:custGeom>
          <a:blipFill rotWithShape="1">
            <a:blip r:embed="rId9">
              <a:alphaModFix/>
            </a:blip>
            <a:stretch>
              <a:fillRect b="0" l="0" r="0" t="0"/>
            </a:stretch>
          </a:blipFill>
          <a:ln>
            <a:noFill/>
          </a:ln>
        </p:spPr>
      </p:sp>
      <p:sp>
        <p:nvSpPr>
          <p:cNvPr id="172" name="Google Shape;172;p4"/>
          <p:cNvSpPr txBox="1"/>
          <p:nvPr/>
        </p:nvSpPr>
        <p:spPr>
          <a:xfrm>
            <a:off x="3877751" y="7712450"/>
            <a:ext cx="10394156" cy="2208275"/>
          </a:xfrm>
          <a:prstGeom prst="rect">
            <a:avLst/>
          </a:prstGeom>
          <a:noFill/>
          <a:ln>
            <a:noFill/>
          </a:ln>
        </p:spPr>
        <p:txBody>
          <a:bodyPr anchorCtr="0" anchor="t" bIns="0" lIns="0" spcFirstLastPara="1" rIns="0" wrap="square" tIns="0">
            <a:spAutoFit/>
          </a:bodyPr>
          <a:lstStyle/>
          <a:p>
            <a:pPr indent="0" lvl="0" marL="0" marR="0" rtl="0" algn="l">
              <a:lnSpc>
                <a:spcPct val="153000"/>
              </a:lnSpc>
              <a:spcBef>
                <a:spcPts val="0"/>
              </a:spcBef>
              <a:spcAft>
                <a:spcPts val="0"/>
              </a:spcAft>
              <a:buNone/>
            </a:pPr>
            <a:r>
              <a:rPr b="0" i="0" lang="en-US" sz="3900" u="none" cap="none" strike="noStrike">
                <a:solidFill>
                  <a:srgbClr val="FFFCF3"/>
                </a:solidFill>
                <a:latin typeface="Noto Sans TC"/>
                <a:ea typeface="Noto Sans TC"/>
                <a:cs typeface="Noto Sans TC"/>
                <a:sym typeface="Noto Sans TC"/>
              </a:rPr>
              <a:t>現代的計算機可以快速、準確地進行各種數學算式運算，但這些只是基本的信息處理能力，而不是人工智能。</a:t>
            </a:r>
            <a:endParaRPr/>
          </a:p>
        </p:txBody>
      </p:sp>
      <p:sp>
        <p:nvSpPr>
          <p:cNvPr id="173" name="Google Shape;173;p4"/>
          <p:cNvSpPr/>
          <p:nvPr/>
        </p:nvSpPr>
        <p:spPr>
          <a:xfrm>
            <a:off x="1373994" y="7683875"/>
            <a:ext cx="2026596" cy="1905000"/>
          </a:xfrm>
          <a:custGeom>
            <a:rect b="b" l="l" r="r" t="t"/>
            <a:pathLst>
              <a:path extrusionOk="0" h="1905000" w="2026596">
                <a:moveTo>
                  <a:pt x="0" y="0"/>
                </a:moveTo>
                <a:lnTo>
                  <a:pt x="2026595" y="0"/>
                </a:lnTo>
                <a:lnTo>
                  <a:pt x="2026595" y="1905000"/>
                </a:lnTo>
                <a:lnTo>
                  <a:pt x="0" y="1905000"/>
                </a:lnTo>
                <a:lnTo>
                  <a:pt x="0" y="0"/>
                </a:lnTo>
                <a:close/>
              </a:path>
            </a:pathLst>
          </a:custGeom>
          <a:blipFill rotWithShape="1">
            <a:blip r:embed="rId10">
              <a:alphaModFix/>
            </a:blip>
            <a:stretch>
              <a:fillRect b="0" l="0" r="0" t="0"/>
            </a:stretch>
          </a:blipFill>
          <a:ln>
            <a:noFill/>
          </a:ln>
        </p:spPr>
      </p:sp>
      <p:sp>
        <p:nvSpPr>
          <p:cNvPr id="174" name="Google Shape;174;p4"/>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計算機</a:t>
            </a:r>
            <a:endParaRPr/>
          </a:p>
        </p:txBody>
      </p:sp>
      <p:sp>
        <p:nvSpPr>
          <p:cNvPr id="175" name="Google Shape;175;p4"/>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5"/>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181" name="Google Shape;181;p5"/>
          <p:cNvSpPr/>
          <p:nvPr/>
        </p:nvSpPr>
        <p:spPr>
          <a:xfrm>
            <a:off x="2119636" y="3216576"/>
            <a:ext cx="8408421" cy="4729096"/>
          </a:xfrm>
          <a:custGeom>
            <a:rect b="b" l="l" r="r" t="t"/>
            <a:pathLst>
              <a:path extrusionOk="0" h="619199" w="1100948">
                <a:moveTo>
                  <a:pt x="32226" y="0"/>
                </a:moveTo>
                <a:lnTo>
                  <a:pt x="1068722" y="0"/>
                </a:lnTo>
                <a:cubicBezTo>
                  <a:pt x="1077269" y="0"/>
                  <a:pt x="1085465" y="3395"/>
                  <a:pt x="1091509" y="9439"/>
                </a:cubicBezTo>
                <a:cubicBezTo>
                  <a:pt x="1097552" y="15482"/>
                  <a:pt x="1100948" y="23679"/>
                  <a:pt x="1100948" y="32226"/>
                </a:cubicBezTo>
                <a:lnTo>
                  <a:pt x="1100948" y="586973"/>
                </a:lnTo>
                <a:cubicBezTo>
                  <a:pt x="1100948" y="604771"/>
                  <a:pt x="1086520" y="619199"/>
                  <a:pt x="1068722" y="619199"/>
                </a:cubicBezTo>
                <a:lnTo>
                  <a:pt x="32226" y="619199"/>
                </a:lnTo>
                <a:cubicBezTo>
                  <a:pt x="23679" y="619199"/>
                  <a:pt x="15482" y="615804"/>
                  <a:pt x="9439" y="609760"/>
                </a:cubicBezTo>
                <a:cubicBezTo>
                  <a:pt x="3395" y="603717"/>
                  <a:pt x="0" y="595520"/>
                  <a:pt x="0" y="586973"/>
                </a:cubicBezTo>
                <a:lnTo>
                  <a:pt x="0" y="32226"/>
                </a:lnTo>
                <a:cubicBezTo>
                  <a:pt x="0" y="14428"/>
                  <a:pt x="14428" y="0"/>
                  <a:pt x="32226" y="0"/>
                </a:cubicBezTo>
                <a:close/>
              </a:path>
            </a:pathLst>
          </a:custGeom>
          <a:blipFill rotWithShape="1">
            <a:blip r:embed="rId4">
              <a:alphaModFix/>
            </a:blip>
            <a:stretch>
              <a:fillRect b="-9229" l="0" r="0" t="-9229"/>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5"/>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183" name="Google Shape;183;p5"/>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184" name="Google Shape;184;p5"/>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185" name="Google Shape;185;p5"/>
          <p:cNvGrpSpPr/>
          <p:nvPr/>
        </p:nvGrpSpPr>
        <p:grpSpPr>
          <a:xfrm>
            <a:off x="1030757" y="-3987589"/>
            <a:ext cx="15840494" cy="5904936"/>
            <a:chOff x="0" y="-28575"/>
            <a:chExt cx="4171982" cy="1555209"/>
          </a:xfrm>
        </p:grpSpPr>
        <p:sp>
          <p:nvSpPr>
            <p:cNvPr id="186" name="Google Shape;186;p5"/>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5"/>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8" name="Google Shape;188;p5"/>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189" name="Google Shape;189;p5"/>
          <p:cNvGrpSpPr/>
          <p:nvPr/>
        </p:nvGrpSpPr>
        <p:grpSpPr>
          <a:xfrm>
            <a:off x="11929964" y="3498832"/>
            <a:ext cx="5727575" cy="1594639"/>
            <a:chOff x="0" y="-176083"/>
            <a:chExt cx="7636766" cy="2126185"/>
          </a:xfrm>
        </p:grpSpPr>
        <p:grpSp>
          <p:nvGrpSpPr>
            <p:cNvPr id="190" name="Google Shape;190;p5"/>
            <p:cNvGrpSpPr/>
            <p:nvPr/>
          </p:nvGrpSpPr>
          <p:grpSpPr>
            <a:xfrm>
              <a:off x="0" y="-176083"/>
              <a:ext cx="6879401" cy="2126185"/>
              <a:chOff x="0" y="-38100"/>
              <a:chExt cx="1488534" cy="460054"/>
            </a:xfrm>
          </p:grpSpPr>
          <p:sp>
            <p:nvSpPr>
              <p:cNvPr id="191" name="Google Shape;191;p5"/>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5"/>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3" name="Google Shape;193;p5"/>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194" name="Google Shape;194;p5"/>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grpSp>
        <p:nvGrpSpPr>
          <p:cNvPr id="195" name="Google Shape;195;p5"/>
          <p:cNvGrpSpPr/>
          <p:nvPr/>
        </p:nvGrpSpPr>
        <p:grpSpPr>
          <a:xfrm>
            <a:off x="11919932" y="6005858"/>
            <a:ext cx="5737606" cy="1594639"/>
            <a:chOff x="0" y="-176083"/>
            <a:chExt cx="7650142" cy="2126185"/>
          </a:xfrm>
        </p:grpSpPr>
        <p:grpSp>
          <p:nvGrpSpPr>
            <p:cNvPr id="196" name="Google Shape;196;p5"/>
            <p:cNvGrpSpPr/>
            <p:nvPr/>
          </p:nvGrpSpPr>
          <p:grpSpPr>
            <a:xfrm>
              <a:off x="0" y="-176083"/>
              <a:ext cx="6879401" cy="2126185"/>
              <a:chOff x="0" y="-38100"/>
              <a:chExt cx="1488534" cy="460054"/>
            </a:xfrm>
          </p:grpSpPr>
          <p:sp>
            <p:nvSpPr>
              <p:cNvPr id="197" name="Google Shape;197;p5"/>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5"/>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99" name="Google Shape;199;p5"/>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8">
                <a:alphaModFix/>
              </a:blip>
              <a:stretch>
                <a:fillRect b="0" l="0" r="0" t="0"/>
              </a:stretch>
            </a:blipFill>
            <a:ln>
              <a:noFill/>
            </a:ln>
          </p:spPr>
        </p:sp>
        <p:sp>
          <p:nvSpPr>
            <p:cNvPr id="200" name="Google Shape;200;p5"/>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201" name="Google Shape;201;p5"/>
          <p:cNvSpPr/>
          <p:nvPr/>
        </p:nvSpPr>
        <p:spPr>
          <a:xfrm>
            <a:off x="17992" y="8462313"/>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9">
              <a:alphaModFix amt="52999"/>
            </a:blip>
            <a:stretch>
              <a:fillRect b="-77700" l="0" r="0" t="-116876"/>
            </a:stretch>
          </a:blipFill>
          <a:ln>
            <a:noFill/>
          </a:ln>
        </p:spPr>
      </p:sp>
      <p:sp>
        <p:nvSpPr>
          <p:cNvPr id="202" name="Google Shape;202;p5"/>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 語音輸入短訊</a:t>
            </a:r>
            <a:endParaRPr/>
          </a:p>
        </p:txBody>
      </p:sp>
      <p:sp>
        <p:nvSpPr>
          <p:cNvPr id="203" name="Google Shape;203;p5"/>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02</a:t>
            </a:r>
            <a:endParaRPr/>
          </a:p>
        </p:txBody>
      </p:sp>
      <p:sp>
        <p:nvSpPr>
          <p:cNvPr id="204" name="Google Shape;204;p5"/>
          <p:cNvSpPr/>
          <p:nvPr/>
        </p:nvSpPr>
        <p:spPr>
          <a:xfrm>
            <a:off x="1714597" y="6209079"/>
            <a:ext cx="4609250" cy="2782834"/>
          </a:xfrm>
          <a:custGeom>
            <a:rect b="b" l="l" r="r" t="t"/>
            <a:pathLst>
              <a:path extrusionOk="0" h="2782834" w="4609250">
                <a:moveTo>
                  <a:pt x="0" y="0"/>
                </a:moveTo>
                <a:lnTo>
                  <a:pt x="4609249" y="0"/>
                </a:lnTo>
                <a:lnTo>
                  <a:pt x="4609249" y="2782835"/>
                </a:lnTo>
                <a:lnTo>
                  <a:pt x="0" y="2782835"/>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6"/>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210" name="Google Shape;210;p6"/>
          <p:cNvSpPr/>
          <p:nvPr/>
        </p:nvSpPr>
        <p:spPr>
          <a:xfrm>
            <a:off x="2672328" y="3216576"/>
            <a:ext cx="6956031" cy="3912237"/>
          </a:xfrm>
          <a:custGeom>
            <a:rect b="b" l="l" r="r" t="t"/>
            <a:pathLst>
              <a:path extrusionOk="0" h="619199" w="1100948">
                <a:moveTo>
                  <a:pt x="38954" y="0"/>
                </a:moveTo>
                <a:lnTo>
                  <a:pt x="1061993" y="0"/>
                </a:lnTo>
                <a:cubicBezTo>
                  <a:pt x="1083507" y="0"/>
                  <a:pt x="1100948" y="17440"/>
                  <a:pt x="1100948" y="38954"/>
                </a:cubicBezTo>
                <a:lnTo>
                  <a:pt x="1100948" y="580245"/>
                </a:lnTo>
                <a:cubicBezTo>
                  <a:pt x="1100948" y="601759"/>
                  <a:pt x="1083507" y="619199"/>
                  <a:pt x="1061993" y="619199"/>
                </a:cubicBezTo>
                <a:lnTo>
                  <a:pt x="38954" y="619199"/>
                </a:lnTo>
                <a:cubicBezTo>
                  <a:pt x="17440" y="619199"/>
                  <a:pt x="0" y="601759"/>
                  <a:pt x="0" y="580245"/>
                </a:cubicBezTo>
                <a:lnTo>
                  <a:pt x="0" y="38954"/>
                </a:lnTo>
                <a:cubicBezTo>
                  <a:pt x="0" y="17440"/>
                  <a:pt x="17440" y="0"/>
                  <a:pt x="38954" y="0"/>
                </a:cubicBezTo>
                <a:close/>
              </a:path>
            </a:pathLst>
          </a:custGeom>
          <a:blipFill rotWithShape="1">
            <a:blip r:embed="rId4">
              <a:alphaModFix/>
            </a:blip>
            <a:stretch>
              <a:fillRect b="-9229" l="0" r="0" t="-9229"/>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6"/>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212" name="Google Shape;212;p6"/>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213" name="Google Shape;213;p6"/>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214" name="Google Shape;214;p6"/>
          <p:cNvGrpSpPr/>
          <p:nvPr/>
        </p:nvGrpSpPr>
        <p:grpSpPr>
          <a:xfrm>
            <a:off x="1030757" y="-3987589"/>
            <a:ext cx="15840494" cy="5904936"/>
            <a:chOff x="0" y="-28575"/>
            <a:chExt cx="4171982" cy="1555209"/>
          </a:xfrm>
        </p:grpSpPr>
        <p:sp>
          <p:nvSpPr>
            <p:cNvPr id="215" name="Google Shape;215;p6"/>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17" name="Google Shape;217;p6"/>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218" name="Google Shape;218;p6"/>
          <p:cNvGrpSpPr/>
          <p:nvPr/>
        </p:nvGrpSpPr>
        <p:grpSpPr>
          <a:xfrm>
            <a:off x="11929964" y="4078300"/>
            <a:ext cx="5727575" cy="1594639"/>
            <a:chOff x="0" y="-176083"/>
            <a:chExt cx="7636766" cy="2126185"/>
          </a:xfrm>
        </p:grpSpPr>
        <p:grpSp>
          <p:nvGrpSpPr>
            <p:cNvPr id="219" name="Google Shape;219;p6"/>
            <p:cNvGrpSpPr/>
            <p:nvPr/>
          </p:nvGrpSpPr>
          <p:grpSpPr>
            <a:xfrm>
              <a:off x="0" y="-176083"/>
              <a:ext cx="6879401" cy="2126185"/>
              <a:chOff x="0" y="-38100"/>
              <a:chExt cx="1488534" cy="460054"/>
            </a:xfrm>
          </p:grpSpPr>
          <p:sp>
            <p:nvSpPr>
              <p:cNvPr id="220" name="Google Shape;220;p6"/>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2" name="Google Shape;222;p6"/>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223" name="Google Shape;223;p6"/>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sp>
        <p:nvSpPr>
          <p:cNvPr id="224" name="Google Shape;224;p6"/>
          <p:cNvSpPr/>
          <p:nvPr/>
        </p:nvSpPr>
        <p:spPr>
          <a:xfrm>
            <a:off x="17992" y="7433249"/>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8">
              <a:alphaModFix amt="52999"/>
            </a:blip>
            <a:stretch>
              <a:fillRect b="-77700" l="0" r="0" t="-116876"/>
            </a:stretch>
          </a:blipFill>
          <a:ln>
            <a:noFill/>
          </a:ln>
        </p:spPr>
      </p:sp>
      <p:sp>
        <p:nvSpPr>
          <p:cNvPr id="225" name="Google Shape;225;p6"/>
          <p:cNvSpPr txBox="1"/>
          <p:nvPr/>
        </p:nvSpPr>
        <p:spPr>
          <a:xfrm>
            <a:off x="3751938" y="7550525"/>
            <a:ext cx="13838926" cy="2502216"/>
          </a:xfrm>
          <a:prstGeom prst="rect">
            <a:avLst/>
          </a:prstGeom>
          <a:noFill/>
          <a:ln>
            <a:noFill/>
          </a:ln>
        </p:spPr>
        <p:txBody>
          <a:bodyPr anchorCtr="0" anchor="t" bIns="0" lIns="0" spcFirstLastPara="1" rIns="0" wrap="square" tIns="0">
            <a:spAutoFit/>
          </a:bodyPr>
          <a:lstStyle/>
          <a:p>
            <a:pPr indent="0" lvl="0" marL="0" marR="0" rtl="0" algn="l">
              <a:lnSpc>
                <a:spcPct val="153000"/>
              </a:lnSpc>
              <a:spcBef>
                <a:spcPts val="0"/>
              </a:spcBef>
              <a:spcAft>
                <a:spcPts val="0"/>
              </a:spcAft>
              <a:buNone/>
            </a:pPr>
            <a:r>
              <a:rPr b="0" i="0" lang="en-US" sz="3300" u="none" cap="none" strike="noStrike">
                <a:solidFill>
                  <a:srgbClr val="FFFCF3"/>
                </a:solidFill>
                <a:latin typeface="Noto Sans TC"/>
                <a:ea typeface="Noto Sans TC"/>
                <a:cs typeface="Noto Sans TC"/>
                <a:sym typeface="Noto Sans TC"/>
              </a:rPr>
              <a:t>這個功能運用了AI語音輸入技術。首先要收集和利用已錄製的語音及可識別的文本，進行數據訓練。Siri就是最簡單最易接觸的例子，只要我們口述內容，Siri接收後便可轉錄成文字，進行記錄或其他功能，例如搜尋。 </a:t>
            </a:r>
            <a:endParaRPr/>
          </a:p>
          <a:p>
            <a:pPr indent="0" lvl="0" marL="0" marR="0" rtl="0" algn="l">
              <a:lnSpc>
                <a:spcPct val="153000"/>
              </a:lnSpc>
              <a:spcBef>
                <a:spcPts val="0"/>
              </a:spcBef>
              <a:spcAft>
                <a:spcPts val="0"/>
              </a:spcAft>
              <a:buNone/>
            </a:pPr>
            <a:r>
              <a:rPr b="0" i="0" lang="en-US" sz="3200" u="none" cap="none" strike="noStrike">
                <a:solidFill>
                  <a:srgbClr val="FFFCF3"/>
                </a:solidFill>
                <a:latin typeface="Noto Sans TC"/>
                <a:ea typeface="Noto Sans TC"/>
                <a:cs typeface="Noto Sans TC"/>
                <a:sym typeface="Noto Sans TC"/>
              </a:rPr>
              <a:t>語音輸入技術除應用於智能手機短訊輸入、Siri外，亦可進行語音控制汽車。</a:t>
            </a:r>
            <a:endParaRPr/>
          </a:p>
        </p:txBody>
      </p:sp>
      <p:sp>
        <p:nvSpPr>
          <p:cNvPr id="226" name="Google Shape;226;p6"/>
          <p:cNvSpPr/>
          <p:nvPr/>
        </p:nvSpPr>
        <p:spPr>
          <a:xfrm>
            <a:off x="1373994" y="7683875"/>
            <a:ext cx="2026596" cy="1905000"/>
          </a:xfrm>
          <a:custGeom>
            <a:rect b="b" l="l" r="r" t="t"/>
            <a:pathLst>
              <a:path extrusionOk="0" h="1905000" w="2026596">
                <a:moveTo>
                  <a:pt x="0" y="0"/>
                </a:moveTo>
                <a:lnTo>
                  <a:pt x="2026595" y="0"/>
                </a:lnTo>
                <a:lnTo>
                  <a:pt x="2026595" y="1905000"/>
                </a:lnTo>
                <a:lnTo>
                  <a:pt x="0" y="1905000"/>
                </a:lnTo>
                <a:lnTo>
                  <a:pt x="0" y="0"/>
                </a:lnTo>
                <a:close/>
              </a:path>
            </a:pathLst>
          </a:custGeom>
          <a:blipFill rotWithShape="1">
            <a:blip r:embed="rId9">
              <a:alphaModFix/>
            </a:blip>
            <a:stretch>
              <a:fillRect b="0" l="0" r="0" t="0"/>
            </a:stretch>
          </a:blipFill>
          <a:ln>
            <a:noFill/>
          </a:ln>
        </p:spPr>
      </p:sp>
      <p:sp>
        <p:nvSpPr>
          <p:cNvPr id="227" name="Google Shape;227;p6"/>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 語音輸入短訊</a:t>
            </a:r>
            <a:endParaRPr/>
          </a:p>
        </p:txBody>
      </p:sp>
      <p:sp>
        <p:nvSpPr>
          <p:cNvPr id="228" name="Google Shape;228;p6"/>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02</a:t>
            </a:r>
            <a:endParaRPr/>
          </a:p>
        </p:txBody>
      </p:sp>
      <p:sp>
        <p:nvSpPr>
          <p:cNvPr id="229" name="Google Shape;229;p6"/>
          <p:cNvSpPr/>
          <p:nvPr/>
        </p:nvSpPr>
        <p:spPr>
          <a:xfrm>
            <a:off x="1030757" y="5028116"/>
            <a:ext cx="3546157" cy="2140993"/>
          </a:xfrm>
          <a:custGeom>
            <a:rect b="b" l="l" r="r" t="t"/>
            <a:pathLst>
              <a:path extrusionOk="0" h="2140993" w="3546157">
                <a:moveTo>
                  <a:pt x="0" y="0"/>
                </a:moveTo>
                <a:lnTo>
                  <a:pt x="3546157" y="0"/>
                </a:lnTo>
                <a:lnTo>
                  <a:pt x="3546157" y="2140993"/>
                </a:lnTo>
                <a:lnTo>
                  <a:pt x="0" y="2140993"/>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7"/>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235" name="Google Shape;235;p7"/>
          <p:cNvSpPr/>
          <p:nvPr/>
        </p:nvSpPr>
        <p:spPr>
          <a:xfrm>
            <a:off x="2119636" y="3216576"/>
            <a:ext cx="8408421" cy="4729096"/>
          </a:xfrm>
          <a:custGeom>
            <a:rect b="b" l="l" r="r" t="t"/>
            <a:pathLst>
              <a:path extrusionOk="0" h="619199" w="1100948">
                <a:moveTo>
                  <a:pt x="32226" y="0"/>
                </a:moveTo>
                <a:lnTo>
                  <a:pt x="1068722" y="0"/>
                </a:lnTo>
                <a:cubicBezTo>
                  <a:pt x="1077269" y="0"/>
                  <a:pt x="1085465" y="3395"/>
                  <a:pt x="1091509" y="9439"/>
                </a:cubicBezTo>
                <a:cubicBezTo>
                  <a:pt x="1097552" y="15482"/>
                  <a:pt x="1100948" y="23679"/>
                  <a:pt x="1100948" y="32226"/>
                </a:cubicBezTo>
                <a:lnTo>
                  <a:pt x="1100948" y="586973"/>
                </a:lnTo>
                <a:cubicBezTo>
                  <a:pt x="1100948" y="604771"/>
                  <a:pt x="1086520" y="619199"/>
                  <a:pt x="1068722" y="619199"/>
                </a:cubicBezTo>
                <a:lnTo>
                  <a:pt x="32226" y="619199"/>
                </a:lnTo>
                <a:cubicBezTo>
                  <a:pt x="23679" y="619199"/>
                  <a:pt x="15482" y="615804"/>
                  <a:pt x="9439" y="609760"/>
                </a:cubicBezTo>
                <a:cubicBezTo>
                  <a:pt x="3395" y="603717"/>
                  <a:pt x="0" y="595520"/>
                  <a:pt x="0" y="586973"/>
                </a:cubicBezTo>
                <a:lnTo>
                  <a:pt x="0" y="32226"/>
                </a:lnTo>
                <a:cubicBezTo>
                  <a:pt x="0" y="14428"/>
                  <a:pt x="14428" y="0"/>
                  <a:pt x="32226" y="0"/>
                </a:cubicBezTo>
                <a:close/>
              </a:path>
            </a:pathLst>
          </a:custGeom>
          <a:blipFill rotWithShape="1">
            <a:blip r:embed="rId4">
              <a:alphaModFix/>
            </a:blip>
            <a:stretch>
              <a:fillRect b="-4450" l="0" r="0" t="-4450"/>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7"/>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237" name="Google Shape;237;p7"/>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238" name="Google Shape;238;p7"/>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239" name="Google Shape;239;p7"/>
          <p:cNvGrpSpPr/>
          <p:nvPr/>
        </p:nvGrpSpPr>
        <p:grpSpPr>
          <a:xfrm>
            <a:off x="1030757" y="-3987589"/>
            <a:ext cx="15840494" cy="5904936"/>
            <a:chOff x="0" y="-28575"/>
            <a:chExt cx="4171982" cy="1555209"/>
          </a:xfrm>
        </p:grpSpPr>
        <p:sp>
          <p:nvSpPr>
            <p:cNvPr id="240" name="Google Shape;240;p7"/>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7"/>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2" name="Google Shape;242;p7"/>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243" name="Google Shape;243;p7"/>
          <p:cNvGrpSpPr/>
          <p:nvPr/>
        </p:nvGrpSpPr>
        <p:grpSpPr>
          <a:xfrm>
            <a:off x="11929964" y="3498832"/>
            <a:ext cx="5727575" cy="1594639"/>
            <a:chOff x="0" y="-176083"/>
            <a:chExt cx="7636766" cy="2126185"/>
          </a:xfrm>
        </p:grpSpPr>
        <p:grpSp>
          <p:nvGrpSpPr>
            <p:cNvPr id="244" name="Google Shape;244;p7"/>
            <p:cNvGrpSpPr/>
            <p:nvPr/>
          </p:nvGrpSpPr>
          <p:grpSpPr>
            <a:xfrm>
              <a:off x="0" y="-176083"/>
              <a:ext cx="6879401" cy="2126185"/>
              <a:chOff x="0" y="-38100"/>
              <a:chExt cx="1488534" cy="460054"/>
            </a:xfrm>
          </p:grpSpPr>
          <p:sp>
            <p:nvSpPr>
              <p:cNvPr id="245" name="Google Shape;245;p7"/>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7"/>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7" name="Google Shape;247;p7"/>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248" name="Google Shape;248;p7"/>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grpSp>
        <p:nvGrpSpPr>
          <p:cNvPr id="249" name="Google Shape;249;p7"/>
          <p:cNvGrpSpPr/>
          <p:nvPr/>
        </p:nvGrpSpPr>
        <p:grpSpPr>
          <a:xfrm>
            <a:off x="11919932" y="6005858"/>
            <a:ext cx="5737606" cy="1594639"/>
            <a:chOff x="0" y="-176083"/>
            <a:chExt cx="7650142" cy="2126185"/>
          </a:xfrm>
        </p:grpSpPr>
        <p:grpSp>
          <p:nvGrpSpPr>
            <p:cNvPr id="250" name="Google Shape;250;p7"/>
            <p:cNvGrpSpPr/>
            <p:nvPr/>
          </p:nvGrpSpPr>
          <p:grpSpPr>
            <a:xfrm>
              <a:off x="0" y="-176083"/>
              <a:ext cx="6879401" cy="2126185"/>
              <a:chOff x="0" y="-38100"/>
              <a:chExt cx="1488534" cy="460054"/>
            </a:xfrm>
          </p:grpSpPr>
          <p:sp>
            <p:nvSpPr>
              <p:cNvPr id="251" name="Google Shape;251;p7"/>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7"/>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3" name="Google Shape;253;p7"/>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8">
                <a:alphaModFix/>
              </a:blip>
              <a:stretch>
                <a:fillRect b="0" l="0" r="0" t="0"/>
              </a:stretch>
            </a:blipFill>
            <a:ln>
              <a:noFill/>
            </a:ln>
          </p:spPr>
        </p:sp>
        <p:sp>
          <p:nvSpPr>
            <p:cNvPr id="254" name="Google Shape;254;p7"/>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255" name="Google Shape;255;p7"/>
          <p:cNvSpPr/>
          <p:nvPr/>
        </p:nvSpPr>
        <p:spPr>
          <a:xfrm>
            <a:off x="17992" y="8462313"/>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9">
              <a:alphaModFix amt="52999"/>
            </a:blip>
            <a:stretch>
              <a:fillRect b="-77700" l="0" r="0" t="-116876"/>
            </a:stretch>
          </a:blipFill>
          <a:ln>
            <a:noFill/>
          </a:ln>
        </p:spPr>
      </p:sp>
      <p:sp>
        <p:nvSpPr>
          <p:cNvPr id="256" name="Google Shape;256;p7"/>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吸塵機械人</a:t>
            </a:r>
            <a:endParaRPr/>
          </a:p>
        </p:txBody>
      </p:sp>
      <p:sp>
        <p:nvSpPr>
          <p:cNvPr id="257" name="Google Shape;257;p7"/>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8"/>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263" name="Google Shape;263;p8"/>
          <p:cNvSpPr/>
          <p:nvPr/>
        </p:nvSpPr>
        <p:spPr>
          <a:xfrm>
            <a:off x="2740500" y="3123268"/>
            <a:ext cx="6504577" cy="3658329"/>
          </a:xfrm>
          <a:custGeom>
            <a:rect b="b" l="l" r="r" t="t"/>
            <a:pathLst>
              <a:path extrusionOk="0" h="619199" w="1100948">
                <a:moveTo>
                  <a:pt x="41658" y="0"/>
                </a:moveTo>
                <a:lnTo>
                  <a:pt x="1059290" y="0"/>
                </a:lnTo>
                <a:cubicBezTo>
                  <a:pt x="1082297" y="0"/>
                  <a:pt x="1100948" y="18651"/>
                  <a:pt x="1100948" y="41658"/>
                </a:cubicBezTo>
                <a:lnTo>
                  <a:pt x="1100948" y="577541"/>
                </a:lnTo>
                <a:cubicBezTo>
                  <a:pt x="1100948" y="600548"/>
                  <a:pt x="1082297" y="619199"/>
                  <a:pt x="1059290" y="619199"/>
                </a:cubicBezTo>
                <a:lnTo>
                  <a:pt x="41658" y="619199"/>
                </a:lnTo>
                <a:cubicBezTo>
                  <a:pt x="18651" y="619199"/>
                  <a:pt x="0" y="600548"/>
                  <a:pt x="0" y="577541"/>
                </a:cubicBezTo>
                <a:lnTo>
                  <a:pt x="0" y="41658"/>
                </a:lnTo>
                <a:cubicBezTo>
                  <a:pt x="0" y="18651"/>
                  <a:pt x="18651" y="0"/>
                  <a:pt x="41658" y="0"/>
                </a:cubicBezTo>
                <a:close/>
              </a:path>
            </a:pathLst>
          </a:custGeom>
          <a:blipFill rotWithShape="1">
            <a:blip r:embed="rId4">
              <a:alphaModFix/>
            </a:blip>
            <a:stretch>
              <a:fillRect b="-4450" l="0" r="0" t="-4450"/>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8"/>
          <p:cNvSpPr/>
          <p:nvPr/>
        </p:nvSpPr>
        <p:spPr>
          <a:xfrm>
            <a:off x="1841696" y="2284439"/>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265" name="Google Shape;265;p8"/>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266" name="Google Shape;266;p8"/>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267" name="Google Shape;267;p8"/>
          <p:cNvGrpSpPr/>
          <p:nvPr/>
        </p:nvGrpSpPr>
        <p:grpSpPr>
          <a:xfrm>
            <a:off x="1030757" y="-3987589"/>
            <a:ext cx="15840494" cy="5904936"/>
            <a:chOff x="0" y="-28575"/>
            <a:chExt cx="4171982" cy="1555209"/>
          </a:xfrm>
        </p:grpSpPr>
        <p:sp>
          <p:nvSpPr>
            <p:cNvPr id="268" name="Google Shape;268;p8"/>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8"/>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0" name="Google Shape;270;p8"/>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271" name="Google Shape;271;p8"/>
          <p:cNvGrpSpPr/>
          <p:nvPr/>
        </p:nvGrpSpPr>
        <p:grpSpPr>
          <a:xfrm>
            <a:off x="11929964" y="4078300"/>
            <a:ext cx="5727575" cy="1594639"/>
            <a:chOff x="0" y="-176083"/>
            <a:chExt cx="7636766" cy="2126185"/>
          </a:xfrm>
        </p:grpSpPr>
        <p:grpSp>
          <p:nvGrpSpPr>
            <p:cNvPr id="272" name="Google Shape;272;p8"/>
            <p:cNvGrpSpPr/>
            <p:nvPr/>
          </p:nvGrpSpPr>
          <p:grpSpPr>
            <a:xfrm>
              <a:off x="0" y="-176083"/>
              <a:ext cx="6879401" cy="2126185"/>
              <a:chOff x="0" y="-38100"/>
              <a:chExt cx="1488534" cy="460054"/>
            </a:xfrm>
          </p:grpSpPr>
          <p:sp>
            <p:nvSpPr>
              <p:cNvPr id="273" name="Google Shape;273;p8"/>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5" name="Google Shape;275;p8"/>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276" name="Google Shape;276;p8"/>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sp>
        <p:nvSpPr>
          <p:cNvPr id="277" name="Google Shape;277;p8"/>
          <p:cNvSpPr/>
          <p:nvPr/>
        </p:nvSpPr>
        <p:spPr>
          <a:xfrm>
            <a:off x="17992" y="7162597"/>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8">
              <a:alphaModFix amt="52999"/>
            </a:blip>
            <a:stretch>
              <a:fillRect b="-77700" l="0" r="0" t="-116876"/>
            </a:stretch>
          </a:blipFill>
          <a:ln>
            <a:noFill/>
          </a:ln>
        </p:spPr>
      </p:sp>
      <p:sp>
        <p:nvSpPr>
          <p:cNvPr id="278" name="Google Shape;278;p8"/>
          <p:cNvSpPr txBox="1"/>
          <p:nvPr/>
        </p:nvSpPr>
        <p:spPr>
          <a:xfrm>
            <a:off x="3946922" y="7354063"/>
            <a:ext cx="10394156" cy="3339463"/>
          </a:xfrm>
          <a:prstGeom prst="rect">
            <a:avLst/>
          </a:prstGeom>
          <a:noFill/>
          <a:ln>
            <a:noFill/>
          </a:ln>
        </p:spPr>
        <p:txBody>
          <a:bodyPr anchorCtr="0" anchor="t" bIns="0" lIns="0" spcFirstLastPara="1" rIns="0" wrap="square" tIns="0">
            <a:spAutoFit/>
          </a:bodyPr>
          <a:lstStyle/>
          <a:p>
            <a:pPr indent="0" lvl="0" marL="0" marR="0" rtl="0" algn="l">
              <a:lnSpc>
                <a:spcPct val="153000"/>
              </a:lnSpc>
              <a:spcBef>
                <a:spcPts val="0"/>
              </a:spcBef>
              <a:spcAft>
                <a:spcPts val="0"/>
              </a:spcAft>
              <a:buNone/>
            </a:pPr>
            <a:r>
              <a:rPr b="0" i="0" lang="en-US" sz="3500" u="none" cap="none" strike="noStrike">
                <a:solidFill>
                  <a:srgbClr val="FFFCF3"/>
                </a:solidFill>
                <a:latin typeface="Noto Sans TC"/>
                <a:ea typeface="Noto Sans TC"/>
                <a:cs typeface="Noto Sans TC"/>
                <a:sym typeface="Noto Sans TC"/>
              </a:rPr>
              <a:t>大多吸塵機械人使用了人工智能技術，例如：</a:t>
            </a:r>
            <a:endParaRPr/>
          </a:p>
          <a:p>
            <a:pPr indent="0" lvl="0" marL="0" marR="0" rtl="0" algn="l">
              <a:lnSpc>
                <a:spcPct val="153000"/>
              </a:lnSpc>
              <a:spcBef>
                <a:spcPts val="0"/>
              </a:spcBef>
              <a:spcAft>
                <a:spcPts val="0"/>
              </a:spcAft>
              <a:buNone/>
            </a:pPr>
            <a:r>
              <a:rPr b="0" i="0" lang="en-US" sz="3500" u="none" cap="none" strike="noStrike">
                <a:solidFill>
                  <a:srgbClr val="FFFCF3"/>
                </a:solidFill>
                <a:latin typeface="Noto Sans TC"/>
                <a:ea typeface="Noto Sans TC"/>
                <a:cs typeface="Noto Sans TC"/>
                <a:sym typeface="Noto Sans TC"/>
              </a:rPr>
              <a:t>圖像辨識：避開障礙物或進行各種清掃程序 </a:t>
            </a:r>
            <a:endParaRPr/>
          </a:p>
          <a:p>
            <a:pPr indent="0" lvl="0" marL="0" marR="0" rtl="0" algn="l">
              <a:lnSpc>
                <a:spcPct val="153000"/>
              </a:lnSpc>
              <a:spcBef>
                <a:spcPts val="0"/>
              </a:spcBef>
              <a:spcAft>
                <a:spcPts val="0"/>
              </a:spcAft>
              <a:buNone/>
            </a:pPr>
            <a:r>
              <a:rPr b="0" i="0" lang="en-US" sz="3500" u="none" cap="none" strike="noStrike">
                <a:solidFill>
                  <a:srgbClr val="FFFCF3"/>
                </a:solidFill>
                <a:latin typeface="Noto Sans TC"/>
                <a:ea typeface="Noto Sans TC"/>
                <a:cs typeface="Noto Sans TC"/>
                <a:sym typeface="Noto Sans TC"/>
              </a:rPr>
              <a:t>語言辨識：聽從指令進行工作</a:t>
            </a:r>
            <a:endParaRPr/>
          </a:p>
          <a:p>
            <a:pPr indent="0" lvl="0" marL="0" marR="0" rtl="0" algn="l">
              <a:lnSpc>
                <a:spcPct val="153000"/>
              </a:lnSpc>
              <a:spcBef>
                <a:spcPts val="0"/>
              </a:spcBef>
              <a:spcAft>
                <a:spcPts val="0"/>
              </a:spcAft>
              <a:buNone/>
            </a:pPr>
            <a:r>
              <a:rPr b="0" i="0" lang="en-US" sz="3500" u="none" cap="none" strike="noStrike">
                <a:solidFill>
                  <a:srgbClr val="FFFCF3"/>
                </a:solidFill>
                <a:latin typeface="Noto Sans TC"/>
                <a:ea typeface="Noto Sans TC"/>
                <a:cs typeface="Noto Sans TC"/>
                <a:sym typeface="Noto Sans TC"/>
              </a:rPr>
              <a:t>自我學習：累積之前的經驗並優化清潔策略</a:t>
            </a:r>
            <a:endParaRPr/>
          </a:p>
          <a:p>
            <a:pPr indent="0" lvl="0" marL="0" marR="0" rtl="0" algn="l">
              <a:lnSpc>
                <a:spcPct val="153000"/>
              </a:lnSpc>
              <a:spcBef>
                <a:spcPts val="0"/>
              </a:spcBef>
              <a:spcAft>
                <a:spcPts val="0"/>
              </a:spcAft>
              <a:buNone/>
            </a:pPr>
            <a:r>
              <a:t/>
            </a:r>
            <a:endParaRPr b="0" i="0" sz="3500" u="none" cap="none" strike="noStrike">
              <a:solidFill>
                <a:srgbClr val="FFFCF3"/>
              </a:solidFill>
              <a:latin typeface="Noto Sans TC"/>
              <a:ea typeface="Noto Sans TC"/>
              <a:cs typeface="Noto Sans TC"/>
              <a:sym typeface="Noto Sans TC"/>
            </a:endParaRPr>
          </a:p>
        </p:txBody>
      </p:sp>
      <p:sp>
        <p:nvSpPr>
          <p:cNvPr id="279" name="Google Shape;279;p8"/>
          <p:cNvSpPr/>
          <p:nvPr/>
        </p:nvSpPr>
        <p:spPr>
          <a:xfrm>
            <a:off x="1373994" y="7683875"/>
            <a:ext cx="2026596" cy="1905000"/>
          </a:xfrm>
          <a:custGeom>
            <a:rect b="b" l="l" r="r" t="t"/>
            <a:pathLst>
              <a:path extrusionOk="0" h="1905000" w="2026596">
                <a:moveTo>
                  <a:pt x="0" y="0"/>
                </a:moveTo>
                <a:lnTo>
                  <a:pt x="2026595" y="0"/>
                </a:lnTo>
                <a:lnTo>
                  <a:pt x="2026595" y="1905000"/>
                </a:lnTo>
                <a:lnTo>
                  <a:pt x="0" y="1905000"/>
                </a:lnTo>
                <a:lnTo>
                  <a:pt x="0" y="0"/>
                </a:lnTo>
                <a:close/>
              </a:path>
            </a:pathLst>
          </a:custGeom>
          <a:blipFill rotWithShape="1">
            <a:blip r:embed="rId9">
              <a:alphaModFix/>
            </a:blip>
            <a:stretch>
              <a:fillRect b="0" l="0" r="0" t="0"/>
            </a:stretch>
          </a:blipFill>
          <a:ln>
            <a:noFill/>
          </a:ln>
        </p:spPr>
      </p:sp>
      <p:sp>
        <p:nvSpPr>
          <p:cNvPr id="280" name="Google Shape;280;p8"/>
          <p:cNvSpPr txBox="1"/>
          <p:nvPr/>
        </p:nvSpPr>
        <p:spPr>
          <a:xfrm>
            <a:off x="2185551" y="2386744"/>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吸塵機械人</a:t>
            </a:r>
            <a:endParaRPr/>
          </a:p>
        </p:txBody>
      </p:sp>
      <p:sp>
        <p:nvSpPr>
          <p:cNvPr id="281" name="Google Shape;281;p8"/>
          <p:cNvSpPr txBox="1"/>
          <p:nvPr/>
        </p:nvSpPr>
        <p:spPr>
          <a:xfrm>
            <a:off x="1917896" y="2356710"/>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03</a:t>
            </a:r>
            <a:endParaRPr/>
          </a:p>
        </p:txBody>
      </p:sp>
      <p:sp>
        <p:nvSpPr>
          <p:cNvPr id="282" name="Google Shape;282;p8"/>
          <p:cNvSpPr/>
          <p:nvPr/>
        </p:nvSpPr>
        <p:spPr>
          <a:xfrm>
            <a:off x="14341078" y="7350500"/>
            <a:ext cx="2926267" cy="2381250"/>
          </a:xfrm>
          <a:custGeom>
            <a:rect b="b" l="l" r="r" t="t"/>
            <a:pathLst>
              <a:path extrusionOk="0" h="2381250" w="2926267">
                <a:moveTo>
                  <a:pt x="0" y="0"/>
                </a:moveTo>
                <a:lnTo>
                  <a:pt x="2926267" y="0"/>
                </a:lnTo>
                <a:lnTo>
                  <a:pt x="2926267" y="2381250"/>
                </a:lnTo>
                <a:lnTo>
                  <a:pt x="0" y="2381250"/>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9"/>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288" name="Google Shape;288;p9"/>
          <p:cNvSpPr/>
          <p:nvPr/>
        </p:nvSpPr>
        <p:spPr>
          <a:xfrm>
            <a:off x="2119636" y="3216576"/>
            <a:ext cx="8408421" cy="4729096"/>
          </a:xfrm>
          <a:custGeom>
            <a:rect b="b" l="l" r="r" t="t"/>
            <a:pathLst>
              <a:path extrusionOk="0" h="619199" w="1100948">
                <a:moveTo>
                  <a:pt x="32226" y="0"/>
                </a:moveTo>
                <a:lnTo>
                  <a:pt x="1068722" y="0"/>
                </a:lnTo>
                <a:cubicBezTo>
                  <a:pt x="1077269" y="0"/>
                  <a:pt x="1085465" y="3395"/>
                  <a:pt x="1091509" y="9439"/>
                </a:cubicBezTo>
                <a:cubicBezTo>
                  <a:pt x="1097552" y="15482"/>
                  <a:pt x="1100948" y="23679"/>
                  <a:pt x="1100948" y="32226"/>
                </a:cubicBezTo>
                <a:lnTo>
                  <a:pt x="1100948" y="586973"/>
                </a:lnTo>
                <a:cubicBezTo>
                  <a:pt x="1100948" y="604771"/>
                  <a:pt x="1086520" y="619199"/>
                  <a:pt x="1068722" y="619199"/>
                </a:cubicBezTo>
                <a:lnTo>
                  <a:pt x="32226" y="619199"/>
                </a:lnTo>
                <a:cubicBezTo>
                  <a:pt x="23679" y="619199"/>
                  <a:pt x="15482" y="615804"/>
                  <a:pt x="9439" y="609760"/>
                </a:cubicBezTo>
                <a:cubicBezTo>
                  <a:pt x="3395" y="603717"/>
                  <a:pt x="0" y="595520"/>
                  <a:pt x="0" y="586973"/>
                </a:cubicBezTo>
                <a:lnTo>
                  <a:pt x="0" y="32226"/>
                </a:lnTo>
                <a:cubicBezTo>
                  <a:pt x="0" y="14428"/>
                  <a:pt x="14428" y="0"/>
                  <a:pt x="32226" y="0"/>
                </a:cubicBezTo>
                <a:close/>
              </a:path>
            </a:pathLst>
          </a:custGeom>
          <a:blipFill rotWithShape="1">
            <a:blip r:embed="rId4">
              <a:alphaModFix/>
            </a:blip>
            <a:stretch>
              <a:fillRect b="-5" l="0" r="0" t="-5"/>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9"/>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290" name="Google Shape;290;p9"/>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291" name="Google Shape;291;p9"/>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292" name="Google Shape;292;p9"/>
          <p:cNvGrpSpPr/>
          <p:nvPr/>
        </p:nvGrpSpPr>
        <p:grpSpPr>
          <a:xfrm>
            <a:off x="1030757" y="-3987589"/>
            <a:ext cx="15840494" cy="5904936"/>
            <a:chOff x="0" y="-28575"/>
            <a:chExt cx="4171982" cy="1555209"/>
          </a:xfrm>
        </p:grpSpPr>
        <p:sp>
          <p:nvSpPr>
            <p:cNvPr id="293" name="Google Shape;293;p9"/>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9"/>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5" name="Google Shape;295;p9"/>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296" name="Google Shape;296;p9"/>
          <p:cNvGrpSpPr/>
          <p:nvPr/>
        </p:nvGrpSpPr>
        <p:grpSpPr>
          <a:xfrm>
            <a:off x="11929964" y="3498832"/>
            <a:ext cx="5727575" cy="1594639"/>
            <a:chOff x="0" y="-176083"/>
            <a:chExt cx="7636766" cy="2126185"/>
          </a:xfrm>
        </p:grpSpPr>
        <p:grpSp>
          <p:nvGrpSpPr>
            <p:cNvPr id="297" name="Google Shape;297;p9"/>
            <p:cNvGrpSpPr/>
            <p:nvPr/>
          </p:nvGrpSpPr>
          <p:grpSpPr>
            <a:xfrm>
              <a:off x="0" y="-176083"/>
              <a:ext cx="6879401" cy="2126185"/>
              <a:chOff x="0" y="-38100"/>
              <a:chExt cx="1488534" cy="460054"/>
            </a:xfrm>
          </p:grpSpPr>
          <p:sp>
            <p:nvSpPr>
              <p:cNvPr id="298" name="Google Shape;298;p9"/>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9"/>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0" name="Google Shape;300;p9"/>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7">
                <a:alphaModFix/>
              </a:blip>
              <a:stretch>
                <a:fillRect b="0" l="0" r="0" t="0"/>
              </a:stretch>
            </a:blipFill>
            <a:ln>
              <a:noFill/>
            </a:ln>
          </p:spPr>
        </p:sp>
        <p:sp>
          <p:nvSpPr>
            <p:cNvPr id="301" name="Google Shape;301;p9"/>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grpSp>
        <p:nvGrpSpPr>
          <p:cNvPr id="302" name="Google Shape;302;p9"/>
          <p:cNvGrpSpPr/>
          <p:nvPr/>
        </p:nvGrpSpPr>
        <p:grpSpPr>
          <a:xfrm>
            <a:off x="11919932" y="6005858"/>
            <a:ext cx="5737606" cy="1594639"/>
            <a:chOff x="0" y="-176083"/>
            <a:chExt cx="7650142" cy="2126185"/>
          </a:xfrm>
        </p:grpSpPr>
        <p:grpSp>
          <p:nvGrpSpPr>
            <p:cNvPr id="303" name="Google Shape;303;p9"/>
            <p:cNvGrpSpPr/>
            <p:nvPr/>
          </p:nvGrpSpPr>
          <p:grpSpPr>
            <a:xfrm>
              <a:off x="0" y="-176083"/>
              <a:ext cx="6879401" cy="2126185"/>
              <a:chOff x="0" y="-38100"/>
              <a:chExt cx="1488534" cy="460054"/>
            </a:xfrm>
          </p:grpSpPr>
          <p:sp>
            <p:nvSpPr>
              <p:cNvPr id="304" name="Google Shape;304;p9"/>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9"/>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6" name="Google Shape;306;p9"/>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8">
                <a:alphaModFix/>
              </a:blip>
              <a:stretch>
                <a:fillRect b="0" l="0" r="0" t="0"/>
              </a:stretch>
            </a:blipFill>
            <a:ln>
              <a:noFill/>
            </a:ln>
          </p:spPr>
        </p:sp>
        <p:sp>
          <p:nvSpPr>
            <p:cNvPr id="307" name="Google Shape;307;p9"/>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308" name="Google Shape;308;p9"/>
          <p:cNvSpPr/>
          <p:nvPr/>
        </p:nvSpPr>
        <p:spPr>
          <a:xfrm>
            <a:off x="17992" y="8462313"/>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9">
              <a:alphaModFix amt="52999"/>
            </a:blip>
            <a:stretch>
              <a:fillRect b="-77700" l="0" r="0" t="-116876"/>
            </a:stretch>
          </a:blipFill>
          <a:ln>
            <a:noFill/>
          </a:ln>
        </p:spPr>
      </p:sp>
      <p:sp>
        <p:nvSpPr>
          <p:cNvPr id="309" name="Google Shape;309;p9"/>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電子遊戲機</a:t>
            </a:r>
            <a:endParaRPr/>
          </a:p>
        </p:txBody>
      </p:sp>
      <p:sp>
        <p:nvSpPr>
          <p:cNvPr id="310" name="Google Shape;310;p9"/>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04</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0"/>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316" name="Google Shape;316;p10"/>
          <p:cNvSpPr/>
          <p:nvPr/>
        </p:nvSpPr>
        <p:spPr>
          <a:xfrm>
            <a:off x="2672328" y="3216576"/>
            <a:ext cx="6956031" cy="3912237"/>
          </a:xfrm>
          <a:custGeom>
            <a:rect b="b" l="l" r="r" t="t"/>
            <a:pathLst>
              <a:path extrusionOk="0" h="619199" w="1100948">
                <a:moveTo>
                  <a:pt x="38954" y="0"/>
                </a:moveTo>
                <a:lnTo>
                  <a:pt x="1061993" y="0"/>
                </a:lnTo>
                <a:cubicBezTo>
                  <a:pt x="1083507" y="0"/>
                  <a:pt x="1100948" y="17440"/>
                  <a:pt x="1100948" y="38954"/>
                </a:cubicBezTo>
                <a:lnTo>
                  <a:pt x="1100948" y="580245"/>
                </a:lnTo>
                <a:cubicBezTo>
                  <a:pt x="1100948" y="601759"/>
                  <a:pt x="1083507" y="619199"/>
                  <a:pt x="1061993" y="619199"/>
                </a:cubicBezTo>
                <a:lnTo>
                  <a:pt x="38954" y="619199"/>
                </a:lnTo>
                <a:cubicBezTo>
                  <a:pt x="17440" y="619199"/>
                  <a:pt x="0" y="601759"/>
                  <a:pt x="0" y="580245"/>
                </a:cubicBezTo>
                <a:lnTo>
                  <a:pt x="0" y="38954"/>
                </a:lnTo>
                <a:cubicBezTo>
                  <a:pt x="0" y="17440"/>
                  <a:pt x="17440" y="0"/>
                  <a:pt x="38954" y="0"/>
                </a:cubicBezTo>
                <a:close/>
              </a:path>
            </a:pathLst>
          </a:custGeom>
          <a:blipFill rotWithShape="1">
            <a:blip r:embed="rId4">
              <a:alphaModFix/>
            </a:blip>
            <a:stretch>
              <a:fillRect b="-5" l="0" r="0" t="-5"/>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0"/>
          <p:cNvSpPr/>
          <p:nvPr/>
        </p:nvSpPr>
        <p:spPr>
          <a:xfrm>
            <a:off x="2043436" y="2377746"/>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5">
              <a:alphaModFix/>
            </a:blip>
            <a:stretch>
              <a:fillRect b="0" l="0" r="0" t="0"/>
            </a:stretch>
          </a:blipFill>
          <a:ln>
            <a:noFill/>
          </a:ln>
        </p:spPr>
      </p:sp>
      <p:sp>
        <p:nvSpPr>
          <p:cNvPr id="318" name="Google Shape;318;p10"/>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sp>
        <p:nvSpPr>
          <p:cNvPr id="319" name="Google Shape;319;p10"/>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6">
              <a:alphaModFix amt="46000"/>
            </a:blip>
            <a:stretch>
              <a:fillRect b="0" l="0" r="0" t="0"/>
            </a:stretch>
          </a:blipFill>
          <a:ln>
            <a:noFill/>
          </a:ln>
        </p:spPr>
      </p:sp>
      <p:grpSp>
        <p:nvGrpSpPr>
          <p:cNvPr id="320" name="Google Shape;320;p10"/>
          <p:cNvGrpSpPr/>
          <p:nvPr/>
        </p:nvGrpSpPr>
        <p:grpSpPr>
          <a:xfrm>
            <a:off x="1030757" y="-3987589"/>
            <a:ext cx="15840494" cy="5904936"/>
            <a:chOff x="0" y="-28575"/>
            <a:chExt cx="4171982" cy="1555209"/>
          </a:xfrm>
        </p:grpSpPr>
        <p:sp>
          <p:nvSpPr>
            <p:cNvPr id="321" name="Google Shape;321;p10"/>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0"/>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3" name="Google Shape;323;p10"/>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324" name="Google Shape;324;p10"/>
          <p:cNvGrpSpPr/>
          <p:nvPr/>
        </p:nvGrpSpPr>
        <p:grpSpPr>
          <a:xfrm>
            <a:off x="11919932" y="4078300"/>
            <a:ext cx="5737606" cy="1594639"/>
            <a:chOff x="0" y="-176083"/>
            <a:chExt cx="7650142" cy="2126185"/>
          </a:xfrm>
        </p:grpSpPr>
        <p:grpSp>
          <p:nvGrpSpPr>
            <p:cNvPr id="325" name="Google Shape;325;p10"/>
            <p:cNvGrpSpPr/>
            <p:nvPr/>
          </p:nvGrpSpPr>
          <p:grpSpPr>
            <a:xfrm>
              <a:off x="0" y="-176083"/>
              <a:ext cx="6879401" cy="2126185"/>
              <a:chOff x="0" y="-38100"/>
              <a:chExt cx="1488534" cy="460054"/>
            </a:xfrm>
          </p:grpSpPr>
          <p:sp>
            <p:nvSpPr>
              <p:cNvPr id="326" name="Google Shape;326;p10"/>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0"/>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8" name="Google Shape;328;p10"/>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7">
                <a:alphaModFix/>
              </a:blip>
              <a:stretch>
                <a:fillRect b="0" l="0" r="0" t="0"/>
              </a:stretch>
            </a:blipFill>
            <a:ln>
              <a:noFill/>
            </a:ln>
          </p:spPr>
        </p:sp>
        <p:sp>
          <p:nvSpPr>
            <p:cNvPr id="329" name="Google Shape;329;p10"/>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330" name="Google Shape;330;p10"/>
          <p:cNvSpPr/>
          <p:nvPr/>
        </p:nvSpPr>
        <p:spPr>
          <a:xfrm>
            <a:off x="17992" y="7433249"/>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8">
              <a:alphaModFix amt="52999"/>
            </a:blip>
            <a:stretch>
              <a:fillRect b="-77700" l="0" r="0" t="-116876"/>
            </a:stretch>
          </a:blipFill>
          <a:ln>
            <a:noFill/>
          </a:ln>
        </p:spPr>
      </p:sp>
      <p:sp>
        <p:nvSpPr>
          <p:cNvPr id="331" name="Google Shape;331;p10"/>
          <p:cNvSpPr/>
          <p:nvPr/>
        </p:nvSpPr>
        <p:spPr>
          <a:xfrm>
            <a:off x="1373994" y="7683875"/>
            <a:ext cx="2026596" cy="1905000"/>
          </a:xfrm>
          <a:custGeom>
            <a:rect b="b" l="l" r="r" t="t"/>
            <a:pathLst>
              <a:path extrusionOk="0" h="1905000" w="2026596">
                <a:moveTo>
                  <a:pt x="0" y="0"/>
                </a:moveTo>
                <a:lnTo>
                  <a:pt x="2026595" y="0"/>
                </a:lnTo>
                <a:lnTo>
                  <a:pt x="2026595" y="1905000"/>
                </a:lnTo>
                <a:lnTo>
                  <a:pt x="0" y="1905000"/>
                </a:lnTo>
                <a:lnTo>
                  <a:pt x="0" y="0"/>
                </a:lnTo>
                <a:close/>
              </a:path>
            </a:pathLst>
          </a:custGeom>
          <a:blipFill rotWithShape="1">
            <a:blip r:embed="rId9">
              <a:alphaModFix/>
            </a:blip>
            <a:stretch>
              <a:fillRect b="0" l="0" r="0" t="0"/>
            </a:stretch>
          </a:blipFill>
          <a:ln>
            <a:noFill/>
          </a:ln>
        </p:spPr>
      </p:sp>
      <p:sp>
        <p:nvSpPr>
          <p:cNvPr id="332" name="Google Shape;332;p10"/>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電子遊戲機</a:t>
            </a:r>
            <a:endParaRPr/>
          </a:p>
        </p:txBody>
      </p:sp>
      <p:sp>
        <p:nvSpPr>
          <p:cNvPr id="333" name="Google Shape;333;p10"/>
          <p:cNvSpPr txBox="1"/>
          <p:nvPr/>
        </p:nvSpPr>
        <p:spPr>
          <a:xfrm>
            <a:off x="2119636" y="2450017"/>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04</a:t>
            </a:r>
            <a:endParaRPr/>
          </a:p>
        </p:txBody>
      </p:sp>
      <p:sp>
        <p:nvSpPr>
          <p:cNvPr id="334" name="Google Shape;334;p10"/>
          <p:cNvSpPr txBox="1"/>
          <p:nvPr/>
        </p:nvSpPr>
        <p:spPr>
          <a:xfrm>
            <a:off x="3624485" y="7647301"/>
            <a:ext cx="10581112" cy="2208275"/>
          </a:xfrm>
          <a:prstGeom prst="rect">
            <a:avLst/>
          </a:prstGeom>
          <a:noFill/>
          <a:ln>
            <a:noFill/>
          </a:ln>
        </p:spPr>
        <p:txBody>
          <a:bodyPr anchorCtr="0" anchor="t" bIns="0" lIns="0" spcFirstLastPara="1" rIns="0" wrap="square" tIns="0">
            <a:spAutoFit/>
          </a:bodyPr>
          <a:lstStyle/>
          <a:p>
            <a:pPr indent="0" lvl="0" marL="0" marR="0" rtl="0" algn="l">
              <a:lnSpc>
                <a:spcPct val="153000"/>
              </a:lnSpc>
              <a:spcBef>
                <a:spcPts val="0"/>
              </a:spcBef>
              <a:spcAft>
                <a:spcPts val="0"/>
              </a:spcAft>
              <a:buNone/>
            </a:pPr>
            <a:r>
              <a:rPr b="0" i="0" lang="en-US" sz="3900" u="none" cap="none" strike="noStrike">
                <a:solidFill>
                  <a:srgbClr val="FFFCF3"/>
                </a:solidFill>
                <a:latin typeface="Noto Sans TC"/>
                <a:ea typeface="Noto Sans TC"/>
                <a:cs typeface="Noto Sans TC"/>
                <a:sym typeface="Noto Sans TC"/>
              </a:rPr>
              <a:t>電子遊戲機TAMAGOTCHI運作原理涉及簡單的程序和算法，透過玩家的指令給予反饋，缺乏學習能力及自主決策能力，所以沒有人工智能。</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1"/>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340" name="Google Shape;340;p11"/>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4">
              <a:alphaModFix amt="46000"/>
            </a:blip>
            <a:stretch>
              <a:fillRect b="0" l="0" r="0" t="0"/>
            </a:stretch>
          </a:blipFill>
          <a:ln>
            <a:noFill/>
          </a:ln>
        </p:spPr>
      </p:sp>
      <p:sp>
        <p:nvSpPr>
          <p:cNvPr id="341" name="Google Shape;341;p11"/>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4">
              <a:alphaModFix amt="46000"/>
            </a:blip>
            <a:stretch>
              <a:fillRect b="0" l="0" r="0" t="0"/>
            </a:stretch>
          </a:blipFill>
          <a:ln>
            <a:noFill/>
          </a:ln>
        </p:spPr>
      </p:sp>
      <p:grpSp>
        <p:nvGrpSpPr>
          <p:cNvPr id="342" name="Google Shape;342;p11"/>
          <p:cNvGrpSpPr/>
          <p:nvPr/>
        </p:nvGrpSpPr>
        <p:grpSpPr>
          <a:xfrm>
            <a:off x="1030757" y="-3987589"/>
            <a:ext cx="15840494" cy="5904936"/>
            <a:chOff x="0" y="-28575"/>
            <a:chExt cx="4171982" cy="1555209"/>
          </a:xfrm>
        </p:grpSpPr>
        <p:sp>
          <p:nvSpPr>
            <p:cNvPr id="343" name="Google Shape;343;p11"/>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1"/>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5" name="Google Shape;345;p11"/>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grpSp>
        <p:nvGrpSpPr>
          <p:cNvPr id="346" name="Google Shape;346;p11"/>
          <p:cNvGrpSpPr/>
          <p:nvPr/>
        </p:nvGrpSpPr>
        <p:grpSpPr>
          <a:xfrm>
            <a:off x="11929964" y="3498832"/>
            <a:ext cx="5727575" cy="1594639"/>
            <a:chOff x="0" y="-176083"/>
            <a:chExt cx="7636766" cy="2126185"/>
          </a:xfrm>
        </p:grpSpPr>
        <p:grpSp>
          <p:nvGrpSpPr>
            <p:cNvPr id="347" name="Google Shape;347;p11"/>
            <p:cNvGrpSpPr/>
            <p:nvPr/>
          </p:nvGrpSpPr>
          <p:grpSpPr>
            <a:xfrm>
              <a:off x="0" y="-176083"/>
              <a:ext cx="6879401" cy="2126185"/>
              <a:chOff x="0" y="-38100"/>
              <a:chExt cx="1488534" cy="460054"/>
            </a:xfrm>
          </p:grpSpPr>
          <p:sp>
            <p:nvSpPr>
              <p:cNvPr id="348" name="Google Shape;348;p11"/>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1"/>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50" name="Google Shape;350;p11"/>
            <p:cNvSpPr/>
            <p:nvPr/>
          </p:nvSpPr>
          <p:spPr>
            <a:xfrm>
              <a:off x="898308" y="228746"/>
              <a:ext cx="1492611" cy="1492611"/>
            </a:xfrm>
            <a:custGeom>
              <a:rect b="b" l="l" r="r" t="t"/>
              <a:pathLst>
                <a:path extrusionOk="0" h="1492611" w="1492611">
                  <a:moveTo>
                    <a:pt x="0" y="0"/>
                  </a:moveTo>
                  <a:lnTo>
                    <a:pt x="1492611" y="0"/>
                  </a:lnTo>
                  <a:lnTo>
                    <a:pt x="1492611" y="1492611"/>
                  </a:lnTo>
                  <a:lnTo>
                    <a:pt x="0" y="1492611"/>
                  </a:lnTo>
                  <a:lnTo>
                    <a:pt x="0" y="0"/>
                  </a:lnTo>
                  <a:close/>
                </a:path>
              </a:pathLst>
            </a:custGeom>
            <a:blipFill rotWithShape="1">
              <a:blip r:embed="rId5">
                <a:alphaModFix/>
              </a:blip>
              <a:stretch>
                <a:fillRect b="0" l="0" r="0" t="0"/>
              </a:stretch>
            </a:blipFill>
            <a:ln>
              <a:noFill/>
            </a:ln>
          </p:spPr>
        </p:sp>
        <p:sp>
          <p:nvSpPr>
            <p:cNvPr id="351" name="Google Shape;351;p11"/>
            <p:cNvSpPr txBox="1"/>
            <p:nvPr/>
          </p:nvSpPr>
          <p:spPr>
            <a:xfrm>
              <a:off x="1055562" y="258032"/>
              <a:ext cx="6581204"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有</a:t>
              </a:r>
              <a:endParaRPr/>
            </a:p>
          </p:txBody>
        </p:sp>
      </p:grpSp>
      <p:grpSp>
        <p:nvGrpSpPr>
          <p:cNvPr id="352" name="Google Shape;352;p11"/>
          <p:cNvGrpSpPr/>
          <p:nvPr/>
        </p:nvGrpSpPr>
        <p:grpSpPr>
          <a:xfrm>
            <a:off x="11919932" y="6005858"/>
            <a:ext cx="5737606" cy="1594639"/>
            <a:chOff x="0" y="-176083"/>
            <a:chExt cx="7650142" cy="2126185"/>
          </a:xfrm>
        </p:grpSpPr>
        <p:grpSp>
          <p:nvGrpSpPr>
            <p:cNvPr id="353" name="Google Shape;353;p11"/>
            <p:cNvGrpSpPr/>
            <p:nvPr/>
          </p:nvGrpSpPr>
          <p:grpSpPr>
            <a:xfrm>
              <a:off x="0" y="-176083"/>
              <a:ext cx="6879401" cy="2126185"/>
              <a:chOff x="0" y="-38100"/>
              <a:chExt cx="1488534" cy="460054"/>
            </a:xfrm>
          </p:grpSpPr>
          <p:sp>
            <p:nvSpPr>
              <p:cNvPr id="354" name="Google Shape;354;p11"/>
              <p:cNvSpPr/>
              <p:nvPr/>
            </p:nvSpPr>
            <p:spPr>
              <a:xfrm>
                <a:off x="0" y="0"/>
                <a:ext cx="1488534" cy="421954"/>
              </a:xfrm>
              <a:custGeom>
                <a:rect b="b" l="l" r="r" t="t"/>
                <a:pathLst>
                  <a:path extrusionOk="0" h="421954" w="1488534">
                    <a:moveTo>
                      <a:pt x="126042" y="0"/>
                    </a:moveTo>
                    <a:lnTo>
                      <a:pt x="1362492" y="0"/>
                    </a:lnTo>
                    <a:cubicBezTo>
                      <a:pt x="1395920" y="0"/>
                      <a:pt x="1427980" y="13279"/>
                      <a:pt x="1451617" y="36917"/>
                    </a:cubicBezTo>
                    <a:cubicBezTo>
                      <a:pt x="1475255" y="60554"/>
                      <a:pt x="1488534" y="92614"/>
                      <a:pt x="1488534" y="126042"/>
                    </a:cubicBezTo>
                    <a:lnTo>
                      <a:pt x="1488534" y="295912"/>
                    </a:lnTo>
                    <a:cubicBezTo>
                      <a:pt x="1488534" y="365523"/>
                      <a:pt x="1432103" y="421954"/>
                      <a:pt x="1362492" y="421954"/>
                    </a:cubicBezTo>
                    <a:lnTo>
                      <a:pt x="126042" y="421954"/>
                    </a:lnTo>
                    <a:cubicBezTo>
                      <a:pt x="92614" y="421954"/>
                      <a:pt x="60554" y="408675"/>
                      <a:pt x="36917" y="385037"/>
                    </a:cubicBezTo>
                    <a:cubicBezTo>
                      <a:pt x="13279" y="361400"/>
                      <a:pt x="0" y="329341"/>
                      <a:pt x="0" y="295912"/>
                    </a:cubicBezTo>
                    <a:lnTo>
                      <a:pt x="0" y="126042"/>
                    </a:lnTo>
                    <a:cubicBezTo>
                      <a:pt x="0" y="92614"/>
                      <a:pt x="13279" y="60554"/>
                      <a:pt x="36917" y="36917"/>
                    </a:cubicBezTo>
                    <a:cubicBezTo>
                      <a:pt x="60554" y="13279"/>
                      <a:pt x="92614" y="0"/>
                      <a:pt x="126042" y="0"/>
                    </a:cubicBezTo>
                    <a:close/>
                  </a:path>
                </a:pathLst>
              </a:custGeom>
              <a:gradFill>
                <a:gsLst>
                  <a:gs pos="0">
                    <a:srgbClr val="1719CF">
                      <a:alpha val="75686"/>
                    </a:srgbClr>
                  </a:gs>
                  <a:gs pos="100000">
                    <a:srgbClr val="0DCF7E">
                      <a:alpha val="75686"/>
                    </a:srgbClr>
                  </a:gs>
                </a:gsLst>
                <a:path path="circle">
                  <a:fillToRect b="100%" r="100%"/>
                </a:path>
                <a:tileRect l="-100%" t="-100%"/>
              </a:gradFill>
              <a:ln cap="rnd" cmpd="sng" w="66675">
                <a:solidFill>
                  <a:srgbClr val="FFFFFF">
                    <a:alpha val="7529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1"/>
              <p:cNvSpPr txBox="1"/>
              <p:nvPr/>
            </p:nvSpPr>
            <p:spPr>
              <a:xfrm>
                <a:off x="0" y="-38100"/>
                <a:ext cx="1488534" cy="46005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56" name="Google Shape;356;p11"/>
            <p:cNvSpPr/>
            <p:nvPr/>
          </p:nvSpPr>
          <p:spPr>
            <a:xfrm>
              <a:off x="911684" y="210652"/>
              <a:ext cx="1581564" cy="1581564"/>
            </a:xfrm>
            <a:custGeom>
              <a:rect b="b" l="l" r="r" t="t"/>
              <a:pathLst>
                <a:path extrusionOk="0" h="1581564" w="1581564">
                  <a:moveTo>
                    <a:pt x="0" y="0"/>
                  </a:moveTo>
                  <a:lnTo>
                    <a:pt x="1581564" y="0"/>
                  </a:lnTo>
                  <a:lnTo>
                    <a:pt x="1581564" y="1581564"/>
                  </a:lnTo>
                  <a:lnTo>
                    <a:pt x="0" y="1581564"/>
                  </a:lnTo>
                  <a:lnTo>
                    <a:pt x="0" y="0"/>
                  </a:lnTo>
                  <a:close/>
                </a:path>
              </a:pathLst>
            </a:custGeom>
            <a:blipFill rotWithShape="1">
              <a:blip r:embed="rId6">
                <a:alphaModFix/>
              </a:blip>
              <a:stretch>
                <a:fillRect b="0" l="0" r="0" t="0"/>
              </a:stretch>
            </a:blipFill>
            <a:ln>
              <a:noFill/>
            </a:ln>
          </p:spPr>
        </p:sp>
        <p:sp>
          <p:nvSpPr>
            <p:cNvPr id="357" name="Google Shape;357;p11"/>
            <p:cNvSpPr txBox="1"/>
            <p:nvPr/>
          </p:nvSpPr>
          <p:spPr>
            <a:xfrm>
              <a:off x="1657990" y="251785"/>
              <a:ext cx="5992152" cy="1565831"/>
            </a:xfrm>
            <a:prstGeom prst="rect">
              <a:avLst/>
            </a:prstGeom>
            <a:noFill/>
            <a:ln>
              <a:noFill/>
            </a:ln>
          </p:spPr>
          <p:txBody>
            <a:bodyPr anchorCtr="0" anchor="t" bIns="0" lIns="0" spcFirstLastPara="1" rIns="0" wrap="square" tIns="0">
              <a:spAutoFit/>
            </a:bodyPr>
            <a:lstStyle/>
            <a:p>
              <a:pPr indent="0" lvl="0" marL="0" marR="0" rtl="0" algn="ctr">
                <a:lnSpc>
                  <a:spcPct val="97994"/>
                </a:lnSpc>
                <a:spcBef>
                  <a:spcPts val="0"/>
                </a:spcBef>
                <a:spcAft>
                  <a:spcPts val="0"/>
                </a:spcAft>
                <a:buNone/>
              </a:pPr>
              <a:r>
                <a:rPr b="1" i="0" lang="en-US" sz="8575" u="none" cap="none" strike="noStrike">
                  <a:solidFill>
                    <a:srgbClr val="FFFFFF"/>
                  </a:solidFill>
                  <a:latin typeface="Noto Sans TC"/>
                  <a:ea typeface="Noto Sans TC"/>
                  <a:cs typeface="Noto Sans TC"/>
                  <a:sym typeface="Noto Sans TC"/>
                </a:rPr>
                <a:t>沒有</a:t>
              </a:r>
              <a:endParaRPr/>
            </a:p>
          </p:txBody>
        </p:sp>
      </p:grpSp>
      <p:sp>
        <p:nvSpPr>
          <p:cNvPr id="358" name="Google Shape;358;p11"/>
          <p:cNvSpPr/>
          <p:nvPr/>
        </p:nvSpPr>
        <p:spPr>
          <a:xfrm>
            <a:off x="17992" y="8462313"/>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7">
              <a:alphaModFix amt="52999"/>
            </a:blip>
            <a:stretch>
              <a:fillRect b="-77700" l="0" r="0" t="-116876"/>
            </a:stretch>
          </a:blipFill>
          <a:ln>
            <a:noFill/>
          </a:ln>
        </p:spPr>
      </p:sp>
      <p:sp>
        <p:nvSpPr>
          <p:cNvPr id="359" name="Google Shape;359;p11"/>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寵物機械人</a:t>
            </a:r>
            <a:endParaRPr/>
          </a:p>
        </p:txBody>
      </p:sp>
      <p:sp>
        <p:nvSpPr>
          <p:cNvPr id="360" name="Google Shape;360;p11"/>
          <p:cNvSpPr/>
          <p:nvPr/>
        </p:nvSpPr>
        <p:spPr>
          <a:xfrm>
            <a:off x="1435528" y="3786186"/>
            <a:ext cx="4708951" cy="4144617"/>
          </a:xfrm>
          <a:custGeom>
            <a:rect b="b" l="l" r="r" t="t"/>
            <a:pathLst>
              <a:path extrusionOk="0" h="652618" w="741479">
                <a:moveTo>
                  <a:pt x="57543" y="0"/>
                </a:moveTo>
                <a:lnTo>
                  <a:pt x="683936" y="0"/>
                </a:lnTo>
                <a:cubicBezTo>
                  <a:pt x="699197" y="0"/>
                  <a:pt x="713833" y="6063"/>
                  <a:pt x="724625" y="16854"/>
                </a:cubicBezTo>
                <a:cubicBezTo>
                  <a:pt x="735416" y="27645"/>
                  <a:pt x="741479" y="42282"/>
                  <a:pt x="741479" y="57543"/>
                </a:cubicBezTo>
                <a:lnTo>
                  <a:pt x="741479" y="595075"/>
                </a:lnTo>
                <a:cubicBezTo>
                  <a:pt x="741479" y="626855"/>
                  <a:pt x="715716" y="652618"/>
                  <a:pt x="683936" y="652618"/>
                </a:cubicBezTo>
                <a:lnTo>
                  <a:pt x="57543" y="652618"/>
                </a:lnTo>
                <a:cubicBezTo>
                  <a:pt x="42282" y="652618"/>
                  <a:pt x="27645" y="646555"/>
                  <a:pt x="16854" y="635764"/>
                </a:cubicBezTo>
                <a:cubicBezTo>
                  <a:pt x="6063" y="624972"/>
                  <a:pt x="0" y="610336"/>
                  <a:pt x="0" y="595075"/>
                </a:cubicBezTo>
                <a:lnTo>
                  <a:pt x="0" y="57543"/>
                </a:lnTo>
                <a:cubicBezTo>
                  <a:pt x="0" y="42282"/>
                  <a:pt x="6063" y="27645"/>
                  <a:pt x="16854" y="16854"/>
                </a:cubicBezTo>
                <a:cubicBezTo>
                  <a:pt x="27645" y="6063"/>
                  <a:pt x="42282" y="0"/>
                  <a:pt x="57543" y="0"/>
                </a:cubicBezTo>
                <a:close/>
              </a:path>
            </a:pathLst>
          </a:custGeom>
          <a:blipFill rotWithShape="1">
            <a:blip r:embed="rId8">
              <a:alphaModFix/>
            </a:blip>
            <a:stretch>
              <a:fillRect b="-1587" l="0" r="-820" t="-12957"/>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1"/>
          <p:cNvSpPr/>
          <p:nvPr/>
        </p:nvSpPr>
        <p:spPr>
          <a:xfrm>
            <a:off x="6287370" y="3786186"/>
            <a:ext cx="4708951" cy="4144617"/>
          </a:xfrm>
          <a:custGeom>
            <a:rect b="b" l="l" r="r" t="t"/>
            <a:pathLst>
              <a:path extrusionOk="0" h="652618" w="741479">
                <a:moveTo>
                  <a:pt x="57543" y="0"/>
                </a:moveTo>
                <a:lnTo>
                  <a:pt x="683936" y="0"/>
                </a:lnTo>
                <a:cubicBezTo>
                  <a:pt x="699197" y="0"/>
                  <a:pt x="713833" y="6063"/>
                  <a:pt x="724625" y="16854"/>
                </a:cubicBezTo>
                <a:cubicBezTo>
                  <a:pt x="735416" y="27645"/>
                  <a:pt x="741479" y="42282"/>
                  <a:pt x="741479" y="57543"/>
                </a:cubicBezTo>
                <a:lnTo>
                  <a:pt x="741479" y="595075"/>
                </a:lnTo>
                <a:cubicBezTo>
                  <a:pt x="741479" y="626855"/>
                  <a:pt x="715716" y="652618"/>
                  <a:pt x="683936" y="652618"/>
                </a:cubicBezTo>
                <a:lnTo>
                  <a:pt x="57543" y="652618"/>
                </a:lnTo>
                <a:cubicBezTo>
                  <a:pt x="42282" y="652618"/>
                  <a:pt x="27645" y="646555"/>
                  <a:pt x="16854" y="635764"/>
                </a:cubicBezTo>
                <a:cubicBezTo>
                  <a:pt x="6063" y="624972"/>
                  <a:pt x="0" y="610336"/>
                  <a:pt x="0" y="595075"/>
                </a:cubicBezTo>
                <a:lnTo>
                  <a:pt x="0" y="57543"/>
                </a:lnTo>
                <a:cubicBezTo>
                  <a:pt x="0" y="42282"/>
                  <a:pt x="6063" y="27645"/>
                  <a:pt x="16854" y="16854"/>
                </a:cubicBezTo>
                <a:cubicBezTo>
                  <a:pt x="27645" y="6063"/>
                  <a:pt x="42282" y="0"/>
                  <a:pt x="57543" y="0"/>
                </a:cubicBezTo>
                <a:close/>
              </a:path>
            </a:pathLst>
          </a:custGeom>
          <a:blipFill rotWithShape="1">
            <a:blip r:embed="rId9">
              <a:alphaModFix/>
            </a:blip>
            <a:stretch>
              <a:fillRect b="0" l="-16022" r="-4064" t="0"/>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1"/>
          <p:cNvSpPr/>
          <p:nvPr/>
        </p:nvSpPr>
        <p:spPr>
          <a:xfrm>
            <a:off x="2176786" y="2245165"/>
            <a:ext cx="1280954" cy="1280954"/>
          </a:xfrm>
          <a:custGeom>
            <a:rect b="b" l="l" r="r" t="t"/>
            <a:pathLst>
              <a:path extrusionOk="0" h="1280954" w="1280954">
                <a:moveTo>
                  <a:pt x="0" y="0"/>
                </a:moveTo>
                <a:lnTo>
                  <a:pt x="1280953" y="0"/>
                </a:lnTo>
                <a:lnTo>
                  <a:pt x="1280953" y="1280954"/>
                </a:lnTo>
                <a:lnTo>
                  <a:pt x="0" y="1280954"/>
                </a:lnTo>
                <a:lnTo>
                  <a:pt x="0" y="0"/>
                </a:lnTo>
                <a:close/>
              </a:path>
            </a:pathLst>
          </a:custGeom>
          <a:blipFill rotWithShape="1">
            <a:blip r:embed="rId10">
              <a:alphaModFix/>
            </a:blip>
            <a:stretch>
              <a:fillRect b="0" l="0" r="0" t="0"/>
            </a:stretch>
          </a:blipFill>
          <a:ln>
            <a:noFill/>
          </a:ln>
        </p:spPr>
      </p:sp>
      <p:sp>
        <p:nvSpPr>
          <p:cNvPr id="363" name="Google Shape;363;p11"/>
          <p:cNvSpPr txBox="1"/>
          <p:nvPr/>
        </p:nvSpPr>
        <p:spPr>
          <a:xfrm>
            <a:off x="2252986" y="2317436"/>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05</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12"/>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369" name="Google Shape;369;p12"/>
          <p:cNvSpPr/>
          <p:nvPr/>
        </p:nvSpPr>
        <p:spPr>
          <a:xfrm>
            <a:off x="-4005199" y="609861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4">
              <a:alphaModFix amt="46000"/>
            </a:blip>
            <a:stretch>
              <a:fillRect b="0" l="0" r="0" t="0"/>
            </a:stretch>
          </a:blipFill>
          <a:ln>
            <a:noFill/>
          </a:ln>
        </p:spPr>
      </p:sp>
      <p:sp>
        <p:nvSpPr>
          <p:cNvPr id="370" name="Google Shape;370;p12"/>
          <p:cNvSpPr/>
          <p:nvPr/>
        </p:nvSpPr>
        <p:spPr>
          <a:xfrm>
            <a:off x="12896999" y="-3435423"/>
            <a:ext cx="9639356" cy="8229600"/>
          </a:xfrm>
          <a:custGeom>
            <a:rect b="b" l="l" r="r" t="t"/>
            <a:pathLst>
              <a:path extrusionOk="0" h="8229600" w="9639356">
                <a:moveTo>
                  <a:pt x="0" y="0"/>
                </a:moveTo>
                <a:lnTo>
                  <a:pt x="9639356" y="0"/>
                </a:lnTo>
                <a:lnTo>
                  <a:pt x="9639356" y="8229600"/>
                </a:lnTo>
                <a:lnTo>
                  <a:pt x="0" y="8229600"/>
                </a:lnTo>
                <a:lnTo>
                  <a:pt x="0" y="0"/>
                </a:lnTo>
                <a:close/>
              </a:path>
            </a:pathLst>
          </a:custGeom>
          <a:blipFill rotWithShape="1">
            <a:blip r:embed="rId4">
              <a:alphaModFix amt="46000"/>
            </a:blip>
            <a:stretch>
              <a:fillRect b="0" l="0" r="0" t="0"/>
            </a:stretch>
          </a:blipFill>
          <a:ln>
            <a:noFill/>
          </a:ln>
        </p:spPr>
      </p:sp>
      <p:grpSp>
        <p:nvGrpSpPr>
          <p:cNvPr id="371" name="Google Shape;371;p12"/>
          <p:cNvGrpSpPr/>
          <p:nvPr/>
        </p:nvGrpSpPr>
        <p:grpSpPr>
          <a:xfrm>
            <a:off x="1030757" y="-3987589"/>
            <a:ext cx="15840494" cy="5904936"/>
            <a:chOff x="0" y="-28575"/>
            <a:chExt cx="4171982" cy="1555209"/>
          </a:xfrm>
        </p:grpSpPr>
        <p:sp>
          <p:nvSpPr>
            <p:cNvPr id="372" name="Google Shape;372;p12"/>
            <p:cNvSpPr/>
            <p:nvPr/>
          </p:nvSpPr>
          <p:spPr>
            <a:xfrm>
              <a:off x="0" y="0"/>
              <a:ext cx="4171982" cy="1526634"/>
            </a:xfrm>
            <a:custGeom>
              <a:rect b="b" l="l" r="r" t="t"/>
              <a:pathLst>
                <a:path extrusionOk="0" h="1526634" w="4171982">
                  <a:moveTo>
                    <a:pt x="43009" y="0"/>
                  </a:moveTo>
                  <a:lnTo>
                    <a:pt x="4128972" y="0"/>
                  </a:lnTo>
                  <a:cubicBezTo>
                    <a:pt x="4152726" y="0"/>
                    <a:pt x="4171982" y="19256"/>
                    <a:pt x="4171982" y="43009"/>
                  </a:cubicBezTo>
                  <a:lnTo>
                    <a:pt x="4171982" y="1483625"/>
                  </a:lnTo>
                  <a:cubicBezTo>
                    <a:pt x="4171982" y="1495032"/>
                    <a:pt x="4167450" y="1505971"/>
                    <a:pt x="4159384" y="1514037"/>
                  </a:cubicBezTo>
                  <a:cubicBezTo>
                    <a:pt x="4151319" y="1522103"/>
                    <a:pt x="4140379" y="1526634"/>
                    <a:pt x="4128972" y="1526634"/>
                  </a:cubicBezTo>
                  <a:lnTo>
                    <a:pt x="43009" y="1526634"/>
                  </a:lnTo>
                  <a:cubicBezTo>
                    <a:pt x="19256" y="1526634"/>
                    <a:pt x="0" y="1507379"/>
                    <a:pt x="0" y="1483625"/>
                  </a:cubicBezTo>
                  <a:lnTo>
                    <a:pt x="0" y="43009"/>
                  </a:lnTo>
                  <a:cubicBezTo>
                    <a:pt x="0" y="19256"/>
                    <a:pt x="19256" y="0"/>
                    <a:pt x="43009" y="0"/>
                  </a:cubicBezTo>
                  <a:close/>
                </a:path>
              </a:pathLst>
            </a:custGeom>
            <a:gradFill>
              <a:gsLst>
                <a:gs pos="0">
                  <a:srgbClr val="1719CF"/>
                </a:gs>
                <a:gs pos="100000">
                  <a:srgbClr val="0DCF7E"/>
                </a:gs>
              </a:gsLst>
              <a:path path="circle">
                <a:fillToRect b="100%" r="100%"/>
              </a:path>
              <a:tileRect l="-10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2"/>
            <p:cNvSpPr txBox="1"/>
            <p:nvPr/>
          </p:nvSpPr>
          <p:spPr>
            <a:xfrm>
              <a:off x="0" y="-28575"/>
              <a:ext cx="4171982" cy="155520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4" name="Google Shape;374;p12"/>
          <p:cNvSpPr/>
          <p:nvPr/>
        </p:nvSpPr>
        <p:spPr>
          <a:xfrm>
            <a:off x="17992" y="7217292"/>
            <a:ext cx="18288000" cy="6207805"/>
          </a:xfrm>
          <a:custGeom>
            <a:rect b="b" l="l" r="r" t="t"/>
            <a:pathLst>
              <a:path extrusionOk="0" h="6207805" w="18288000">
                <a:moveTo>
                  <a:pt x="0" y="0"/>
                </a:moveTo>
                <a:lnTo>
                  <a:pt x="18288000" y="0"/>
                </a:lnTo>
                <a:lnTo>
                  <a:pt x="18288000" y="6207805"/>
                </a:lnTo>
                <a:lnTo>
                  <a:pt x="0" y="6207805"/>
                </a:lnTo>
                <a:lnTo>
                  <a:pt x="0" y="0"/>
                </a:lnTo>
                <a:close/>
              </a:path>
            </a:pathLst>
          </a:custGeom>
          <a:blipFill rotWithShape="1">
            <a:blip r:embed="rId5">
              <a:alphaModFix amt="52999"/>
            </a:blip>
            <a:stretch>
              <a:fillRect b="-77700" l="0" r="0" t="-116876"/>
            </a:stretch>
          </a:blipFill>
          <a:ln>
            <a:noFill/>
          </a:ln>
        </p:spPr>
      </p:sp>
      <p:sp>
        <p:nvSpPr>
          <p:cNvPr id="375" name="Google Shape;375;p12"/>
          <p:cNvSpPr/>
          <p:nvPr/>
        </p:nvSpPr>
        <p:spPr>
          <a:xfrm>
            <a:off x="1373994" y="7683875"/>
            <a:ext cx="2026596" cy="1905000"/>
          </a:xfrm>
          <a:custGeom>
            <a:rect b="b" l="l" r="r" t="t"/>
            <a:pathLst>
              <a:path extrusionOk="0" h="1905000" w="2026596">
                <a:moveTo>
                  <a:pt x="0" y="0"/>
                </a:moveTo>
                <a:lnTo>
                  <a:pt x="2026595" y="0"/>
                </a:lnTo>
                <a:lnTo>
                  <a:pt x="2026595" y="1905000"/>
                </a:lnTo>
                <a:lnTo>
                  <a:pt x="0" y="1905000"/>
                </a:lnTo>
                <a:lnTo>
                  <a:pt x="0" y="0"/>
                </a:lnTo>
                <a:close/>
              </a:path>
            </a:pathLst>
          </a:custGeom>
          <a:blipFill rotWithShape="1">
            <a:blip r:embed="rId6">
              <a:alphaModFix/>
            </a:blip>
            <a:stretch>
              <a:fillRect b="0" l="0" r="0" t="0"/>
            </a:stretch>
          </a:blipFill>
          <a:ln>
            <a:noFill/>
          </a:ln>
        </p:spPr>
      </p:sp>
      <p:sp>
        <p:nvSpPr>
          <p:cNvPr id="376" name="Google Shape;376;p12"/>
          <p:cNvSpPr txBox="1"/>
          <p:nvPr/>
        </p:nvSpPr>
        <p:spPr>
          <a:xfrm>
            <a:off x="2387291" y="2480051"/>
            <a:ext cx="7241067" cy="717474"/>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0" i="0" lang="en-US" sz="5162" u="none" cap="none" strike="noStrike">
                <a:solidFill>
                  <a:srgbClr val="1F2374"/>
                </a:solidFill>
                <a:latin typeface="Noto Sans TC"/>
                <a:ea typeface="Noto Sans TC"/>
                <a:cs typeface="Noto Sans TC"/>
                <a:sym typeface="Noto Sans TC"/>
              </a:rPr>
              <a:t>寵物機械人</a:t>
            </a:r>
            <a:endParaRPr/>
          </a:p>
        </p:txBody>
      </p:sp>
      <p:sp>
        <p:nvSpPr>
          <p:cNvPr id="377" name="Google Shape;377;p12"/>
          <p:cNvSpPr/>
          <p:nvPr/>
        </p:nvSpPr>
        <p:spPr>
          <a:xfrm>
            <a:off x="2119636" y="3321078"/>
            <a:ext cx="4162434" cy="3475994"/>
          </a:xfrm>
          <a:custGeom>
            <a:rect b="b" l="l" r="r" t="t"/>
            <a:pathLst>
              <a:path extrusionOk="0" h="619199" w="741479">
                <a:moveTo>
                  <a:pt x="65098" y="0"/>
                </a:moveTo>
                <a:lnTo>
                  <a:pt x="676380" y="0"/>
                </a:lnTo>
                <a:cubicBezTo>
                  <a:pt x="693645" y="0"/>
                  <a:pt x="710203" y="6859"/>
                  <a:pt x="722412" y="19067"/>
                </a:cubicBezTo>
                <a:cubicBezTo>
                  <a:pt x="734620" y="31275"/>
                  <a:pt x="741479" y="47833"/>
                  <a:pt x="741479" y="65098"/>
                </a:cubicBezTo>
                <a:lnTo>
                  <a:pt x="741479" y="554101"/>
                </a:lnTo>
                <a:cubicBezTo>
                  <a:pt x="741479" y="590054"/>
                  <a:pt x="712333" y="619199"/>
                  <a:pt x="676380" y="619199"/>
                </a:cubicBezTo>
                <a:lnTo>
                  <a:pt x="65098" y="619199"/>
                </a:lnTo>
                <a:cubicBezTo>
                  <a:pt x="47833" y="619199"/>
                  <a:pt x="31275" y="612341"/>
                  <a:pt x="19067" y="600132"/>
                </a:cubicBezTo>
                <a:cubicBezTo>
                  <a:pt x="6859" y="587924"/>
                  <a:pt x="0" y="571366"/>
                  <a:pt x="0" y="554101"/>
                </a:cubicBezTo>
                <a:lnTo>
                  <a:pt x="0" y="65098"/>
                </a:lnTo>
                <a:cubicBezTo>
                  <a:pt x="0" y="47833"/>
                  <a:pt x="6859" y="31275"/>
                  <a:pt x="19067" y="19067"/>
                </a:cubicBezTo>
                <a:cubicBezTo>
                  <a:pt x="31275" y="6859"/>
                  <a:pt x="47833" y="0"/>
                  <a:pt x="65098" y="0"/>
                </a:cubicBezTo>
                <a:close/>
              </a:path>
            </a:pathLst>
          </a:custGeom>
          <a:blipFill rotWithShape="1">
            <a:blip r:embed="rId7">
              <a:alphaModFix/>
            </a:blip>
            <a:stretch>
              <a:fillRect b="-4371" l="0" r="-820" t="-16357"/>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2"/>
          <p:cNvSpPr/>
          <p:nvPr/>
        </p:nvSpPr>
        <p:spPr>
          <a:xfrm>
            <a:off x="6408376" y="3321078"/>
            <a:ext cx="4162434" cy="3475994"/>
          </a:xfrm>
          <a:custGeom>
            <a:rect b="b" l="l" r="r" t="t"/>
            <a:pathLst>
              <a:path extrusionOk="0" h="619199" w="741479">
                <a:moveTo>
                  <a:pt x="65098" y="0"/>
                </a:moveTo>
                <a:lnTo>
                  <a:pt x="676380" y="0"/>
                </a:lnTo>
                <a:cubicBezTo>
                  <a:pt x="693645" y="0"/>
                  <a:pt x="710203" y="6859"/>
                  <a:pt x="722412" y="19067"/>
                </a:cubicBezTo>
                <a:cubicBezTo>
                  <a:pt x="734620" y="31275"/>
                  <a:pt x="741479" y="47833"/>
                  <a:pt x="741479" y="65098"/>
                </a:cubicBezTo>
                <a:lnTo>
                  <a:pt x="741479" y="554101"/>
                </a:lnTo>
                <a:cubicBezTo>
                  <a:pt x="741479" y="590054"/>
                  <a:pt x="712333" y="619199"/>
                  <a:pt x="676380" y="619199"/>
                </a:cubicBezTo>
                <a:lnTo>
                  <a:pt x="65098" y="619199"/>
                </a:lnTo>
                <a:cubicBezTo>
                  <a:pt x="47833" y="619199"/>
                  <a:pt x="31275" y="612341"/>
                  <a:pt x="19067" y="600132"/>
                </a:cubicBezTo>
                <a:cubicBezTo>
                  <a:pt x="6859" y="587924"/>
                  <a:pt x="0" y="571366"/>
                  <a:pt x="0" y="554101"/>
                </a:cubicBezTo>
                <a:lnTo>
                  <a:pt x="0" y="65098"/>
                </a:lnTo>
                <a:cubicBezTo>
                  <a:pt x="0" y="47833"/>
                  <a:pt x="6859" y="31275"/>
                  <a:pt x="19067" y="19067"/>
                </a:cubicBezTo>
                <a:cubicBezTo>
                  <a:pt x="31275" y="6859"/>
                  <a:pt x="47833" y="0"/>
                  <a:pt x="65098" y="0"/>
                </a:cubicBezTo>
                <a:close/>
              </a:path>
            </a:pathLst>
          </a:custGeom>
          <a:blipFill rotWithShape="1">
            <a:blip r:embed="rId8">
              <a:alphaModFix/>
            </a:blip>
            <a:stretch>
              <a:fillRect b="0" l="-12642" r="-1297" t="0"/>
            </a:stretch>
          </a:blipFill>
          <a:ln cap="rnd" cmpd="sng" w="114300">
            <a:solidFill>
              <a:srgbClr val="8C52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2"/>
          <p:cNvSpPr/>
          <p:nvPr/>
        </p:nvSpPr>
        <p:spPr>
          <a:xfrm>
            <a:off x="2425391" y="2164298"/>
            <a:ext cx="1280954" cy="1280954"/>
          </a:xfrm>
          <a:custGeom>
            <a:rect b="b" l="l" r="r" t="t"/>
            <a:pathLst>
              <a:path extrusionOk="0" h="1280954" w="1280954">
                <a:moveTo>
                  <a:pt x="0" y="0"/>
                </a:moveTo>
                <a:lnTo>
                  <a:pt x="1280954" y="0"/>
                </a:lnTo>
                <a:lnTo>
                  <a:pt x="1280954" y="1280953"/>
                </a:lnTo>
                <a:lnTo>
                  <a:pt x="0" y="1280953"/>
                </a:lnTo>
                <a:lnTo>
                  <a:pt x="0" y="0"/>
                </a:lnTo>
                <a:close/>
              </a:path>
            </a:pathLst>
          </a:custGeom>
          <a:blipFill rotWithShape="1">
            <a:blip r:embed="rId9">
              <a:alphaModFix/>
            </a:blip>
            <a:stretch>
              <a:fillRect b="0" l="0" r="0" t="0"/>
            </a:stretch>
          </a:blipFill>
          <a:ln>
            <a:noFill/>
          </a:ln>
        </p:spPr>
      </p:sp>
      <p:sp>
        <p:nvSpPr>
          <p:cNvPr id="380" name="Google Shape;380;p12"/>
          <p:cNvSpPr/>
          <p:nvPr/>
        </p:nvSpPr>
        <p:spPr>
          <a:xfrm>
            <a:off x="12945243" y="2914650"/>
            <a:ext cx="2843828" cy="2228850"/>
          </a:xfrm>
          <a:custGeom>
            <a:rect b="b" l="l" r="r" t="t"/>
            <a:pathLst>
              <a:path extrusionOk="0" h="2228850" w="2843828">
                <a:moveTo>
                  <a:pt x="0" y="0"/>
                </a:moveTo>
                <a:lnTo>
                  <a:pt x="2843827" y="0"/>
                </a:lnTo>
                <a:lnTo>
                  <a:pt x="2843827" y="2228850"/>
                </a:lnTo>
                <a:lnTo>
                  <a:pt x="0" y="2228850"/>
                </a:lnTo>
                <a:lnTo>
                  <a:pt x="0" y="0"/>
                </a:lnTo>
                <a:close/>
              </a:path>
            </a:pathLst>
          </a:custGeom>
          <a:blipFill rotWithShape="1">
            <a:blip r:embed="rId10">
              <a:alphaModFix/>
            </a:blip>
            <a:stretch>
              <a:fillRect b="0" l="0" r="0" t="0"/>
            </a:stretch>
          </a:blipFill>
          <a:ln>
            <a:noFill/>
          </a:ln>
        </p:spPr>
      </p:sp>
      <p:sp>
        <p:nvSpPr>
          <p:cNvPr id="381" name="Google Shape;381;p12"/>
          <p:cNvSpPr txBox="1"/>
          <p:nvPr/>
        </p:nvSpPr>
        <p:spPr>
          <a:xfrm>
            <a:off x="1757617" y="516558"/>
            <a:ext cx="14772766" cy="1083724"/>
          </a:xfrm>
          <a:prstGeom prst="rect">
            <a:avLst/>
          </a:prstGeom>
          <a:noFill/>
          <a:ln>
            <a:noFill/>
          </a:ln>
        </p:spPr>
        <p:txBody>
          <a:bodyPr anchorCtr="0" anchor="t" bIns="0" lIns="0" spcFirstLastPara="1" rIns="0" wrap="square" tIns="0">
            <a:spAutoFit/>
          </a:bodyPr>
          <a:lstStyle/>
          <a:p>
            <a:pPr indent="0" lvl="0" marL="0" marR="0" rtl="0" algn="ctr">
              <a:lnSpc>
                <a:spcPct val="105008"/>
              </a:lnSpc>
              <a:spcBef>
                <a:spcPts val="0"/>
              </a:spcBef>
              <a:spcAft>
                <a:spcPts val="0"/>
              </a:spcAft>
              <a:buNone/>
            </a:pPr>
            <a:r>
              <a:rPr b="1" i="0" lang="en-US" sz="7887" u="none" cap="none" strike="noStrike">
                <a:solidFill>
                  <a:srgbClr val="FFFFFF"/>
                </a:solidFill>
                <a:latin typeface="Noto Sans TC"/>
                <a:ea typeface="Noto Sans TC"/>
                <a:cs typeface="Noto Sans TC"/>
                <a:sym typeface="Noto Sans TC"/>
              </a:rPr>
              <a:t>以下物件有人工智能嗎? 為甚麼?</a:t>
            </a:r>
            <a:endParaRPr/>
          </a:p>
        </p:txBody>
      </p:sp>
      <p:sp>
        <p:nvSpPr>
          <p:cNvPr id="382" name="Google Shape;382;p12"/>
          <p:cNvSpPr txBox="1"/>
          <p:nvPr/>
        </p:nvSpPr>
        <p:spPr>
          <a:xfrm>
            <a:off x="3877751" y="7296097"/>
            <a:ext cx="10394156" cy="2717926"/>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None/>
            </a:pPr>
            <a:r>
              <a:rPr b="0" i="0" lang="en-US" sz="3800" u="none" cap="none" strike="noStrike">
                <a:solidFill>
                  <a:srgbClr val="FFFCF3"/>
                </a:solidFill>
                <a:latin typeface="Noto Sans TC"/>
                <a:ea typeface="Noto Sans TC"/>
                <a:cs typeface="Noto Sans TC"/>
                <a:sym typeface="Noto Sans TC"/>
              </a:rPr>
              <a:t>一般的寵物機械人未必有人工智能，因為只能跟從簡單指令。但如果類似SONY AIBO機械狗，配備AI鏡頭(根據環境進行不同的指令)，或能夠收集數據達至自主學習，便可稱之為人工智能。</a:t>
            </a:r>
            <a:endParaRPr/>
          </a:p>
        </p:txBody>
      </p:sp>
      <p:sp>
        <p:nvSpPr>
          <p:cNvPr id="383" name="Google Shape;383;p12"/>
          <p:cNvSpPr txBox="1"/>
          <p:nvPr/>
        </p:nvSpPr>
        <p:spPr>
          <a:xfrm>
            <a:off x="2501591" y="2236568"/>
            <a:ext cx="1280954" cy="1180877"/>
          </a:xfrm>
          <a:prstGeom prst="rect">
            <a:avLst/>
          </a:prstGeom>
          <a:noFill/>
          <a:ln>
            <a:noFill/>
          </a:ln>
        </p:spPr>
        <p:txBody>
          <a:bodyPr anchorCtr="0" anchor="t" bIns="0" lIns="0" spcFirstLastPara="1" rIns="0" wrap="square" tIns="0">
            <a:spAutoFit/>
          </a:bodyPr>
          <a:lstStyle/>
          <a:p>
            <a:pPr indent="0" lvl="0" marL="0" marR="0" rtl="0" algn="ctr">
              <a:lnSpc>
                <a:spcPct val="104995"/>
              </a:lnSpc>
              <a:spcBef>
                <a:spcPts val="0"/>
              </a:spcBef>
              <a:spcAft>
                <a:spcPts val="0"/>
              </a:spcAft>
              <a:buNone/>
            </a:pPr>
            <a:r>
              <a:rPr b="0" i="0" lang="en-US" sz="8488" u="none" cap="none" strike="noStrike">
                <a:solidFill>
                  <a:srgbClr val="FFFFFF"/>
                </a:solidFill>
                <a:latin typeface="Arial"/>
                <a:ea typeface="Arial"/>
                <a:cs typeface="Arial"/>
                <a:sym typeface="Arial"/>
              </a:rPr>
              <a:t>05</a:t>
            </a:r>
            <a:endParaRPr/>
          </a:p>
        </p:txBody>
      </p:sp>
      <p:sp>
        <p:nvSpPr>
          <p:cNvPr id="384" name="Google Shape;384;p12"/>
          <p:cNvSpPr txBox="1"/>
          <p:nvPr/>
        </p:nvSpPr>
        <p:spPr>
          <a:xfrm>
            <a:off x="11925600" y="5288894"/>
            <a:ext cx="4883112" cy="1006156"/>
          </a:xfrm>
          <a:prstGeom prst="rect">
            <a:avLst/>
          </a:prstGeom>
          <a:noFill/>
          <a:ln>
            <a:noFill/>
          </a:ln>
        </p:spPr>
        <p:txBody>
          <a:bodyPr anchorCtr="0" anchor="t" bIns="0" lIns="0" spcFirstLastPara="1" rIns="0" wrap="square" tIns="0">
            <a:spAutoFit/>
          </a:bodyPr>
          <a:lstStyle/>
          <a:p>
            <a:pPr indent="0" lvl="0" marL="0" marR="0" rtl="0" algn="ctr">
              <a:lnSpc>
                <a:spcPct val="98003"/>
              </a:lnSpc>
              <a:spcBef>
                <a:spcPts val="0"/>
              </a:spcBef>
              <a:spcAft>
                <a:spcPts val="0"/>
              </a:spcAft>
              <a:buNone/>
            </a:pPr>
            <a:r>
              <a:rPr b="1" i="0" lang="en-US" sz="7715" u="none" cap="none" strike="noStrike">
                <a:solidFill>
                  <a:srgbClr val="FFFFFF"/>
                </a:solidFill>
                <a:latin typeface="Noto Sans TC"/>
                <a:ea typeface="Noto Sans TC"/>
                <a:cs typeface="Noto Sans TC"/>
                <a:sym typeface="Noto Sans TC"/>
              </a:rPr>
              <a:t>視乎情況</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13"/>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394" name="Google Shape;394;p13"/>
          <p:cNvGrpSpPr/>
          <p:nvPr/>
        </p:nvGrpSpPr>
        <p:grpSpPr>
          <a:xfrm>
            <a:off x="2560626" y="2139080"/>
            <a:ext cx="11991123" cy="7256512"/>
            <a:chOff x="0" y="-95250"/>
            <a:chExt cx="3158156" cy="1911180"/>
          </a:xfrm>
        </p:grpSpPr>
        <p:sp>
          <p:nvSpPr>
            <p:cNvPr id="395" name="Google Shape;395;p13"/>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3"/>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7" name="Google Shape;397;p13"/>
          <p:cNvSpPr/>
          <p:nvPr/>
        </p:nvSpPr>
        <p:spPr>
          <a:xfrm>
            <a:off x="14018299" y="6689889"/>
            <a:ext cx="3405800" cy="3341791"/>
          </a:xfrm>
          <a:custGeom>
            <a:rect b="b" l="l" r="r" t="t"/>
            <a:pathLst>
              <a:path extrusionOk="0" h="3341791" w="3405800">
                <a:moveTo>
                  <a:pt x="0" y="0"/>
                </a:moveTo>
                <a:lnTo>
                  <a:pt x="3405799" y="0"/>
                </a:lnTo>
                <a:lnTo>
                  <a:pt x="3405799" y="3341791"/>
                </a:lnTo>
                <a:lnTo>
                  <a:pt x="0" y="3341791"/>
                </a:lnTo>
                <a:lnTo>
                  <a:pt x="0" y="0"/>
                </a:lnTo>
                <a:close/>
              </a:path>
            </a:pathLst>
          </a:custGeom>
          <a:blipFill rotWithShape="1">
            <a:blip r:embed="rId4">
              <a:alphaModFix/>
            </a:blip>
            <a:stretch>
              <a:fillRect b="0" l="0" r="0" t="-2014"/>
            </a:stretch>
          </a:blipFill>
          <a:ln>
            <a:noFill/>
          </a:ln>
        </p:spPr>
      </p:sp>
      <p:sp>
        <p:nvSpPr>
          <p:cNvPr id="398" name="Google Shape;398;p13"/>
          <p:cNvSpPr/>
          <p:nvPr/>
        </p:nvSpPr>
        <p:spPr>
          <a:xfrm>
            <a:off x="3039531" y="2901342"/>
            <a:ext cx="10978768" cy="6175557"/>
          </a:xfrm>
          <a:custGeom>
            <a:rect b="b" l="l" r="r" t="t"/>
            <a:pathLst>
              <a:path extrusionOk="0" h="6175557" w="10978768">
                <a:moveTo>
                  <a:pt x="0" y="0"/>
                </a:moveTo>
                <a:lnTo>
                  <a:pt x="10978768" y="0"/>
                </a:lnTo>
                <a:lnTo>
                  <a:pt x="10978768" y="6175557"/>
                </a:lnTo>
                <a:lnTo>
                  <a:pt x="0" y="6175557"/>
                </a:lnTo>
                <a:lnTo>
                  <a:pt x="0" y="0"/>
                </a:lnTo>
                <a:close/>
              </a:path>
            </a:pathLst>
          </a:custGeom>
          <a:blipFill rotWithShape="1">
            <a:blip r:embed="rId5">
              <a:alphaModFix/>
            </a:blip>
            <a:stretch>
              <a:fillRect b="0" l="0" r="0" t="0"/>
            </a:stretch>
          </a:blipFill>
          <a:ln>
            <a:noFill/>
          </a:ln>
        </p:spPr>
      </p:sp>
      <p:sp>
        <p:nvSpPr>
          <p:cNvPr id="399" name="Google Shape;399;p13"/>
          <p:cNvSpPr txBox="1"/>
          <p:nvPr/>
        </p:nvSpPr>
        <p:spPr>
          <a:xfrm>
            <a:off x="0" y="873922"/>
            <a:ext cx="18288000" cy="2070323"/>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影片：什麼是人工智能？</a:t>
            </a:r>
            <a:endParaRPr/>
          </a:p>
          <a:p>
            <a:pPr indent="0" lvl="0" marL="0" marR="0" rtl="0" algn="ctr">
              <a:lnSpc>
                <a:spcPct val="105001"/>
              </a:lnSpc>
              <a:spcBef>
                <a:spcPts val="0"/>
              </a:spcBef>
              <a:spcAft>
                <a:spcPts val="0"/>
              </a:spcAft>
              <a:buNone/>
            </a:pPr>
            <a:r>
              <a:t/>
            </a:r>
            <a:endParaRPr b="1" i="0" sz="7678" u="none" cap="none" strike="noStrike">
              <a:solidFill>
                <a:srgbClr val="FFFFFF"/>
              </a:solidFill>
              <a:latin typeface="Noto Sans TC"/>
              <a:ea typeface="Noto Sans TC"/>
              <a:cs typeface="Noto Sans TC"/>
              <a:sym typeface="Noto Sans TC"/>
            </a:endParaRPr>
          </a:p>
        </p:txBody>
      </p:sp>
      <p:pic>
        <p:nvPicPr>
          <p:cNvPr id="400" name="Google Shape;400;p13"/>
          <p:cNvPicPr preferRelativeResize="0"/>
          <p:nvPr/>
        </p:nvPicPr>
        <p:blipFill rotWithShape="1">
          <a:blip r:embed="rId6">
            <a:alphaModFix/>
          </a:blip>
          <a:srcRect b="0" l="0" r="0" t="0"/>
          <a:stretch/>
        </p:blipFill>
        <p:spPr>
          <a:xfrm>
            <a:off x="14657442" y="2625799"/>
            <a:ext cx="3306521" cy="330652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4"/>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410" name="Google Shape;410;p14"/>
          <p:cNvGrpSpPr/>
          <p:nvPr/>
        </p:nvGrpSpPr>
        <p:grpSpPr>
          <a:xfrm>
            <a:off x="554897" y="3025431"/>
            <a:ext cx="7907594" cy="5063100"/>
            <a:chOff x="0" y="-95250"/>
            <a:chExt cx="2082658" cy="1333491"/>
          </a:xfrm>
        </p:grpSpPr>
        <p:sp>
          <p:nvSpPr>
            <p:cNvPr id="411" name="Google Shape;411;p14"/>
            <p:cNvSpPr/>
            <p:nvPr/>
          </p:nvSpPr>
          <p:spPr>
            <a:xfrm>
              <a:off x="0" y="0"/>
              <a:ext cx="2082658" cy="1238241"/>
            </a:xfrm>
            <a:custGeom>
              <a:rect b="b" l="l" r="r" t="t"/>
              <a:pathLst>
                <a:path extrusionOk="0" h="1238241" w="2082658">
                  <a:moveTo>
                    <a:pt x="57764" y="0"/>
                  </a:moveTo>
                  <a:lnTo>
                    <a:pt x="2024894" y="0"/>
                  </a:lnTo>
                  <a:cubicBezTo>
                    <a:pt x="2056796" y="0"/>
                    <a:pt x="2082658" y="25862"/>
                    <a:pt x="2082658" y="57764"/>
                  </a:cubicBezTo>
                  <a:lnTo>
                    <a:pt x="2082658" y="1180477"/>
                  </a:lnTo>
                  <a:cubicBezTo>
                    <a:pt x="2082658" y="1212380"/>
                    <a:pt x="2056796" y="1238241"/>
                    <a:pt x="2024894" y="1238241"/>
                  </a:cubicBezTo>
                  <a:lnTo>
                    <a:pt x="57764" y="1238241"/>
                  </a:lnTo>
                  <a:cubicBezTo>
                    <a:pt x="25862" y="1238241"/>
                    <a:pt x="0" y="1212380"/>
                    <a:pt x="0" y="1180477"/>
                  </a:cubicBezTo>
                  <a:lnTo>
                    <a:pt x="0" y="57764"/>
                  </a:lnTo>
                  <a:cubicBezTo>
                    <a:pt x="0" y="25862"/>
                    <a:pt x="25862" y="0"/>
                    <a:pt x="57764"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4"/>
            <p:cNvSpPr txBox="1"/>
            <p:nvPr/>
          </p:nvSpPr>
          <p:spPr>
            <a:xfrm>
              <a:off x="0" y="-95250"/>
              <a:ext cx="2082657" cy="1333491"/>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3" name="Google Shape;413;p14"/>
          <p:cNvGrpSpPr/>
          <p:nvPr/>
        </p:nvGrpSpPr>
        <p:grpSpPr>
          <a:xfrm>
            <a:off x="9144000" y="1430344"/>
            <a:ext cx="7282349" cy="2539019"/>
            <a:chOff x="0" y="47625"/>
            <a:chExt cx="9709798" cy="3385359"/>
          </a:xfrm>
        </p:grpSpPr>
        <p:sp>
          <p:nvSpPr>
            <p:cNvPr id="414" name="Google Shape;414;p14"/>
            <p:cNvSpPr/>
            <p:nvPr/>
          </p:nvSpPr>
          <p:spPr>
            <a:xfrm>
              <a:off x="34021" y="1130382"/>
              <a:ext cx="865329" cy="865329"/>
            </a:xfrm>
            <a:custGeom>
              <a:rect b="b" l="l" r="r" t="t"/>
              <a:pathLst>
                <a:path extrusionOk="0" h="865329" w="865329">
                  <a:moveTo>
                    <a:pt x="0" y="0"/>
                  </a:moveTo>
                  <a:lnTo>
                    <a:pt x="865328" y="0"/>
                  </a:lnTo>
                  <a:lnTo>
                    <a:pt x="865328" y="865328"/>
                  </a:lnTo>
                  <a:lnTo>
                    <a:pt x="0" y="865328"/>
                  </a:lnTo>
                  <a:lnTo>
                    <a:pt x="0" y="0"/>
                  </a:lnTo>
                  <a:close/>
                </a:path>
              </a:pathLst>
            </a:custGeom>
            <a:blipFill rotWithShape="1">
              <a:blip r:embed="rId4">
                <a:alphaModFix/>
              </a:blip>
              <a:stretch>
                <a:fillRect b="0" l="0" r="0" t="0"/>
              </a:stretch>
            </a:blipFill>
            <a:ln>
              <a:noFill/>
            </a:ln>
          </p:spPr>
        </p:sp>
        <p:sp>
          <p:nvSpPr>
            <p:cNvPr id="415" name="Google Shape;415;p14"/>
            <p:cNvSpPr/>
            <p:nvPr/>
          </p:nvSpPr>
          <p:spPr>
            <a:xfrm>
              <a:off x="34021" y="2475904"/>
              <a:ext cx="893063" cy="893063"/>
            </a:xfrm>
            <a:custGeom>
              <a:rect b="b" l="l" r="r" t="t"/>
              <a:pathLst>
                <a:path extrusionOk="0" h="893063" w="893063">
                  <a:moveTo>
                    <a:pt x="0" y="0"/>
                  </a:moveTo>
                  <a:lnTo>
                    <a:pt x="893063" y="0"/>
                  </a:lnTo>
                  <a:lnTo>
                    <a:pt x="893063" y="893064"/>
                  </a:lnTo>
                  <a:lnTo>
                    <a:pt x="0" y="893064"/>
                  </a:lnTo>
                  <a:lnTo>
                    <a:pt x="0" y="0"/>
                  </a:lnTo>
                  <a:close/>
                </a:path>
              </a:pathLst>
            </a:custGeom>
            <a:blipFill rotWithShape="1">
              <a:blip r:embed="rId5">
                <a:alphaModFix/>
              </a:blip>
              <a:stretch>
                <a:fillRect b="0" l="0" r="0" t="0"/>
              </a:stretch>
            </a:blipFill>
            <a:ln>
              <a:noFill/>
            </a:ln>
          </p:spPr>
        </p:sp>
        <p:sp>
          <p:nvSpPr>
            <p:cNvPr id="416" name="Google Shape;416;p14"/>
            <p:cNvSpPr txBox="1"/>
            <p:nvPr/>
          </p:nvSpPr>
          <p:spPr>
            <a:xfrm>
              <a:off x="0" y="47625"/>
              <a:ext cx="8877013"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1.甚麼是人工智能?</a:t>
              </a:r>
              <a:endParaRPr/>
            </a:p>
          </p:txBody>
        </p:sp>
        <p:sp>
          <p:nvSpPr>
            <p:cNvPr id="417" name="Google Shape;417;p14"/>
            <p:cNvSpPr txBox="1"/>
            <p:nvPr/>
          </p:nvSpPr>
          <p:spPr>
            <a:xfrm>
              <a:off x="1225882" y="2408391"/>
              <a:ext cx="8483916" cy="1024593"/>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人類製造出來的機器所表現出來的智慧並具備與人類般思考邏輯及行為 </a:t>
              </a:r>
              <a:endParaRPr/>
            </a:p>
          </p:txBody>
        </p:sp>
        <p:sp>
          <p:nvSpPr>
            <p:cNvPr id="418" name="Google Shape;418;p14"/>
            <p:cNvSpPr txBox="1"/>
            <p:nvPr/>
          </p:nvSpPr>
          <p:spPr>
            <a:xfrm>
              <a:off x="1176698" y="1063558"/>
              <a:ext cx="8483916" cy="1024593"/>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一個擁有情感及感覺，並能夠完全取代人類日常工作的機械人 </a:t>
              </a:r>
              <a:endParaRPr/>
            </a:p>
          </p:txBody>
        </p:sp>
      </p:grpSp>
      <p:grpSp>
        <p:nvGrpSpPr>
          <p:cNvPr id="419" name="Google Shape;419;p14"/>
          <p:cNvGrpSpPr/>
          <p:nvPr/>
        </p:nvGrpSpPr>
        <p:grpSpPr>
          <a:xfrm>
            <a:off x="9144000" y="4462282"/>
            <a:ext cx="8115300" cy="2281839"/>
            <a:chOff x="0" y="47625"/>
            <a:chExt cx="10820400" cy="3042452"/>
          </a:xfrm>
        </p:grpSpPr>
        <p:sp>
          <p:nvSpPr>
            <p:cNvPr id="420" name="Google Shape;420;p14"/>
            <p:cNvSpPr txBox="1"/>
            <p:nvPr/>
          </p:nvSpPr>
          <p:spPr>
            <a:xfrm>
              <a:off x="0" y="47625"/>
              <a:ext cx="10820400"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2.吸塵機械人使用了什麼人工智能技術?</a:t>
              </a:r>
              <a:endParaRPr/>
            </a:p>
          </p:txBody>
        </p:sp>
        <p:sp>
          <p:nvSpPr>
            <p:cNvPr id="421" name="Google Shape;421;p14"/>
            <p:cNvSpPr/>
            <p:nvPr/>
          </p:nvSpPr>
          <p:spPr>
            <a:xfrm>
              <a:off x="0" y="882997"/>
              <a:ext cx="865329" cy="865329"/>
            </a:xfrm>
            <a:custGeom>
              <a:rect b="b" l="l" r="r" t="t"/>
              <a:pathLst>
                <a:path extrusionOk="0" h="865329" w="865329">
                  <a:moveTo>
                    <a:pt x="0" y="0"/>
                  </a:moveTo>
                  <a:lnTo>
                    <a:pt x="865329" y="0"/>
                  </a:lnTo>
                  <a:lnTo>
                    <a:pt x="865329" y="865328"/>
                  </a:lnTo>
                  <a:lnTo>
                    <a:pt x="0" y="865328"/>
                  </a:lnTo>
                  <a:lnTo>
                    <a:pt x="0" y="0"/>
                  </a:lnTo>
                  <a:close/>
                </a:path>
              </a:pathLst>
            </a:custGeom>
            <a:blipFill rotWithShape="1">
              <a:blip r:embed="rId4">
                <a:alphaModFix/>
              </a:blip>
              <a:stretch>
                <a:fillRect b="0" l="0" r="0" t="0"/>
              </a:stretch>
            </a:blipFill>
            <a:ln>
              <a:noFill/>
            </a:ln>
          </p:spPr>
        </p:sp>
        <p:sp>
          <p:nvSpPr>
            <p:cNvPr id="422" name="Google Shape;422;p14"/>
            <p:cNvSpPr/>
            <p:nvPr/>
          </p:nvSpPr>
          <p:spPr>
            <a:xfrm>
              <a:off x="0" y="2197014"/>
              <a:ext cx="893063" cy="893063"/>
            </a:xfrm>
            <a:custGeom>
              <a:rect b="b" l="l" r="r" t="t"/>
              <a:pathLst>
                <a:path extrusionOk="0" h="893063" w="893063">
                  <a:moveTo>
                    <a:pt x="0" y="0"/>
                  </a:moveTo>
                  <a:lnTo>
                    <a:pt x="893063" y="0"/>
                  </a:lnTo>
                  <a:lnTo>
                    <a:pt x="893063" y="893063"/>
                  </a:lnTo>
                  <a:lnTo>
                    <a:pt x="0" y="893063"/>
                  </a:lnTo>
                  <a:lnTo>
                    <a:pt x="0" y="0"/>
                  </a:lnTo>
                  <a:close/>
                </a:path>
              </a:pathLst>
            </a:custGeom>
            <a:blipFill rotWithShape="1">
              <a:blip r:embed="rId5">
                <a:alphaModFix/>
              </a:blip>
              <a:stretch>
                <a:fillRect b="0" l="0" r="0" t="0"/>
              </a:stretch>
            </a:blipFill>
            <a:ln>
              <a:noFill/>
            </a:ln>
          </p:spPr>
        </p:sp>
        <p:sp>
          <p:nvSpPr>
            <p:cNvPr id="423" name="Google Shape;423;p14"/>
            <p:cNvSpPr txBox="1"/>
            <p:nvPr/>
          </p:nvSpPr>
          <p:spPr>
            <a:xfrm>
              <a:off x="1258425" y="2405004"/>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深度偽造(令自己擁有保護色)</a:t>
              </a:r>
              <a:endParaRPr/>
            </a:p>
          </p:txBody>
        </p:sp>
        <p:sp>
          <p:nvSpPr>
            <p:cNvPr id="424" name="Google Shape;424;p14"/>
            <p:cNvSpPr txBox="1"/>
            <p:nvPr/>
          </p:nvSpPr>
          <p:spPr>
            <a:xfrm>
              <a:off x="1225882" y="1126295"/>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圖像辨識技術(分析眼前物件)</a:t>
              </a:r>
              <a:endParaRPr/>
            </a:p>
          </p:txBody>
        </p:sp>
      </p:grpSp>
      <p:grpSp>
        <p:nvGrpSpPr>
          <p:cNvPr id="425" name="Google Shape;425;p14"/>
          <p:cNvGrpSpPr/>
          <p:nvPr/>
        </p:nvGrpSpPr>
        <p:grpSpPr>
          <a:xfrm>
            <a:off x="9144000" y="7237040"/>
            <a:ext cx="8115300" cy="2281839"/>
            <a:chOff x="0" y="47625"/>
            <a:chExt cx="10820400" cy="3042452"/>
          </a:xfrm>
        </p:grpSpPr>
        <p:sp>
          <p:nvSpPr>
            <p:cNvPr id="426" name="Google Shape;426;p14"/>
            <p:cNvSpPr txBox="1"/>
            <p:nvPr/>
          </p:nvSpPr>
          <p:spPr>
            <a:xfrm>
              <a:off x="0" y="47625"/>
              <a:ext cx="10820400"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3.我們應該對人工智能保持什麼態度?</a:t>
              </a:r>
              <a:endParaRPr/>
            </a:p>
          </p:txBody>
        </p:sp>
        <p:sp>
          <p:nvSpPr>
            <p:cNvPr id="427" name="Google Shape;427;p14"/>
            <p:cNvSpPr/>
            <p:nvPr/>
          </p:nvSpPr>
          <p:spPr>
            <a:xfrm>
              <a:off x="0" y="882997"/>
              <a:ext cx="865329" cy="865329"/>
            </a:xfrm>
            <a:custGeom>
              <a:rect b="b" l="l" r="r" t="t"/>
              <a:pathLst>
                <a:path extrusionOk="0" h="865329" w="865329">
                  <a:moveTo>
                    <a:pt x="0" y="0"/>
                  </a:moveTo>
                  <a:lnTo>
                    <a:pt x="865329" y="0"/>
                  </a:lnTo>
                  <a:lnTo>
                    <a:pt x="865329" y="865328"/>
                  </a:lnTo>
                  <a:lnTo>
                    <a:pt x="0" y="865328"/>
                  </a:lnTo>
                  <a:lnTo>
                    <a:pt x="0" y="0"/>
                  </a:lnTo>
                  <a:close/>
                </a:path>
              </a:pathLst>
            </a:custGeom>
            <a:blipFill rotWithShape="1">
              <a:blip r:embed="rId4">
                <a:alphaModFix/>
              </a:blip>
              <a:stretch>
                <a:fillRect b="0" l="0" r="0" t="0"/>
              </a:stretch>
            </a:blipFill>
            <a:ln>
              <a:noFill/>
            </a:ln>
          </p:spPr>
        </p:sp>
        <p:sp>
          <p:nvSpPr>
            <p:cNvPr id="428" name="Google Shape;428;p14"/>
            <p:cNvSpPr/>
            <p:nvPr/>
          </p:nvSpPr>
          <p:spPr>
            <a:xfrm>
              <a:off x="0" y="2197014"/>
              <a:ext cx="893063" cy="893063"/>
            </a:xfrm>
            <a:custGeom>
              <a:rect b="b" l="l" r="r" t="t"/>
              <a:pathLst>
                <a:path extrusionOk="0" h="893063" w="893063">
                  <a:moveTo>
                    <a:pt x="0" y="0"/>
                  </a:moveTo>
                  <a:lnTo>
                    <a:pt x="893063" y="0"/>
                  </a:lnTo>
                  <a:lnTo>
                    <a:pt x="893063" y="893063"/>
                  </a:lnTo>
                  <a:lnTo>
                    <a:pt x="0" y="893063"/>
                  </a:lnTo>
                  <a:lnTo>
                    <a:pt x="0" y="0"/>
                  </a:lnTo>
                  <a:close/>
                </a:path>
              </a:pathLst>
            </a:custGeom>
            <a:blipFill rotWithShape="1">
              <a:blip r:embed="rId5">
                <a:alphaModFix/>
              </a:blip>
              <a:stretch>
                <a:fillRect b="0" l="0" r="0" t="0"/>
              </a:stretch>
            </a:blipFill>
            <a:ln>
              <a:noFill/>
            </a:ln>
          </p:spPr>
        </p:sp>
        <p:sp>
          <p:nvSpPr>
            <p:cNvPr id="429" name="Google Shape;429;p14"/>
            <p:cNvSpPr txBox="1"/>
            <p:nvPr/>
          </p:nvSpPr>
          <p:spPr>
            <a:xfrm>
              <a:off x="1258425" y="2405004"/>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學習人工智能素養，正確使用科技 </a:t>
              </a:r>
              <a:endParaRPr/>
            </a:p>
          </p:txBody>
        </p:sp>
        <p:sp>
          <p:nvSpPr>
            <p:cNvPr id="430" name="Google Shape;430;p14"/>
            <p:cNvSpPr txBox="1"/>
            <p:nvPr/>
          </p:nvSpPr>
          <p:spPr>
            <a:xfrm>
              <a:off x="1225882" y="1077120"/>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完全拒絕使用，避免自己受到影響 </a:t>
              </a:r>
              <a:endParaRPr/>
            </a:p>
          </p:txBody>
        </p:sp>
      </p:grpSp>
      <p:sp>
        <p:nvSpPr>
          <p:cNvPr id="431" name="Google Shape;431;p14"/>
          <p:cNvSpPr txBox="1"/>
          <p:nvPr/>
        </p:nvSpPr>
        <p:spPr>
          <a:xfrm>
            <a:off x="2398545" y="1541798"/>
            <a:ext cx="6063942" cy="101685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378" u="none" cap="none" strike="noStrike">
                <a:solidFill>
                  <a:srgbClr val="FFFFFF"/>
                </a:solidFill>
                <a:latin typeface="Noto Sans TC"/>
                <a:ea typeface="Noto Sans TC"/>
                <a:cs typeface="Noto Sans TC"/>
                <a:sym typeface="Noto Sans TC"/>
              </a:rPr>
              <a:t>動畫快問快答</a:t>
            </a:r>
            <a:endParaRPr/>
          </a:p>
        </p:txBody>
      </p:sp>
      <p:sp>
        <p:nvSpPr>
          <p:cNvPr id="432" name="Google Shape;432;p14"/>
          <p:cNvSpPr/>
          <p:nvPr/>
        </p:nvSpPr>
        <p:spPr>
          <a:xfrm>
            <a:off x="578046" y="854994"/>
            <a:ext cx="1700212" cy="1905000"/>
          </a:xfrm>
          <a:custGeom>
            <a:rect b="b" l="l" r="r" t="t"/>
            <a:pathLst>
              <a:path extrusionOk="0" h="1905000" w="1700212">
                <a:moveTo>
                  <a:pt x="0" y="0"/>
                </a:moveTo>
                <a:lnTo>
                  <a:pt x="1700213" y="0"/>
                </a:lnTo>
                <a:lnTo>
                  <a:pt x="1700213" y="1905000"/>
                </a:lnTo>
                <a:lnTo>
                  <a:pt x="0" y="1905000"/>
                </a:lnTo>
                <a:lnTo>
                  <a:pt x="0" y="0"/>
                </a:lnTo>
                <a:close/>
              </a:path>
            </a:pathLst>
          </a:custGeom>
          <a:blipFill rotWithShape="1">
            <a:blip r:embed="rId6">
              <a:alphaModFix/>
            </a:blip>
            <a:stretch>
              <a:fillRect b="0" l="0" r="0" t="0"/>
            </a:stretch>
          </a:blipFill>
          <a:ln>
            <a:noFill/>
          </a:ln>
        </p:spPr>
      </p:sp>
      <p:sp>
        <p:nvSpPr>
          <p:cNvPr id="433" name="Google Shape;433;p14"/>
          <p:cNvSpPr/>
          <p:nvPr/>
        </p:nvSpPr>
        <p:spPr>
          <a:xfrm>
            <a:off x="818202" y="3661906"/>
            <a:ext cx="7380981" cy="4151802"/>
          </a:xfrm>
          <a:custGeom>
            <a:rect b="b" l="l" r="r" t="t"/>
            <a:pathLst>
              <a:path extrusionOk="0" h="4151802" w="7380981">
                <a:moveTo>
                  <a:pt x="0" y="0"/>
                </a:moveTo>
                <a:lnTo>
                  <a:pt x="7380981" y="0"/>
                </a:lnTo>
                <a:lnTo>
                  <a:pt x="7380981" y="4151801"/>
                </a:lnTo>
                <a:lnTo>
                  <a:pt x="0" y="4151801"/>
                </a:lnTo>
                <a:lnTo>
                  <a:pt x="0" y="0"/>
                </a:lnTo>
                <a:close/>
              </a:path>
            </a:pathLst>
          </a:custGeom>
          <a:blipFill rotWithShape="1">
            <a:blip r:embed="rId7">
              <a:alphaModFix/>
            </a:blip>
            <a:stretch>
              <a:fillRect b="-3261" l="-7627" r="-9192" t="-1356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15"/>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443" name="Google Shape;443;p15"/>
          <p:cNvGrpSpPr/>
          <p:nvPr/>
        </p:nvGrpSpPr>
        <p:grpSpPr>
          <a:xfrm>
            <a:off x="554897" y="3025431"/>
            <a:ext cx="7907594" cy="5063100"/>
            <a:chOff x="0" y="-95250"/>
            <a:chExt cx="2082658" cy="1333491"/>
          </a:xfrm>
        </p:grpSpPr>
        <p:sp>
          <p:nvSpPr>
            <p:cNvPr id="444" name="Google Shape;444;p15"/>
            <p:cNvSpPr/>
            <p:nvPr/>
          </p:nvSpPr>
          <p:spPr>
            <a:xfrm>
              <a:off x="0" y="0"/>
              <a:ext cx="2082658" cy="1238241"/>
            </a:xfrm>
            <a:custGeom>
              <a:rect b="b" l="l" r="r" t="t"/>
              <a:pathLst>
                <a:path extrusionOk="0" h="1238241" w="2082658">
                  <a:moveTo>
                    <a:pt x="57764" y="0"/>
                  </a:moveTo>
                  <a:lnTo>
                    <a:pt x="2024894" y="0"/>
                  </a:lnTo>
                  <a:cubicBezTo>
                    <a:pt x="2056796" y="0"/>
                    <a:pt x="2082658" y="25862"/>
                    <a:pt x="2082658" y="57764"/>
                  </a:cubicBezTo>
                  <a:lnTo>
                    <a:pt x="2082658" y="1180477"/>
                  </a:lnTo>
                  <a:cubicBezTo>
                    <a:pt x="2082658" y="1212380"/>
                    <a:pt x="2056796" y="1238241"/>
                    <a:pt x="2024894" y="1238241"/>
                  </a:cubicBezTo>
                  <a:lnTo>
                    <a:pt x="57764" y="1238241"/>
                  </a:lnTo>
                  <a:cubicBezTo>
                    <a:pt x="25862" y="1238241"/>
                    <a:pt x="0" y="1212380"/>
                    <a:pt x="0" y="1180477"/>
                  </a:cubicBezTo>
                  <a:lnTo>
                    <a:pt x="0" y="57764"/>
                  </a:lnTo>
                  <a:cubicBezTo>
                    <a:pt x="0" y="25862"/>
                    <a:pt x="25862" y="0"/>
                    <a:pt x="57764"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5"/>
            <p:cNvSpPr txBox="1"/>
            <p:nvPr/>
          </p:nvSpPr>
          <p:spPr>
            <a:xfrm>
              <a:off x="0" y="-95250"/>
              <a:ext cx="2082657" cy="1333491"/>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46" name="Google Shape;446;p15"/>
          <p:cNvGrpSpPr/>
          <p:nvPr/>
        </p:nvGrpSpPr>
        <p:grpSpPr>
          <a:xfrm>
            <a:off x="9144000" y="1430344"/>
            <a:ext cx="7282349" cy="2532141"/>
            <a:chOff x="0" y="47625"/>
            <a:chExt cx="9709798" cy="3376188"/>
          </a:xfrm>
        </p:grpSpPr>
        <p:sp>
          <p:nvSpPr>
            <p:cNvPr id="447" name="Google Shape;447;p15"/>
            <p:cNvSpPr/>
            <p:nvPr/>
          </p:nvSpPr>
          <p:spPr>
            <a:xfrm>
              <a:off x="34021" y="1130382"/>
              <a:ext cx="865329" cy="865329"/>
            </a:xfrm>
            <a:custGeom>
              <a:rect b="b" l="l" r="r" t="t"/>
              <a:pathLst>
                <a:path extrusionOk="0" h="865329" w="865329">
                  <a:moveTo>
                    <a:pt x="0" y="0"/>
                  </a:moveTo>
                  <a:lnTo>
                    <a:pt x="865328" y="0"/>
                  </a:lnTo>
                  <a:lnTo>
                    <a:pt x="865328" y="865328"/>
                  </a:lnTo>
                  <a:lnTo>
                    <a:pt x="0" y="865328"/>
                  </a:lnTo>
                  <a:lnTo>
                    <a:pt x="0" y="0"/>
                  </a:lnTo>
                  <a:close/>
                </a:path>
              </a:pathLst>
            </a:custGeom>
            <a:blipFill rotWithShape="1">
              <a:blip r:embed="rId4">
                <a:alphaModFix/>
              </a:blip>
              <a:stretch>
                <a:fillRect b="0" l="0" r="0" t="0"/>
              </a:stretch>
            </a:blipFill>
            <a:ln>
              <a:noFill/>
            </a:ln>
          </p:spPr>
        </p:sp>
        <p:sp>
          <p:nvSpPr>
            <p:cNvPr id="448" name="Google Shape;448;p15"/>
            <p:cNvSpPr/>
            <p:nvPr/>
          </p:nvSpPr>
          <p:spPr>
            <a:xfrm>
              <a:off x="34021" y="2475904"/>
              <a:ext cx="893063" cy="893063"/>
            </a:xfrm>
            <a:custGeom>
              <a:rect b="b" l="l" r="r" t="t"/>
              <a:pathLst>
                <a:path extrusionOk="0" h="893063" w="893063">
                  <a:moveTo>
                    <a:pt x="0" y="0"/>
                  </a:moveTo>
                  <a:lnTo>
                    <a:pt x="893063" y="0"/>
                  </a:lnTo>
                  <a:lnTo>
                    <a:pt x="893063" y="893064"/>
                  </a:lnTo>
                  <a:lnTo>
                    <a:pt x="0" y="893064"/>
                  </a:lnTo>
                  <a:lnTo>
                    <a:pt x="0" y="0"/>
                  </a:lnTo>
                  <a:close/>
                </a:path>
              </a:pathLst>
            </a:custGeom>
            <a:blipFill rotWithShape="1">
              <a:blip r:embed="rId5">
                <a:alphaModFix/>
              </a:blip>
              <a:stretch>
                <a:fillRect b="0" l="0" r="0" t="0"/>
              </a:stretch>
            </a:blipFill>
            <a:ln>
              <a:noFill/>
            </a:ln>
          </p:spPr>
        </p:sp>
        <p:sp>
          <p:nvSpPr>
            <p:cNvPr id="449" name="Google Shape;449;p15"/>
            <p:cNvSpPr txBox="1"/>
            <p:nvPr/>
          </p:nvSpPr>
          <p:spPr>
            <a:xfrm>
              <a:off x="0" y="47625"/>
              <a:ext cx="8877013"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1.甚麼是人工智能?</a:t>
              </a:r>
              <a:endParaRPr/>
            </a:p>
          </p:txBody>
        </p:sp>
        <p:sp>
          <p:nvSpPr>
            <p:cNvPr id="450" name="Google Shape;450;p15"/>
            <p:cNvSpPr txBox="1"/>
            <p:nvPr/>
          </p:nvSpPr>
          <p:spPr>
            <a:xfrm>
              <a:off x="1225882" y="2408391"/>
              <a:ext cx="8483916" cy="1015422"/>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00C4CC"/>
                  </a:solidFill>
                  <a:latin typeface="Noto Sans TC"/>
                  <a:ea typeface="Noto Sans TC"/>
                  <a:cs typeface="Noto Sans TC"/>
                  <a:sym typeface="Noto Sans TC"/>
                </a:rPr>
                <a:t>人類製造出來的機器所表現出來的智慧並具備與人類般思考邏輯及行為 </a:t>
              </a:r>
              <a:endParaRPr/>
            </a:p>
          </p:txBody>
        </p:sp>
        <p:sp>
          <p:nvSpPr>
            <p:cNvPr id="451" name="Google Shape;451;p15"/>
            <p:cNvSpPr txBox="1"/>
            <p:nvPr/>
          </p:nvSpPr>
          <p:spPr>
            <a:xfrm>
              <a:off x="1176698" y="1063558"/>
              <a:ext cx="8483916" cy="1024593"/>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一個擁有情感及感覺，並能夠完全取代人類日常工作的機械人 </a:t>
              </a:r>
              <a:endParaRPr/>
            </a:p>
          </p:txBody>
        </p:sp>
      </p:grpSp>
      <p:grpSp>
        <p:nvGrpSpPr>
          <p:cNvPr id="452" name="Google Shape;452;p15"/>
          <p:cNvGrpSpPr/>
          <p:nvPr/>
        </p:nvGrpSpPr>
        <p:grpSpPr>
          <a:xfrm>
            <a:off x="9144000" y="4462282"/>
            <a:ext cx="8115300" cy="2281839"/>
            <a:chOff x="0" y="47625"/>
            <a:chExt cx="10820400" cy="3042452"/>
          </a:xfrm>
        </p:grpSpPr>
        <p:sp>
          <p:nvSpPr>
            <p:cNvPr id="453" name="Google Shape;453;p15"/>
            <p:cNvSpPr txBox="1"/>
            <p:nvPr/>
          </p:nvSpPr>
          <p:spPr>
            <a:xfrm>
              <a:off x="0" y="47625"/>
              <a:ext cx="10820400"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2.吸塵機械人使用了什麼人工智能技術?</a:t>
              </a:r>
              <a:endParaRPr/>
            </a:p>
          </p:txBody>
        </p:sp>
        <p:sp>
          <p:nvSpPr>
            <p:cNvPr id="454" name="Google Shape;454;p15"/>
            <p:cNvSpPr/>
            <p:nvPr/>
          </p:nvSpPr>
          <p:spPr>
            <a:xfrm>
              <a:off x="0" y="882997"/>
              <a:ext cx="865329" cy="865329"/>
            </a:xfrm>
            <a:custGeom>
              <a:rect b="b" l="l" r="r" t="t"/>
              <a:pathLst>
                <a:path extrusionOk="0" h="865329" w="865329">
                  <a:moveTo>
                    <a:pt x="0" y="0"/>
                  </a:moveTo>
                  <a:lnTo>
                    <a:pt x="865329" y="0"/>
                  </a:lnTo>
                  <a:lnTo>
                    <a:pt x="865329" y="865328"/>
                  </a:lnTo>
                  <a:lnTo>
                    <a:pt x="0" y="865328"/>
                  </a:lnTo>
                  <a:lnTo>
                    <a:pt x="0" y="0"/>
                  </a:lnTo>
                  <a:close/>
                </a:path>
              </a:pathLst>
            </a:custGeom>
            <a:blipFill rotWithShape="1">
              <a:blip r:embed="rId4">
                <a:alphaModFix/>
              </a:blip>
              <a:stretch>
                <a:fillRect b="0" l="0" r="0" t="0"/>
              </a:stretch>
            </a:blipFill>
            <a:ln>
              <a:noFill/>
            </a:ln>
          </p:spPr>
        </p:sp>
        <p:sp>
          <p:nvSpPr>
            <p:cNvPr id="455" name="Google Shape;455;p15"/>
            <p:cNvSpPr/>
            <p:nvPr/>
          </p:nvSpPr>
          <p:spPr>
            <a:xfrm>
              <a:off x="0" y="2197014"/>
              <a:ext cx="893063" cy="893063"/>
            </a:xfrm>
            <a:custGeom>
              <a:rect b="b" l="l" r="r" t="t"/>
              <a:pathLst>
                <a:path extrusionOk="0" h="893063" w="893063">
                  <a:moveTo>
                    <a:pt x="0" y="0"/>
                  </a:moveTo>
                  <a:lnTo>
                    <a:pt x="893063" y="0"/>
                  </a:lnTo>
                  <a:lnTo>
                    <a:pt x="893063" y="893063"/>
                  </a:lnTo>
                  <a:lnTo>
                    <a:pt x="0" y="893063"/>
                  </a:lnTo>
                  <a:lnTo>
                    <a:pt x="0" y="0"/>
                  </a:lnTo>
                  <a:close/>
                </a:path>
              </a:pathLst>
            </a:custGeom>
            <a:blipFill rotWithShape="1">
              <a:blip r:embed="rId5">
                <a:alphaModFix/>
              </a:blip>
              <a:stretch>
                <a:fillRect b="0" l="0" r="0" t="0"/>
              </a:stretch>
            </a:blipFill>
            <a:ln>
              <a:noFill/>
            </a:ln>
          </p:spPr>
        </p:sp>
        <p:sp>
          <p:nvSpPr>
            <p:cNvPr id="456" name="Google Shape;456;p15"/>
            <p:cNvSpPr txBox="1"/>
            <p:nvPr/>
          </p:nvSpPr>
          <p:spPr>
            <a:xfrm>
              <a:off x="1258425" y="2405004"/>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深度偽造(令自己擁有保護色)</a:t>
              </a:r>
              <a:endParaRPr/>
            </a:p>
          </p:txBody>
        </p:sp>
        <p:sp>
          <p:nvSpPr>
            <p:cNvPr id="457" name="Google Shape;457;p15"/>
            <p:cNvSpPr txBox="1"/>
            <p:nvPr/>
          </p:nvSpPr>
          <p:spPr>
            <a:xfrm>
              <a:off x="1225882" y="1126295"/>
              <a:ext cx="8483916" cy="520122"/>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00C4CC"/>
                  </a:solidFill>
                  <a:latin typeface="Noto Sans TC"/>
                  <a:ea typeface="Noto Sans TC"/>
                  <a:cs typeface="Noto Sans TC"/>
                  <a:sym typeface="Noto Sans TC"/>
                </a:rPr>
                <a:t>圖像辨識技術(分析眼前物件)</a:t>
              </a:r>
              <a:endParaRPr/>
            </a:p>
          </p:txBody>
        </p:sp>
      </p:grpSp>
      <p:grpSp>
        <p:nvGrpSpPr>
          <p:cNvPr id="458" name="Google Shape;458;p15"/>
          <p:cNvGrpSpPr/>
          <p:nvPr/>
        </p:nvGrpSpPr>
        <p:grpSpPr>
          <a:xfrm>
            <a:off x="9144000" y="7237040"/>
            <a:ext cx="8115300" cy="2281839"/>
            <a:chOff x="0" y="47625"/>
            <a:chExt cx="10820400" cy="3042452"/>
          </a:xfrm>
        </p:grpSpPr>
        <p:sp>
          <p:nvSpPr>
            <p:cNvPr id="459" name="Google Shape;459;p15"/>
            <p:cNvSpPr txBox="1"/>
            <p:nvPr/>
          </p:nvSpPr>
          <p:spPr>
            <a:xfrm>
              <a:off x="0" y="47625"/>
              <a:ext cx="10820400" cy="68389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3641" u="none" cap="none" strike="noStrike">
                  <a:solidFill>
                    <a:srgbClr val="A8DFFD"/>
                  </a:solidFill>
                  <a:latin typeface="Noto Sans TC"/>
                  <a:ea typeface="Noto Sans TC"/>
                  <a:cs typeface="Noto Sans TC"/>
                  <a:sym typeface="Noto Sans TC"/>
                </a:rPr>
                <a:t>3.我們應該對人工智能保持什麼態度?</a:t>
              </a:r>
              <a:endParaRPr/>
            </a:p>
          </p:txBody>
        </p:sp>
        <p:sp>
          <p:nvSpPr>
            <p:cNvPr id="460" name="Google Shape;460;p15"/>
            <p:cNvSpPr/>
            <p:nvPr/>
          </p:nvSpPr>
          <p:spPr>
            <a:xfrm>
              <a:off x="0" y="882997"/>
              <a:ext cx="865329" cy="865329"/>
            </a:xfrm>
            <a:custGeom>
              <a:rect b="b" l="l" r="r" t="t"/>
              <a:pathLst>
                <a:path extrusionOk="0" h="865329" w="865329">
                  <a:moveTo>
                    <a:pt x="0" y="0"/>
                  </a:moveTo>
                  <a:lnTo>
                    <a:pt x="865329" y="0"/>
                  </a:lnTo>
                  <a:lnTo>
                    <a:pt x="865329" y="865328"/>
                  </a:lnTo>
                  <a:lnTo>
                    <a:pt x="0" y="865328"/>
                  </a:lnTo>
                  <a:lnTo>
                    <a:pt x="0" y="0"/>
                  </a:lnTo>
                  <a:close/>
                </a:path>
              </a:pathLst>
            </a:custGeom>
            <a:blipFill rotWithShape="1">
              <a:blip r:embed="rId4">
                <a:alphaModFix/>
              </a:blip>
              <a:stretch>
                <a:fillRect b="0" l="0" r="0" t="0"/>
              </a:stretch>
            </a:blipFill>
            <a:ln>
              <a:noFill/>
            </a:ln>
          </p:spPr>
        </p:sp>
        <p:sp>
          <p:nvSpPr>
            <p:cNvPr id="461" name="Google Shape;461;p15"/>
            <p:cNvSpPr/>
            <p:nvPr/>
          </p:nvSpPr>
          <p:spPr>
            <a:xfrm>
              <a:off x="0" y="2197014"/>
              <a:ext cx="893063" cy="893063"/>
            </a:xfrm>
            <a:custGeom>
              <a:rect b="b" l="l" r="r" t="t"/>
              <a:pathLst>
                <a:path extrusionOk="0" h="893063" w="893063">
                  <a:moveTo>
                    <a:pt x="0" y="0"/>
                  </a:moveTo>
                  <a:lnTo>
                    <a:pt x="893063" y="0"/>
                  </a:lnTo>
                  <a:lnTo>
                    <a:pt x="893063" y="893063"/>
                  </a:lnTo>
                  <a:lnTo>
                    <a:pt x="0" y="893063"/>
                  </a:lnTo>
                  <a:lnTo>
                    <a:pt x="0" y="0"/>
                  </a:lnTo>
                  <a:close/>
                </a:path>
              </a:pathLst>
            </a:custGeom>
            <a:blipFill rotWithShape="1">
              <a:blip r:embed="rId5">
                <a:alphaModFix/>
              </a:blip>
              <a:stretch>
                <a:fillRect b="0" l="0" r="0" t="0"/>
              </a:stretch>
            </a:blipFill>
            <a:ln>
              <a:noFill/>
            </a:ln>
          </p:spPr>
        </p:sp>
        <p:sp>
          <p:nvSpPr>
            <p:cNvPr id="462" name="Google Shape;462;p15"/>
            <p:cNvSpPr txBox="1"/>
            <p:nvPr/>
          </p:nvSpPr>
          <p:spPr>
            <a:xfrm>
              <a:off x="1258425" y="2405004"/>
              <a:ext cx="8483916" cy="520122"/>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00C4CC"/>
                  </a:solidFill>
                  <a:latin typeface="Noto Sans TC"/>
                  <a:ea typeface="Noto Sans TC"/>
                  <a:cs typeface="Noto Sans TC"/>
                  <a:sym typeface="Noto Sans TC"/>
                </a:rPr>
                <a:t>學習人工智能素養，正確使用科技 </a:t>
              </a:r>
              <a:endParaRPr/>
            </a:p>
          </p:txBody>
        </p:sp>
        <p:sp>
          <p:nvSpPr>
            <p:cNvPr id="463" name="Google Shape;463;p15"/>
            <p:cNvSpPr txBox="1"/>
            <p:nvPr/>
          </p:nvSpPr>
          <p:spPr>
            <a:xfrm>
              <a:off x="1225882" y="1077120"/>
              <a:ext cx="8483916" cy="524708"/>
            </a:xfrm>
            <a:prstGeom prst="rect">
              <a:avLst/>
            </a:prstGeom>
            <a:noFill/>
            <a:ln>
              <a:noFill/>
            </a:ln>
          </p:spPr>
          <p:txBody>
            <a:bodyPr anchorCtr="0" anchor="t" bIns="0" lIns="0" spcFirstLastPara="1" rIns="0" wrap="square" tIns="0">
              <a:spAutoFit/>
            </a:bodyPr>
            <a:lstStyle/>
            <a:p>
              <a:pPr indent="0" lvl="0" marL="0" marR="0" rtl="0" algn="l">
                <a:lnSpc>
                  <a:spcPct val="104978"/>
                </a:lnSpc>
                <a:spcBef>
                  <a:spcPts val="0"/>
                </a:spcBef>
                <a:spcAft>
                  <a:spcPts val="0"/>
                </a:spcAft>
                <a:buNone/>
              </a:pPr>
              <a:r>
                <a:rPr b="0" i="0" lang="en-US" sz="2852" u="none" cap="none" strike="noStrike">
                  <a:solidFill>
                    <a:srgbClr val="FFFFFF"/>
                  </a:solidFill>
                  <a:latin typeface="Noto Sans TC"/>
                  <a:ea typeface="Noto Sans TC"/>
                  <a:cs typeface="Noto Sans TC"/>
                  <a:sym typeface="Noto Sans TC"/>
                </a:rPr>
                <a:t>完全拒絕使用，避免自己受到影響 </a:t>
              </a:r>
              <a:endParaRPr/>
            </a:p>
          </p:txBody>
        </p:sp>
      </p:grpSp>
      <p:pic>
        <p:nvPicPr>
          <p:cNvPr id="464" name="Google Shape;464;p15"/>
          <p:cNvPicPr preferRelativeResize="0"/>
          <p:nvPr/>
        </p:nvPicPr>
        <p:blipFill rotWithShape="1">
          <a:blip r:embed="rId6">
            <a:alphaModFix/>
          </a:blip>
          <a:srcRect b="0" l="0" r="0" t="0"/>
          <a:stretch/>
        </p:blipFill>
        <p:spPr>
          <a:xfrm>
            <a:off x="14984021" y="3387083"/>
            <a:ext cx="1270000" cy="1143000"/>
          </a:xfrm>
          <a:prstGeom prst="rect">
            <a:avLst/>
          </a:prstGeom>
          <a:noFill/>
          <a:ln>
            <a:noFill/>
          </a:ln>
        </p:spPr>
      </p:pic>
      <p:pic>
        <p:nvPicPr>
          <p:cNvPr id="465" name="Google Shape;465;p15"/>
          <p:cNvPicPr preferRelativeResize="0"/>
          <p:nvPr/>
        </p:nvPicPr>
        <p:blipFill rotWithShape="1">
          <a:blip r:embed="rId6">
            <a:alphaModFix/>
          </a:blip>
          <a:srcRect b="0" l="0" r="0" t="0"/>
          <a:stretch/>
        </p:blipFill>
        <p:spPr>
          <a:xfrm>
            <a:off x="14437534" y="4911495"/>
            <a:ext cx="1270000" cy="1143000"/>
          </a:xfrm>
          <a:prstGeom prst="rect">
            <a:avLst/>
          </a:prstGeom>
          <a:noFill/>
          <a:ln>
            <a:noFill/>
          </a:ln>
        </p:spPr>
      </p:pic>
      <p:pic>
        <p:nvPicPr>
          <p:cNvPr id="466" name="Google Shape;466;p15"/>
          <p:cNvPicPr preferRelativeResize="0"/>
          <p:nvPr/>
        </p:nvPicPr>
        <p:blipFill rotWithShape="1">
          <a:blip r:embed="rId6">
            <a:alphaModFix/>
          </a:blip>
          <a:srcRect b="0" l="0" r="0" t="0"/>
          <a:stretch/>
        </p:blipFill>
        <p:spPr>
          <a:xfrm>
            <a:off x="15238215" y="8686800"/>
            <a:ext cx="1270000" cy="1143000"/>
          </a:xfrm>
          <a:prstGeom prst="rect">
            <a:avLst/>
          </a:prstGeom>
          <a:noFill/>
          <a:ln>
            <a:noFill/>
          </a:ln>
        </p:spPr>
      </p:pic>
      <p:sp>
        <p:nvSpPr>
          <p:cNvPr id="467" name="Google Shape;467;p15"/>
          <p:cNvSpPr txBox="1"/>
          <p:nvPr/>
        </p:nvSpPr>
        <p:spPr>
          <a:xfrm>
            <a:off x="2398545" y="1541798"/>
            <a:ext cx="6063942" cy="101685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378" u="none" cap="none" strike="noStrike">
                <a:solidFill>
                  <a:srgbClr val="FFFFFF"/>
                </a:solidFill>
                <a:latin typeface="Noto Sans TC"/>
                <a:ea typeface="Noto Sans TC"/>
                <a:cs typeface="Noto Sans TC"/>
                <a:sym typeface="Noto Sans TC"/>
              </a:rPr>
              <a:t>動畫快問快答</a:t>
            </a:r>
            <a:endParaRPr/>
          </a:p>
        </p:txBody>
      </p:sp>
      <p:sp>
        <p:nvSpPr>
          <p:cNvPr id="468" name="Google Shape;468;p15"/>
          <p:cNvSpPr/>
          <p:nvPr/>
        </p:nvSpPr>
        <p:spPr>
          <a:xfrm>
            <a:off x="578046" y="854994"/>
            <a:ext cx="1700212" cy="1905000"/>
          </a:xfrm>
          <a:custGeom>
            <a:rect b="b" l="l" r="r" t="t"/>
            <a:pathLst>
              <a:path extrusionOk="0" h="1905000" w="1700212">
                <a:moveTo>
                  <a:pt x="0" y="0"/>
                </a:moveTo>
                <a:lnTo>
                  <a:pt x="1700213" y="0"/>
                </a:lnTo>
                <a:lnTo>
                  <a:pt x="1700213" y="1905000"/>
                </a:lnTo>
                <a:lnTo>
                  <a:pt x="0" y="1905000"/>
                </a:lnTo>
                <a:lnTo>
                  <a:pt x="0" y="0"/>
                </a:lnTo>
                <a:close/>
              </a:path>
            </a:pathLst>
          </a:custGeom>
          <a:blipFill rotWithShape="1">
            <a:blip r:embed="rId7">
              <a:alphaModFix/>
            </a:blip>
            <a:stretch>
              <a:fillRect b="0" l="0" r="0" t="0"/>
            </a:stretch>
          </a:blipFill>
          <a:ln>
            <a:noFill/>
          </a:ln>
        </p:spPr>
      </p:sp>
      <p:sp>
        <p:nvSpPr>
          <p:cNvPr id="469" name="Google Shape;469;p15"/>
          <p:cNvSpPr/>
          <p:nvPr/>
        </p:nvSpPr>
        <p:spPr>
          <a:xfrm>
            <a:off x="818202" y="3661906"/>
            <a:ext cx="7380981" cy="4151802"/>
          </a:xfrm>
          <a:custGeom>
            <a:rect b="b" l="l" r="r" t="t"/>
            <a:pathLst>
              <a:path extrusionOk="0" h="4151802" w="7380981">
                <a:moveTo>
                  <a:pt x="0" y="0"/>
                </a:moveTo>
                <a:lnTo>
                  <a:pt x="7380981" y="0"/>
                </a:lnTo>
                <a:lnTo>
                  <a:pt x="7380981" y="4151801"/>
                </a:lnTo>
                <a:lnTo>
                  <a:pt x="0" y="4151801"/>
                </a:lnTo>
                <a:lnTo>
                  <a:pt x="0" y="0"/>
                </a:lnTo>
                <a:close/>
              </a:path>
            </a:pathLst>
          </a:custGeom>
          <a:blipFill rotWithShape="1">
            <a:blip r:embed="rId8">
              <a:alphaModFix/>
            </a:blip>
            <a:stretch>
              <a:fillRect b="-3261" l="-7627" r="-9192" t="-1356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16"/>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grpSp>
        <p:nvGrpSpPr>
          <p:cNvPr id="475" name="Google Shape;475;p16"/>
          <p:cNvGrpSpPr/>
          <p:nvPr/>
        </p:nvGrpSpPr>
        <p:grpSpPr>
          <a:xfrm rot="458666">
            <a:off x="14866931" y="-1488183"/>
            <a:ext cx="6955031" cy="12755042"/>
            <a:chOff x="0" y="-28575"/>
            <a:chExt cx="1831778" cy="3359353"/>
          </a:xfrm>
        </p:grpSpPr>
        <p:sp>
          <p:nvSpPr>
            <p:cNvPr id="476" name="Google Shape;476;p16"/>
            <p:cNvSpPr/>
            <p:nvPr/>
          </p:nvSpPr>
          <p:spPr>
            <a:xfrm>
              <a:off x="0" y="0"/>
              <a:ext cx="1831778" cy="3330778"/>
            </a:xfrm>
            <a:custGeom>
              <a:rect b="b" l="l" r="r" t="t"/>
              <a:pathLst>
                <a:path extrusionOk="0"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6"/>
            <p:cNvSpPr txBox="1"/>
            <p:nvPr/>
          </p:nvSpPr>
          <p:spPr>
            <a:xfrm>
              <a:off x="0" y="-28575"/>
              <a:ext cx="1831778" cy="335935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78" name="Google Shape;478;p16"/>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479" name="Google Shape;479;p16"/>
          <p:cNvGrpSpPr/>
          <p:nvPr/>
        </p:nvGrpSpPr>
        <p:grpSpPr>
          <a:xfrm>
            <a:off x="10484425" y="1794905"/>
            <a:ext cx="9478370" cy="3791348"/>
            <a:chOff x="0" y="0"/>
            <a:chExt cx="6350000" cy="2540000"/>
          </a:xfrm>
        </p:grpSpPr>
        <p:sp>
          <p:nvSpPr>
            <p:cNvPr id="480" name="Google Shape;480;p16"/>
            <p:cNvSpPr/>
            <p:nvPr/>
          </p:nvSpPr>
          <p:spPr>
            <a:xfrm>
              <a:off x="0" y="0"/>
              <a:ext cx="6350000" cy="2540000"/>
            </a:xfrm>
            <a:custGeom>
              <a:rect b="b" l="l" r="r" t="t"/>
              <a:pathLst>
                <a:path extrusionOk="0" h="2540000" w="635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rotWithShape="1">
              <a:blip r:embed="rId5">
                <a:alphaModFix/>
              </a:blip>
              <a:stretch>
                <a:fillRect b="-25144" l="0" r="0" t="-2610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6"/>
            <p:cNvSpPr/>
            <p:nvPr/>
          </p:nvSpPr>
          <p:spPr>
            <a:xfrm>
              <a:off x="0" y="0"/>
              <a:ext cx="6350000" cy="2540000"/>
            </a:xfrm>
            <a:custGeom>
              <a:rect b="b" l="l" r="r" t="t"/>
              <a:pathLst>
                <a:path extrusionOk="0" h="2540000" w="635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2" name="Google Shape;482;p16"/>
          <p:cNvSpPr txBox="1"/>
          <p:nvPr/>
        </p:nvSpPr>
        <p:spPr>
          <a:xfrm>
            <a:off x="767014" y="537319"/>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活動體驗：GPT 工具</a:t>
            </a:r>
            <a:endParaRPr/>
          </a:p>
        </p:txBody>
      </p:sp>
      <p:sp>
        <p:nvSpPr>
          <p:cNvPr id="483" name="Google Shape;483;p16"/>
          <p:cNvSpPr txBox="1"/>
          <p:nvPr/>
        </p:nvSpPr>
        <p:spPr>
          <a:xfrm>
            <a:off x="776539" y="3028210"/>
            <a:ext cx="9069855" cy="1648500"/>
          </a:xfrm>
          <a:prstGeom prst="rect">
            <a:avLst/>
          </a:prstGeom>
          <a:noFill/>
          <a:ln>
            <a:noFill/>
          </a:ln>
        </p:spPr>
        <p:txBody>
          <a:bodyPr anchorCtr="0" anchor="t" bIns="0" lIns="0" spcFirstLastPara="1" rIns="0" wrap="square" tIns="0">
            <a:spAutoFit/>
          </a:bodyPr>
          <a:lstStyle/>
          <a:p>
            <a:pPr indent="0" lvl="0" marL="0" marR="0" rtl="0" algn="just">
              <a:lnSpc>
                <a:spcPct val="162021"/>
              </a:lnSpc>
              <a:spcBef>
                <a:spcPts val="0"/>
              </a:spcBef>
              <a:spcAft>
                <a:spcPts val="0"/>
              </a:spcAft>
              <a:buNone/>
            </a:pPr>
            <a:r>
              <a:rPr b="0" i="0" lang="en-US" sz="2770" u="none" cap="none" strike="noStrike">
                <a:solidFill>
                  <a:srgbClr val="0F4DB1"/>
                </a:solidFill>
                <a:latin typeface="Noto Sans TC"/>
                <a:ea typeface="Noto Sans TC"/>
                <a:cs typeface="Noto Sans TC"/>
                <a:sym typeface="Noto Sans TC"/>
              </a:rPr>
              <a:t>GPT ( Generative Pre-trained Transformer)，是一款通用</a:t>
            </a:r>
            <a:r>
              <a:rPr b="0" i="0" lang="en-US" sz="2770" u="sng" cap="none" strike="noStrike">
                <a:solidFill>
                  <a:srgbClr val="0F4DB1"/>
                </a:solidFill>
                <a:latin typeface="Noto Sans TC"/>
                <a:ea typeface="Noto Sans TC"/>
                <a:cs typeface="Noto Sans TC"/>
                <a:sym typeface="Noto Sans TC"/>
                <a:hlinkClick r:id="rId6">
                  <a:extLst>
                    <a:ext uri="{A12FA001-AC4F-418D-AE19-62706E023703}">
                      <ahyp:hlinkClr val="tx"/>
                    </a:ext>
                  </a:extLst>
                </a:hlinkClick>
              </a:rPr>
              <a:t>人工智慧</a:t>
            </a:r>
            <a:r>
              <a:rPr b="0" i="0" lang="en-US" sz="2770" u="none" cap="none" strike="noStrike">
                <a:solidFill>
                  <a:srgbClr val="0F4DB1"/>
                </a:solidFill>
                <a:latin typeface="Noto Sans TC"/>
                <a:ea typeface="Noto Sans TC"/>
                <a:cs typeface="Noto Sans TC"/>
                <a:sym typeface="Noto Sans TC"/>
              </a:rPr>
              <a:t>語言模組，透過龐大的數據庫進行學習，並以人類理解的語言回答問題</a:t>
            </a:r>
            <a:endParaRPr/>
          </a:p>
        </p:txBody>
      </p:sp>
      <p:sp>
        <p:nvSpPr>
          <p:cNvPr id="484" name="Google Shape;484;p16"/>
          <p:cNvSpPr txBox="1"/>
          <p:nvPr/>
        </p:nvSpPr>
        <p:spPr>
          <a:xfrm>
            <a:off x="776539" y="6881663"/>
            <a:ext cx="5980022" cy="2776182"/>
          </a:xfrm>
          <a:prstGeom prst="rect">
            <a:avLst/>
          </a:prstGeom>
          <a:noFill/>
          <a:ln>
            <a:noFill/>
          </a:ln>
        </p:spPr>
        <p:txBody>
          <a:bodyPr anchorCtr="0" anchor="t" bIns="0" lIns="0" spcFirstLastPara="1" rIns="0" wrap="square" tIns="0">
            <a:spAutoFit/>
          </a:bodyPr>
          <a:lstStyle/>
          <a:p>
            <a:pPr indent="0" lvl="0" marL="0" marR="0" rtl="0" algn="just">
              <a:lnSpc>
                <a:spcPct val="162021"/>
              </a:lnSpc>
              <a:spcBef>
                <a:spcPts val="0"/>
              </a:spcBef>
              <a:spcAft>
                <a:spcPts val="0"/>
              </a:spcAft>
              <a:buNone/>
            </a:pPr>
            <a:r>
              <a:rPr b="0" i="0" lang="en-US" sz="2770" u="none" cap="none" strike="noStrike">
                <a:solidFill>
                  <a:srgbClr val="0F4DB1"/>
                </a:solidFill>
                <a:latin typeface="Noto Sans TC"/>
                <a:ea typeface="Noto Sans TC"/>
                <a:cs typeface="Noto Sans TC"/>
                <a:sym typeface="Noto Sans TC"/>
              </a:rPr>
              <a:t>我們經常聽到的ChatGPT是</a:t>
            </a:r>
            <a:r>
              <a:rPr b="0" i="0" lang="en-US" sz="2770" u="sng" cap="none" strike="noStrike">
                <a:solidFill>
                  <a:srgbClr val="0F4DB1"/>
                </a:solidFill>
                <a:latin typeface="Noto Sans TC"/>
                <a:ea typeface="Noto Sans TC"/>
                <a:cs typeface="Noto Sans TC"/>
                <a:sym typeface="Noto Sans TC"/>
                <a:hlinkClick r:id="rId7">
                  <a:extLst>
                    <a:ext uri="{A12FA001-AC4F-418D-AE19-62706E023703}">
                      <ahyp:hlinkClr val="tx"/>
                    </a:ext>
                  </a:extLst>
                </a:hlinkClick>
              </a:rPr>
              <a:t>OpenAI</a:t>
            </a:r>
            <a:r>
              <a:rPr b="0" i="0" lang="en-US" sz="2770" u="none" cap="none" strike="noStrike">
                <a:solidFill>
                  <a:srgbClr val="0F4DB1"/>
                </a:solidFill>
                <a:latin typeface="Noto Sans TC"/>
                <a:ea typeface="Noto Sans TC"/>
                <a:cs typeface="Noto Sans TC"/>
                <a:sym typeface="Noto Sans TC"/>
              </a:rPr>
              <a:t>公司開發的</a:t>
            </a:r>
            <a:r>
              <a:rPr b="0" i="0" lang="en-US" sz="2770" u="sng" cap="none" strike="noStrike">
                <a:solidFill>
                  <a:srgbClr val="0F4DB1"/>
                </a:solidFill>
                <a:latin typeface="Noto Sans TC"/>
                <a:ea typeface="Noto Sans TC"/>
                <a:cs typeface="Noto Sans TC"/>
                <a:sym typeface="Noto Sans TC"/>
                <a:hlinkClick r:id="rId8">
                  <a:extLst>
                    <a:ext uri="{A12FA001-AC4F-418D-AE19-62706E023703}">
                      <ahyp:hlinkClr val="tx"/>
                    </a:ext>
                  </a:extLst>
                </a:hlinkClick>
              </a:rPr>
              <a:t>人工智慧</a:t>
            </a:r>
            <a:r>
              <a:rPr b="0" i="0" lang="en-US" sz="2770" u="sng" cap="none" strike="noStrike">
                <a:solidFill>
                  <a:srgbClr val="0F4DB1"/>
                </a:solidFill>
                <a:latin typeface="Noto Sans TC"/>
                <a:ea typeface="Noto Sans TC"/>
                <a:cs typeface="Noto Sans TC"/>
                <a:sym typeface="Noto Sans TC"/>
                <a:hlinkClick r:id="rId9">
                  <a:extLst>
                    <a:ext uri="{A12FA001-AC4F-418D-AE19-62706E023703}">
                      <ahyp:hlinkClr val="tx"/>
                    </a:ext>
                  </a:extLst>
                </a:hlinkClick>
              </a:rPr>
              <a:t>聊天機器人</a:t>
            </a:r>
            <a:r>
              <a:rPr b="0" i="0" lang="en-US" sz="2770" u="none" cap="none" strike="noStrike">
                <a:solidFill>
                  <a:srgbClr val="0F4DB1"/>
                </a:solidFill>
                <a:latin typeface="Noto Sans TC"/>
                <a:ea typeface="Noto Sans TC"/>
                <a:cs typeface="Noto Sans TC"/>
                <a:sym typeface="Noto Sans TC"/>
              </a:rPr>
              <a:t>程式，用途很廣，可以解答日常生活的問題，更可應用在工作及學習層面！</a:t>
            </a:r>
            <a:endParaRPr/>
          </a:p>
          <a:p>
            <a:pPr indent="0" lvl="0" marL="0" marR="0" rtl="0" algn="l">
              <a:lnSpc>
                <a:spcPct val="162021"/>
              </a:lnSpc>
              <a:spcBef>
                <a:spcPts val="0"/>
              </a:spcBef>
              <a:spcAft>
                <a:spcPts val="0"/>
              </a:spcAft>
              <a:buNone/>
            </a:pPr>
            <a:r>
              <a:t/>
            </a:r>
            <a:endParaRPr b="0" i="0" sz="2770" u="none" cap="none" strike="noStrike">
              <a:solidFill>
                <a:srgbClr val="0F4DB1"/>
              </a:solidFill>
              <a:latin typeface="Noto Sans TC"/>
              <a:ea typeface="Noto Sans TC"/>
              <a:cs typeface="Noto Sans TC"/>
              <a:sym typeface="Noto Sans TC"/>
            </a:endParaRPr>
          </a:p>
        </p:txBody>
      </p:sp>
      <p:sp>
        <p:nvSpPr>
          <p:cNvPr id="485" name="Google Shape;485;p16"/>
          <p:cNvSpPr txBox="1"/>
          <p:nvPr/>
        </p:nvSpPr>
        <p:spPr>
          <a:xfrm>
            <a:off x="7456024" y="6881663"/>
            <a:ext cx="5739873" cy="2212341"/>
          </a:xfrm>
          <a:prstGeom prst="rect">
            <a:avLst/>
          </a:prstGeom>
          <a:noFill/>
          <a:ln>
            <a:noFill/>
          </a:ln>
        </p:spPr>
        <p:txBody>
          <a:bodyPr anchorCtr="0" anchor="t" bIns="0" lIns="0" spcFirstLastPara="1" rIns="0" wrap="square" tIns="0">
            <a:spAutoFit/>
          </a:bodyPr>
          <a:lstStyle/>
          <a:p>
            <a:pPr indent="0" lvl="0" marL="0" marR="0" rtl="0" algn="just">
              <a:lnSpc>
                <a:spcPct val="162021"/>
              </a:lnSpc>
              <a:spcBef>
                <a:spcPts val="0"/>
              </a:spcBef>
              <a:spcAft>
                <a:spcPts val="0"/>
              </a:spcAft>
              <a:buNone/>
            </a:pPr>
            <a:r>
              <a:rPr b="0" i="0" lang="en-US" sz="2770" u="none" cap="none" strike="noStrike">
                <a:solidFill>
                  <a:srgbClr val="0F4DB1"/>
                </a:solidFill>
                <a:latin typeface="Noto Sans TC"/>
                <a:ea typeface="Noto Sans TC"/>
                <a:cs typeface="Noto Sans TC"/>
                <a:sym typeface="Noto Sans TC"/>
              </a:rPr>
              <a:t>由於</a:t>
            </a:r>
            <a:r>
              <a:rPr b="0" i="0" lang="en-US" sz="2770" u="sng" cap="none" strike="noStrike">
                <a:solidFill>
                  <a:srgbClr val="0F4DB1"/>
                </a:solidFill>
                <a:latin typeface="Noto Sans TC"/>
                <a:ea typeface="Noto Sans TC"/>
                <a:cs typeface="Noto Sans TC"/>
                <a:sym typeface="Noto Sans TC"/>
                <a:hlinkClick r:id="rId10">
                  <a:extLst>
                    <a:ext uri="{A12FA001-AC4F-418D-AE19-62706E023703}">
                      <ahyp:hlinkClr val="tx"/>
                    </a:ext>
                  </a:extLst>
                </a:hlinkClick>
              </a:rPr>
              <a:t>OpenAI</a:t>
            </a:r>
            <a:r>
              <a:rPr b="0" i="0" lang="en-US" sz="2770" u="none" cap="none" strike="noStrike">
                <a:solidFill>
                  <a:srgbClr val="0F4DB1"/>
                </a:solidFill>
                <a:latin typeface="Noto Sans TC"/>
                <a:ea typeface="Noto Sans TC"/>
                <a:cs typeface="Noto Sans TC"/>
                <a:sym typeface="Noto Sans TC"/>
              </a:rPr>
              <a:t>暫時未能開放在香港地區使用，所以我們只能透過POE平台體驗Chat GPT的功能</a:t>
            </a:r>
            <a:endParaRPr/>
          </a:p>
          <a:p>
            <a:pPr indent="0" lvl="0" marL="0" marR="0" rtl="0" algn="just">
              <a:lnSpc>
                <a:spcPct val="162021"/>
              </a:lnSpc>
              <a:spcBef>
                <a:spcPts val="0"/>
              </a:spcBef>
              <a:spcAft>
                <a:spcPts val="0"/>
              </a:spcAft>
              <a:buNone/>
            </a:pPr>
            <a:r>
              <a:t/>
            </a:r>
            <a:endParaRPr b="0" i="0" sz="2770" u="none" cap="none" strike="noStrike">
              <a:solidFill>
                <a:srgbClr val="0F4DB1"/>
              </a:solidFill>
              <a:latin typeface="Noto Sans TC"/>
              <a:ea typeface="Noto Sans TC"/>
              <a:cs typeface="Noto Sans TC"/>
              <a:sym typeface="Noto Sans TC"/>
            </a:endParaRPr>
          </a:p>
        </p:txBody>
      </p:sp>
      <p:sp>
        <p:nvSpPr>
          <p:cNvPr id="486" name="Google Shape;486;p16"/>
          <p:cNvSpPr txBox="1"/>
          <p:nvPr/>
        </p:nvSpPr>
        <p:spPr>
          <a:xfrm>
            <a:off x="792227" y="2263827"/>
            <a:ext cx="8838359" cy="626917"/>
          </a:xfrm>
          <a:prstGeom prst="rect">
            <a:avLst/>
          </a:prstGeom>
          <a:noFill/>
          <a:ln>
            <a:noFill/>
          </a:ln>
        </p:spPr>
        <p:txBody>
          <a:bodyPr anchorCtr="0" anchor="t" bIns="0" lIns="0" spcFirstLastPara="1" rIns="0" wrap="square" tIns="0">
            <a:spAutoFit/>
          </a:bodyPr>
          <a:lstStyle/>
          <a:p>
            <a:pPr indent="0" lvl="0" marL="0" marR="0" rtl="0" algn="l">
              <a:lnSpc>
                <a:spcPct val="153019"/>
              </a:lnSpc>
              <a:spcBef>
                <a:spcPts val="0"/>
              </a:spcBef>
              <a:spcAft>
                <a:spcPts val="0"/>
              </a:spcAft>
              <a:buNone/>
            </a:pPr>
            <a:r>
              <a:rPr b="1" i="0" lang="en-US" sz="3461" u="none" cap="none" strike="noStrike">
                <a:solidFill>
                  <a:srgbClr val="0D3FE6"/>
                </a:solidFill>
                <a:latin typeface="Noto Sans TC"/>
                <a:ea typeface="Noto Sans TC"/>
                <a:cs typeface="Noto Sans TC"/>
                <a:sym typeface="Noto Sans TC"/>
              </a:rPr>
              <a:t>GPT是甚麼？</a:t>
            </a:r>
            <a:endParaRPr/>
          </a:p>
        </p:txBody>
      </p:sp>
      <p:sp>
        <p:nvSpPr>
          <p:cNvPr id="487" name="Google Shape;487;p16"/>
          <p:cNvSpPr txBox="1"/>
          <p:nvPr/>
        </p:nvSpPr>
        <p:spPr>
          <a:xfrm>
            <a:off x="792227" y="5919628"/>
            <a:ext cx="5964334" cy="626917"/>
          </a:xfrm>
          <a:prstGeom prst="rect">
            <a:avLst/>
          </a:prstGeom>
          <a:noFill/>
          <a:ln>
            <a:noFill/>
          </a:ln>
        </p:spPr>
        <p:txBody>
          <a:bodyPr anchorCtr="0" anchor="t" bIns="0" lIns="0" spcFirstLastPara="1" rIns="0" wrap="square" tIns="0">
            <a:spAutoFit/>
          </a:bodyPr>
          <a:lstStyle/>
          <a:p>
            <a:pPr indent="0" lvl="0" marL="0" marR="0" rtl="0" algn="l">
              <a:lnSpc>
                <a:spcPct val="153019"/>
              </a:lnSpc>
              <a:spcBef>
                <a:spcPts val="0"/>
              </a:spcBef>
              <a:spcAft>
                <a:spcPts val="0"/>
              </a:spcAft>
              <a:buNone/>
            </a:pPr>
            <a:r>
              <a:rPr b="1" i="0" lang="en-US" sz="3461" u="none" cap="none" strike="noStrike">
                <a:solidFill>
                  <a:srgbClr val="0D3FE6"/>
                </a:solidFill>
                <a:latin typeface="Noto Sans TC"/>
                <a:ea typeface="Noto Sans TC"/>
                <a:cs typeface="Noto Sans TC"/>
                <a:sym typeface="Noto Sans TC"/>
              </a:rPr>
              <a:t>那麼ChatGPT是甚麼？</a:t>
            </a:r>
            <a:endParaRPr/>
          </a:p>
        </p:txBody>
      </p:sp>
      <p:sp>
        <p:nvSpPr>
          <p:cNvPr id="488" name="Google Shape;488;p16"/>
          <p:cNvSpPr txBox="1"/>
          <p:nvPr/>
        </p:nvSpPr>
        <p:spPr>
          <a:xfrm>
            <a:off x="7456024" y="5919628"/>
            <a:ext cx="7324754" cy="626917"/>
          </a:xfrm>
          <a:prstGeom prst="rect">
            <a:avLst/>
          </a:prstGeom>
          <a:noFill/>
          <a:ln>
            <a:noFill/>
          </a:ln>
        </p:spPr>
        <p:txBody>
          <a:bodyPr anchorCtr="0" anchor="t" bIns="0" lIns="0" spcFirstLastPara="1" rIns="0" wrap="square" tIns="0">
            <a:spAutoFit/>
          </a:bodyPr>
          <a:lstStyle/>
          <a:p>
            <a:pPr indent="0" lvl="0" marL="0" marR="0" rtl="0" algn="l">
              <a:lnSpc>
                <a:spcPct val="153019"/>
              </a:lnSpc>
              <a:spcBef>
                <a:spcPts val="0"/>
              </a:spcBef>
              <a:spcAft>
                <a:spcPts val="0"/>
              </a:spcAft>
              <a:buNone/>
            </a:pPr>
            <a:r>
              <a:rPr b="1" i="0" lang="en-US" sz="3461" u="none" cap="none" strike="noStrike">
                <a:solidFill>
                  <a:srgbClr val="0D3FE6"/>
                </a:solidFill>
                <a:latin typeface="Noto Sans TC"/>
                <a:ea typeface="Noto Sans TC"/>
                <a:cs typeface="Noto Sans TC"/>
                <a:sym typeface="Noto Sans TC"/>
              </a:rPr>
              <a:t>POE平台是免費嗎？如何使用？</a:t>
            </a:r>
            <a:endParaRPr/>
          </a:p>
        </p:txBody>
      </p:sp>
      <p:sp>
        <p:nvSpPr>
          <p:cNvPr id="489" name="Google Shape;489;p16"/>
          <p:cNvSpPr txBox="1"/>
          <p:nvPr/>
        </p:nvSpPr>
        <p:spPr>
          <a:xfrm>
            <a:off x="14062672" y="8917924"/>
            <a:ext cx="4067727" cy="510302"/>
          </a:xfrm>
          <a:prstGeom prst="rect">
            <a:avLst/>
          </a:prstGeom>
          <a:noFill/>
          <a:ln>
            <a:noFill/>
          </a:ln>
        </p:spPr>
        <p:txBody>
          <a:bodyPr anchorCtr="0" anchor="t" bIns="0" lIns="0" spcFirstLastPara="1" rIns="0" wrap="square" tIns="0">
            <a:spAutoFit/>
          </a:bodyPr>
          <a:lstStyle/>
          <a:p>
            <a:pPr indent="0" lvl="0" marL="0" marR="0" rtl="0" algn="ctr">
              <a:lnSpc>
                <a:spcPct val="105004"/>
              </a:lnSpc>
              <a:spcBef>
                <a:spcPts val="0"/>
              </a:spcBef>
              <a:spcAft>
                <a:spcPts val="0"/>
              </a:spcAft>
              <a:buNone/>
            </a:pPr>
            <a:r>
              <a:rPr b="0" i="0" lang="en-US" sz="3677" u="none" cap="none" strike="noStrike">
                <a:solidFill>
                  <a:srgbClr val="FFFFFF"/>
                </a:solidFill>
                <a:latin typeface="Noto Sans TC"/>
                <a:ea typeface="Noto Sans TC"/>
                <a:cs typeface="Noto Sans TC"/>
                <a:sym typeface="Noto Sans TC"/>
              </a:rPr>
              <a:t>poe.com</a:t>
            </a:r>
            <a:endParaRPr/>
          </a:p>
        </p:txBody>
      </p:sp>
      <p:pic>
        <p:nvPicPr>
          <p:cNvPr id="490" name="Google Shape;490;p16"/>
          <p:cNvPicPr preferRelativeResize="0"/>
          <p:nvPr/>
        </p:nvPicPr>
        <p:blipFill rotWithShape="1">
          <a:blip r:embed="rId11">
            <a:alphaModFix/>
          </a:blip>
          <a:srcRect b="0" l="0" r="0" t="0"/>
          <a:stretch/>
        </p:blipFill>
        <p:spPr>
          <a:xfrm>
            <a:off x="16860399" y="8645878"/>
            <a:ext cx="1270000" cy="1143000"/>
          </a:xfrm>
          <a:prstGeom prst="rect">
            <a:avLst/>
          </a:prstGeom>
          <a:noFill/>
          <a:ln>
            <a:noFill/>
          </a:ln>
        </p:spPr>
      </p:pic>
      <p:sp>
        <p:nvSpPr>
          <p:cNvPr id="491" name="Google Shape;491;p16"/>
          <p:cNvSpPr/>
          <p:nvPr/>
        </p:nvSpPr>
        <p:spPr>
          <a:xfrm>
            <a:off x="10484425" y="1090055"/>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12">
              <a:alphaModFix amt="87000"/>
            </a:blip>
            <a:stretch>
              <a:fillRect b="0" l="-72407" r="0" t="0"/>
            </a:stretch>
          </a:blipFill>
          <a:ln>
            <a:noFill/>
          </a:ln>
        </p:spPr>
      </p:sp>
      <p:sp>
        <p:nvSpPr>
          <p:cNvPr id="492" name="Google Shape;492;p16"/>
          <p:cNvSpPr/>
          <p:nvPr/>
        </p:nvSpPr>
        <p:spPr>
          <a:xfrm>
            <a:off x="14241724" y="5778583"/>
            <a:ext cx="2941661" cy="2941661"/>
          </a:xfrm>
          <a:custGeom>
            <a:rect b="b" l="l" r="r" t="t"/>
            <a:pathLst>
              <a:path extrusionOk="0" h="2941661" w="2941661">
                <a:moveTo>
                  <a:pt x="0" y="0"/>
                </a:moveTo>
                <a:lnTo>
                  <a:pt x="2941660" y="0"/>
                </a:lnTo>
                <a:lnTo>
                  <a:pt x="2941660" y="2941660"/>
                </a:lnTo>
                <a:lnTo>
                  <a:pt x="0" y="2941660"/>
                </a:lnTo>
                <a:lnTo>
                  <a:pt x="0" y="0"/>
                </a:lnTo>
                <a:close/>
              </a:path>
            </a:pathLst>
          </a:custGeom>
          <a:blipFill rotWithShape="1">
            <a:blip r:embed="rId13">
              <a:alphaModFix/>
            </a:blip>
            <a:stretch>
              <a:fillRect b="0" l="0" r="0" t="0"/>
            </a:stretch>
          </a:blipFill>
          <a:ln>
            <a:noFill/>
          </a:ln>
        </p:spPr>
      </p:sp>
      <p:sp>
        <p:nvSpPr>
          <p:cNvPr id="493" name="Google Shape;493;p16"/>
          <p:cNvSpPr txBox="1"/>
          <p:nvPr/>
        </p:nvSpPr>
        <p:spPr>
          <a:xfrm>
            <a:off x="792227" y="4981575"/>
            <a:ext cx="5601593" cy="518953"/>
          </a:xfrm>
          <a:prstGeom prst="rect">
            <a:avLst/>
          </a:prstGeom>
          <a:noFill/>
          <a:ln>
            <a:noFill/>
          </a:ln>
        </p:spPr>
        <p:txBody>
          <a:bodyPr anchorCtr="0" anchor="t" bIns="0" lIns="0" spcFirstLastPara="1" rIns="0" wrap="square" tIns="0">
            <a:spAutoFit/>
          </a:bodyPr>
          <a:lstStyle/>
          <a:p>
            <a:pPr indent="0" lvl="0" marL="0" marR="0" rtl="0" algn="l">
              <a:lnSpc>
                <a:spcPct val="162021"/>
              </a:lnSpc>
              <a:spcBef>
                <a:spcPts val="0"/>
              </a:spcBef>
              <a:spcAft>
                <a:spcPts val="0"/>
              </a:spcAft>
              <a:buNone/>
            </a:pPr>
            <a:r>
              <a:rPr b="0" i="0" lang="en-US" sz="2770" u="none" cap="none" strike="noStrike">
                <a:solidFill>
                  <a:srgbClr val="FFFFFF"/>
                </a:solidFill>
                <a:latin typeface="Noto Sans TC"/>
                <a:ea typeface="Noto Sans TC"/>
                <a:cs typeface="Noto Sans TC"/>
                <a:sym typeface="Noto Sans TC"/>
              </a:rPr>
              <a:t>我們可以把GPT想像成智能手機系統</a:t>
            </a:r>
            <a:endParaRPr/>
          </a:p>
        </p:txBody>
      </p:sp>
      <p:sp>
        <p:nvSpPr>
          <p:cNvPr id="494" name="Google Shape;494;p16"/>
          <p:cNvSpPr txBox="1"/>
          <p:nvPr/>
        </p:nvSpPr>
        <p:spPr>
          <a:xfrm>
            <a:off x="792227" y="9428218"/>
            <a:ext cx="5041800" cy="426300"/>
          </a:xfrm>
          <a:prstGeom prst="rect">
            <a:avLst/>
          </a:prstGeom>
          <a:noFill/>
          <a:ln>
            <a:noFill/>
          </a:ln>
        </p:spPr>
        <p:txBody>
          <a:bodyPr anchorCtr="0" anchor="t" bIns="0" lIns="0" spcFirstLastPara="1" rIns="0" wrap="square" tIns="0">
            <a:spAutoFit/>
          </a:bodyPr>
          <a:lstStyle/>
          <a:p>
            <a:pPr indent="0" lvl="0" marL="0" marR="0" rtl="0" algn="l">
              <a:lnSpc>
                <a:spcPct val="162021"/>
              </a:lnSpc>
              <a:spcBef>
                <a:spcPts val="0"/>
              </a:spcBef>
              <a:spcAft>
                <a:spcPts val="0"/>
              </a:spcAft>
              <a:buNone/>
            </a:pPr>
            <a:r>
              <a:rPr b="0" i="0" lang="en-US" sz="2770" u="none" cap="none" strike="noStrike">
                <a:solidFill>
                  <a:srgbClr val="FFFFFF"/>
                </a:solidFill>
                <a:latin typeface="Noto Sans TC"/>
                <a:ea typeface="Noto Sans TC"/>
                <a:cs typeface="Noto Sans TC"/>
                <a:sym typeface="Noto Sans TC"/>
              </a:rPr>
              <a:t>而Chat GPT就好比蘋果手機一樣</a:t>
            </a:r>
            <a:endParaRPr/>
          </a:p>
        </p:txBody>
      </p:sp>
      <p:sp>
        <p:nvSpPr>
          <p:cNvPr id="495" name="Google Shape;495;p16"/>
          <p:cNvSpPr txBox="1"/>
          <p:nvPr/>
        </p:nvSpPr>
        <p:spPr>
          <a:xfrm>
            <a:off x="7624640" y="9167524"/>
            <a:ext cx="5204368" cy="520819"/>
          </a:xfrm>
          <a:prstGeom prst="rect">
            <a:avLst/>
          </a:prstGeom>
          <a:noFill/>
          <a:ln>
            <a:noFill/>
          </a:ln>
        </p:spPr>
        <p:txBody>
          <a:bodyPr anchorCtr="0" anchor="t" bIns="0" lIns="0" spcFirstLastPara="1" rIns="0" wrap="square" tIns="0">
            <a:spAutoFit/>
          </a:bodyPr>
          <a:lstStyle/>
          <a:p>
            <a:pPr indent="0" lvl="0" marL="0" marR="0" rtl="0" algn="l">
              <a:lnSpc>
                <a:spcPct val="162021"/>
              </a:lnSpc>
              <a:spcBef>
                <a:spcPts val="0"/>
              </a:spcBef>
              <a:spcAft>
                <a:spcPts val="0"/>
              </a:spcAft>
              <a:buNone/>
            </a:pPr>
            <a:r>
              <a:rPr b="0" i="0" lang="en-US" sz="2770" u="none" cap="none" strike="noStrike">
                <a:solidFill>
                  <a:srgbClr val="FFFFFF"/>
                </a:solidFill>
                <a:latin typeface="Noto Sans TC"/>
                <a:ea typeface="Noto Sans TC"/>
                <a:cs typeface="Noto Sans TC"/>
                <a:sym typeface="Noto Sans TC"/>
              </a:rPr>
              <a:t>Poe則是另一個媒介體驗蘋果手機</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17"/>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505" name="Google Shape;505;p17"/>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506" name="Google Shape;506;p17"/>
          <p:cNvGrpSpPr/>
          <p:nvPr/>
        </p:nvGrpSpPr>
        <p:grpSpPr>
          <a:xfrm>
            <a:off x="1536573" y="4047796"/>
            <a:ext cx="18253654" cy="7002608"/>
            <a:chOff x="0" y="-95250"/>
            <a:chExt cx="4900543" cy="1879984"/>
          </a:xfrm>
        </p:grpSpPr>
        <p:sp>
          <p:nvSpPr>
            <p:cNvPr id="507" name="Google Shape;507;p17"/>
            <p:cNvSpPr/>
            <p:nvPr/>
          </p:nvSpPr>
          <p:spPr>
            <a:xfrm>
              <a:off x="0" y="0"/>
              <a:ext cx="4900543" cy="1784734"/>
            </a:xfrm>
            <a:custGeom>
              <a:rect b="b" l="l" r="r" t="t"/>
              <a:pathLst>
                <a:path extrusionOk="0" h="1784734" w="4900543">
                  <a:moveTo>
                    <a:pt x="25024" y="0"/>
                  </a:moveTo>
                  <a:lnTo>
                    <a:pt x="4875519" y="0"/>
                  </a:lnTo>
                  <a:cubicBezTo>
                    <a:pt x="4882156" y="0"/>
                    <a:pt x="4888521" y="2636"/>
                    <a:pt x="4893213" y="7329"/>
                  </a:cubicBezTo>
                  <a:cubicBezTo>
                    <a:pt x="4897906" y="12022"/>
                    <a:pt x="4900543" y="18387"/>
                    <a:pt x="4900543" y="25024"/>
                  </a:cubicBezTo>
                  <a:lnTo>
                    <a:pt x="4900543" y="1759711"/>
                  </a:lnTo>
                  <a:cubicBezTo>
                    <a:pt x="4900543" y="1766347"/>
                    <a:pt x="4897906" y="1772712"/>
                    <a:pt x="4893213" y="1777405"/>
                  </a:cubicBezTo>
                  <a:cubicBezTo>
                    <a:pt x="4888521" y="1782098"/>
                    <a:pt x="4882156" y="1784734"/>
                    <a:pt x="4875519" y="1784734"/>
                  </a:cubicBezTo>
                  <a:lnTo>
                    <a:pt x="25024" y="1784734"/>
                  </a:lnTo>
                  <a:cubicBezTo>
                    <a:pt x="11203" y="1784734"/>
                    <a:pt x="0" y="1773531"/>
                    <a:pt x="0" y="1759711"/>
                  </a:cubicBezTo>
                  <a:lnTo>
                    <a:pt x="0" y="25024"/>
                  </a:lnTo>
                  <a:cubicBezTo>
                    <a:pt x="0" y="18387"/>
                    <a:pt x="2636" y="12022"/>
                    <a:pt x="7329" y="7329"/>
                  </a:cubicBezTo>
                  <a:cubicBezTo>
                    <a:pt x="12022" y="2636"/>
                    <a:pt x="18387" y="0"/>
                    <a:pt x="25024"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7"/>
            <p:cNvSpPr txBox="1"/>
            <p:nvPr/>
          </p:nvSpPr>
          <p:spPr>
            <a:xfrm>
              <a:off x="0" y="-95250"/>
              <a:ext cx="4900543" cy="1879984"/>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509" name="Google Shape;509;p17"/>
          <p:cNvPicPr preferRelativeResize="0"/>
          <p:nvPr/>
        </p:nvPicPr>
        <p:blipFill rotWithShape="1">
          <a:blip r:embed="rId5">
            <a:alphaModFix/>
          </a:blip>
          <a:srcRect b="0" l="0" r="0" t="0"/>
          <a:stretch/>
        </p:blipFill>
        <p:spPr>
          <a:xfrm>
            <a:off x="9187858" y="8520246"/>
            <a:ext cx="1640121" cy="1476109"/>
          </a:xfrm>
          <a:prstGeom prst="rect">
            <a:avLst/>
          </a:prstGeom>
          <a:noFill/>
          <a:ln>
            <a:noFill/>
          </a:ln>
        </p:spPr>
      </p:pic>
      <p:sp>
        <p:nvSpPr>
          <p:cNvPr id="510" name="Google Shape;510;p17"/>
          <p:cNvSpPr/>
          <p:nvPr/>
        </p:nvSpPr>
        <p:spPr>
          <a:xfrm>
            <a:off x="2113377" y="2360716"/>
            <a:ext cx="1239066" cy="1239066"/>
          </a:xfrm>
          <a:custGeom>
            <a:rect b="b" l="l" r="r" t="t"/>
            <a:pathLst>
              <a:path extrusionOk="0" h="1239066" w="1239066">
                <a:moveTo>
                  <a:pt x="0" y="0"/>
                </a:moveTo>
                <a:lnTo>
                  <a:pt x="1239066" y="0"/>
                </a:lnTo>
                <a:lnTo>
                  <a:pt x="1239066" y="1239067"/>
                </a:lnTo>
                <a:lnTo>
                  <a:pt x="0" y="1239067"/>
                </a:lnTo>
                <a:lnTo>
                  <a:pt x="0" y="0"/>
                </a:lnTo>
                <a:close/>
              </a:path>
            </a:pathLst>
          </a:custGeom>
          <a:blipFill rotWithShape="1">
            <a:blip r:embed="rId6">
              <a:alphaModFix/>
            </a:blip>
            <a:stretch>
              <a:fillRect b="0" l="0" r="0" t="0"/>
            </a:stretch>
          </a:blipFill>
          <a:ln>
            <a:noFill/>
          </a:ln>
        </p:spPr>
      </p:sp>
      <p:sp>
        <p:nvSpPr>
          <p:cNvPr id="511" name="Google Shape;511;p17"/>
          <p:cNvSpPr/>
          <p:nvPr/>
        </p:nvSpPr>
        <p:spPr>
          <a:xfrm>
            <a:off x="13244661" y="2444635"/>
            <a:ext cx="3053333" cy="1957950"/>
          </a:xfrm>
          <a:custGeom>
            <a:rect b="b" l="l" r="r" t="t"/>
            <a:pathLst>
              <a:path extrusionOk="0" h="1957950" w="3053333">
                <a:moveTo>
                  <a:pt x="0" y="0"/>
                </a:moveTo>
                <a:lnTo>
                  <a:pt x="3053333" y="0"/>
                </a:lnTo>
                <a:lnTo>
                  <a:pt x="3053333" y="1957950"/>
                </a:lnTo>
                <a:lnTo>
                  <a:pt x="0" y="1957950"/>
                </a:lnTo>
                <a:lnTo>
                  <a:pt x="0" y="0"/>
                </a:lnTo>
                <a:close/>
              </a:path>
            </a:pathLst>
          </a:custGeom>
          <a:blipFill rotWithShape="1">
            <a:blip r:embed="rId7">
              <a:alphaModFix/>
            </a:blip>
            <a:stretch>
              <a:fillRect b="0" l="0" r="0" t="0"/>
            </a:stretch>
          </a:blipFill>
          <a:ln>
            <a:noFill/>
          </a:ln>
        </p:spPr>
      </p:sp>
      <p:grpSp>
        <p:nvGrpSpPr>
          <p:cNvPr id="512" name="Google Shape;512;p17"/>
          <p:cNvGrpSpPr/>
          <p:nvPr/>
        </p:nvGrpSpPr>
        <p:grpSpPr>
          <a:xfrm>
            <a:off x="11254655" y="4892082"/>
            <a:ext cx="7033345" cy="2172416"/>
            <a:chOff x="0" y="0"/>
            <a:chExt cx="5358384" cy="1655064"/>
          </a:xfrm>
        </p:grpSpPr>
        <p:sp>
          <p:nvSpPr>
            <p:cNvPr id="513" name="Google Shape;513;p17"/>
            <p:cNvSpPr/>
            <p:nvPr/>
          </p:nvSpPr>
          <p:spPr>
            <a:xfrm>
              <a:off x="345059" y="76327"/>
              <a:ext cx="2298954" cy="1505077"/>
            </a:xfrm>
            <a:custGeom>
              <a:rect b="b" l="l" r="r" t="t"/>
              <a:pathLst>
                <a:path extrusionOk="0" h="1505077" w="2298954">
                  <a:moveTo>
                    <a:pt x="2298954" y="1505077"/>
                  </a:moveTo>
                  <a:lnTo>
                    <a:pt x="0" y="1505077"/>
                  </a:lnTo>
                  <a:lnTo>
                    <a:pt x="0" y="0"/>
                  </a:lnTo>
                  <a:lnTo>
                    <a:pt x="2298954" y="0"/>
                  </a:lnTo>
                  <a:lnTo>
                    <a:pt x="2298954" y="1505077"/>
                  </a:lnTo>
                  <a:close/>
                </a:path>
              </a:pathLst>
            </a:custGeom>
            <a:blipFill rotWithShape="1">
              <a:blip r:embed="rId8">
                <a:alphaModFix/>
              </a:blip>
              <a:stretch>
                <a:fillRect b="-499" l="-4232" r="0" t="-5351"/>
              </a:stretch>
            </a:blipFill>
            <a:ln>
              <a:noFill/>
            </a:ln>
          </p:spPr>
        </p:sp>
        <p:sp>
          <p:nvSpPr>
            <p:cNvPr id="514" name="Google Shape;514;p17"/>
            <p:cNvSpPr/>
            <p:nvPr/>
          </p:nvSpPr>
          <p:spPr>
            <a:xfrm>
              <a:off x="2717292" y="76327"/>
              <a:ext cx="2301367" cy="1505077"/>
            </a:xfrm>
            <a:custGeom>
              <a:rect b="b" l="l" r="r" t="t"/>
              <a:pathLst>
                <a:path extrusionOk="0" h="1505077" w="2301367">
                  <a:moveTo>
                    <a:pt x="2301367" y="1505077"/>
                  </a:moveTo>
                  <a:lnTo>
                    <a:pt x="0" y="1505077"/>
                  </a:lnTo>
                  <a:lnTo>
                    <a:pt x="0" y="0"/>
                  </a:lnTo>
                  <a:lnTo>
                    <a:pt x="2301367" y="0"/>
                  </a:lnTo>
                  <a:lnTo>
                    <a:pt x="2301367" y="1505077"/>
                  </a:lnTo>
                  <a:close/>
                </a:path>
              </a:pathLst>
            </a:custGeom>
            <a:blipFill rotWithShape="1">
              <a:blip r:embed="rId9">
                <a:alphaModFix/>
              </a:blip>
              <a:stretch>
                <a:fillRect b="-936" l="0" r="0" t="-936"/>
              </a:stretch>
            </a:blipFill>
            <a:ln>
              <a:noFill/>
            </a:ln>
          </p:spPr>
        </p:sp>
        <p:sp>
          <p:nvSpPr>
            <p:cNvPr id="515" name="Google Shape;515;p17"/>
            <p:cNvSpPr/>
            <p:nvPr/>
          </p:nvSpPr>
          <p:spPr>
            <a:xfrm>
              <a:off x="0" y="0"/>
              <a:ext cx="5358384" cy="1655064"/>
            </a:xfrm>
            <a:custGeom>
              <a:rect b="b" l="l" r="r" t="t"/>
              <a:pathLst>
                <a:path extrusionOk="0" h="1655064" w="5358384">
                  <a:moveTo>
                    <a:pt x="5358384" y="1655064"/>
                  </a:moveTo>
                  <a:lnTo>
                    <a:pt x="0" y="1655064"/>
                  </a:lnTo>
                  <a:lnTo>
                    <a:pt x="0" y="0"/>
                  </a:lnTo>
                  <a:lnTo>
                    <a:pt x="5358384" y="0"/>
                  </a:lnTo>
                  <a:lnTo>
                    <a:pt x="5358384" y="1655064"/>
                  </a:lnTo>
                  <a:close/>
                </a:path>
              </a:pathLst>
            </a:custGeom>
            <a:blipFill rotWithShape="1">
              <a:blip r:embed="rId10">
                <a:alphaModFix/>
              </a:blip>
              <a:stretch>
                <a:fillRect b="0" l="-19" r="-19" t="0"/>
              </a:stretch>
            </a:blipFill>
            <a:ln>
              <a:noFill/>
            </a:ln>
          </p:spPr>
        </p:sp>
      </p:grpSp>
      <p:grpSp>
        <p:nvGrpSpPr>
          <p:cNvPr id="516" name="Google Shape;516;p17"/>
          <p:cNvGrpSpPr/>
          <p:nvPr/>
        </p:nvGrpSpPr>
        <p:grpSpPr>
          <a:xfrm>
            <a:off x="11254655" y="7628828"/>
            <a:ext cx="7033345" cy="2172416"/>
            <a:chOff x="0" y="0"/>
            <a:chExt cx="5358384" cy="1655064"/>
          </a:xfrm>
        </p:grpSpPr>
        <p:sp>
          <p:nvSpPr>
            <p:cNvPr id="517" name="Google Shape;517;p17"/>
            <p:cNvSpPr/>
            <p:nvPr/>
          </p:nvSpPr>
          <p:spPr>
            <a:xfrm>
              <a:off x="345059" y="76327"/>
              <a:ext cx="2298954" cy="1505077"/>
            </a:xfrm>
            <a:custGeom>
              <a:rect b="b" l="l" r="r" t="t"/>
              <a:pathLst>
                <a:path extrusionOk="0" h="1505077" w="2298954">
                  <a:moveTo>
                    <a:pt x="2298954" y="1505077"/>
                  </a:moveTo>
                  <a:lnTo>
                    <a:pt x="0" y="1505077"/>
                  </a:lnTo>
                  <a:lnTo>
                    <a:pt x="0" y="0"/>
                  </a:lnTo>
                  <a:lnTo>
                    <a:pt x="2298954" y="0"/>
                  </a:lnTo>
                  <a:lnTo>
                    <a:pt x="2298954" y="1505077"/>
                  </a:lnTo>
                  <a:close/>
                </a:path>
              </a:pathLst>
            </a:custGeom>
            <a:blipFill rotWithShape="1">
              <a:blip r:embed="rId11">
                <a:alphaModFix/>
              </a:blip>
              <a:stretch>
                <a:fillRect b="-7508" l="0" r="0" t="-7508"/>
              </a:stretch>
            </a:blipFill>
            <a:ln>
              <a:noFill/>
            </a:ln>
          </p:spPr>
        </p:sp>
        <p:sp>
          <p:nvSpPr>
            <p:cNvPr id="518" name="Google Shape;518;p17"/>
            <p:cNvSpPr/>
            <p:nvPr/>
          </p:nvSpPr>
          <p:spPr>
            <a:xfrm>
              <a:off x="2717292" y="76327"/>
              <a:ext cx="2301367" cy="1505077"/>
            </a:xfrm>
            <a:custGeom>
              <a:rect b="b" l="l" r="r" t="t"/>
              <a:pathLst>
                <a:path extrusionOk="0" h="1505077" w="2301367">
                  <a:moveTo>
                    <a:pt x="2301367" y="1505077"/>
                  </a:moveTo>
                  <a:lnTo>
                    <a:pt x="0" y="1505077"/>
                  </a:lnTo>
                  <a:lnTo>
                    <a:pt x="0" y="0"/>
                  </a:lnTo>
                  <a:lnTo>
                    <a:pt x="2301367" y="0"/>
                  </a:lnTo>
                  <a:lnTo>
                    <a:pt x="2301367" y="1505077"/>
                  </a:lnTo>
                  <a:close/>
                </a:path>
              </a:pathLst>
            </a:custGeom>
            <a:blipFill rotWithShape="1">
              <a:blip r:embed="rId12">
                <a:alphaModFix/>
              </a:blip>
              <a:stretch>
                <a:fillRect b="-158549" l="-60288" r="-102075" t="-28361"/>
              </a:stretch>
            </a:blipFill>
            <a:ln>
              <a:noFill/>
            </a:ln>
          </p:spPr>
        </p:sp>
        <p:sp>
          <p:nvSpPr>
            <p:cNvPr id="519" name="Google Shape;519;p17"/>
            <p:cNvSpPr/>
            <p:nvPr/>
          </p:nvSpPr>
          <p:spPr>
            <a:xfrm>
              <a:off x="0" y="0"/>
              <a:ext cx="5358384" cy="1655064"/>
            </a:xfrm>
            <a:custGeom>
              <a:rect b="b" l="l" r="r" t="t"/>
              <a:pathLst>
                <a:path extrusionOk="0" h="1655064" w="5358384">
                  <a:moveTo>
                    <a:pt x="5358384" y="1655064"/>
                  </a:moveTo>
                  <a:lnTo>
                    <a:pt x="0" y="1655064"/>
                  </a:lnTo>
                  <a:lnTo>
                    <a:pt x="0" y="0"/>
                  </a:lnTo>
                  <a:lnTo>
                    <a:pt x="5358384" y="0"/>
                  </a:lnTo>
                  <a:lnTo>
                    <a:pt x="5358384" y="1655064"/>
                  </a:lnTo>
                  <a:close/>
                </a:path>
              </a:pathLst>
            </a:custGeom>
            <a:blipFill rotWithShape="1">
              <a:blip r:embed="rId10">
                <a:alphaModFix/>
              </a:blip>
              <a:stretch>
                <a:fillRect b="0" l="-19" r="-19" t="0"/>
              </a:stretch>
            </a:blipFill>
            <a:ln>
              <a:noFill/>
            </a:ln>
          </p:spPr>
        </p:sp>
      </p:grpSp>
      <p:sp>
        <p:nvSpPr>
          <p:cNvPr id="520" name="Google Shape;520;p17"/>
          <p:cNvSpPr txBox="1"/>
          <p:nvPr/>
        </p:nvSpPr>
        <p:spPr>
          <a:xfrm>
            <a:off x="1941927" y="4482507"/>
            <a:ext cx="8778193" cy="6206758"/>
          </a:xfrm>
          <a:prstGeom prst="rect">
            <a:avLst/>
          </a:prstGeom>
          <a:noFill/>
          <a:ln>
            <a:noFill/>
          </a:ln>
        </p:spPr>
        <p:txBody>
          <a:bodyPr anchorCtr="0" anchor="t" bIns="0" lIns="0" spcFirstLastPara="1" rIns="0" wrap="square" tIns="0">
            <a:spAutoFit/>
          </a:bodyPr>
          <a:lstStyle/>
          <a:p>
            <a:pPr indent="-533900" lvl="1" marL="1067802" marR="0" rtl="0" algn="l">
              <a:lnSpc>
                <a:spcPct val="211021"/>
              </a:lnSpc>
              <a:spcBef>
                <a:spcPts val="0"/>
              </a:spcBef>
              <a:spcAft>
                <a:spcPts val="0"/>
              </a:spcAft>
              <a:buClr>
                <a:srgbClr val="FFFFFF"/>
              </a:buClr>
              <a:buSzPts val="4945"/>
              <a:buFont typeface="Arial"/>
              <a:buChar char="•"/>
            </a:pPr>
            <a:r>
              <a:rPr b="0" i="0" lang="en-US" sz="4945" u="none" cap="none" strike="noStrike">
                <a:solidFill>
                  <a:srgbClr val="FFFFFF"/>
                </a:solidFill>
                <a:latin typeface="Noto Sans TC"/>
                <a:ea typeface="Noto Sans TC"/>
                <a:cs typeface="Noto Sans TC"/>
                <a:sym typeface="Noto Sans TC"/>
              </a:rPr>
              <a:t>香蕉跟火龍果有什麼分別？</a:t>
            </a:r>
            <a:endParaRPr/>
          </a:p>
          <a:p>
            <a:pPr indent="-533900" lvl="1" marL="1067802" marR="0" rtl="0" algn="l">
              <a:lnSpc>
                <a:spcPct val="211021"/>
              </a:lnSpc>
              <a:spcBef>
                <a:spcPts val="0"/>
              </a:spcBef>
              <a:spcAft>
                <a:spcPts val="0"/>
              </a:spcAft>
              <a:buClr>
                <a:srgbClr val="FFFFFF"/>
              </a:buClr>
              <a:buSzPts val="4945"/>
              <a:buFont typeface="Arial"/>
              <a:buChar char="•"/>
            </a:pPr>
            <a:r>
              <a:rPr b="0" i="0" lang="en-US" sz="4945" u="none" cap="none" strike="noStrike">
                <a:solidFill>
                  <a:srgbClr val="FFFFFF"/>
                </a:solidFill>
                <a:latin typeface="Noto Sans TC"/>
                <a:ea typeface="Noto Sans TC"/>
                <a:cs typeface="Noto Sans TC"/>
                <a:sym typeface="Noto Sans TC"/>
              </a:rPr>
              <a:t>鯨魚與獅子的分別？</a:t>
            </a:r>
            <a:endParaRPr/>
          </a:p>
          <a:p>
            <a:pPr indent="-533900" lvl="1" marL="1067802" marR="0" rtl="0" algn="l">
              <a:lnSpc>
                <a:spcPct val="211021"/>
              </a:lnSpc>
              <a:spcBef>
                <a:spcPts val="0"/>
              </a:spcBef>
              <a:spcAft>
                <a:spcPts val="0"/>
              </a:spcAft>
              <a:buClr>
                <a:srgbClr val="FFFFFF"/>
              </a:buClr>
              <a:buSzPts val="4945"/>
              <a:buFont typeface="Arial"/>
              <a:buChar char="•"/>
            </a:pPr>
            <a:r>
              <a:rPr b="0" i="0" lang="en-US" sz="4945" u="none" cap="none" strike="noStrike">
                <a:solidFill>
                  <a:srgbClr val="FFFFFF"/>
                </a:solidFill>
                <a:latin typeface="Noto Sans TC"/>
                <a:ea typeface="Noto Sans TC"/>
                <a:cs typeface="Noto Sans TC"/>
                <a:sym typeface="Noto Sans TC"/>
              </a:rPr>
              <a:t>特朗普和秦始皇的分別？</a:t>
            </a:r>
            <a:endParaRPr/>
          </a:p>
          <a:p>
            <a:pPr indent="-533900" lvl="1" marL="1067802" marR="0" rtl="0" algn="l">
              <a:lnSpc>
                <a:spcPct val="211021"/>
              </a:lnSpc>
              <a:spcBef>
                <a:spcPts val="0"/>
              </a:spcBef>
              <a:spcAft>
                <a:spcPts val="0"/>
              </a:spcAft>
              <a:buClr>
                <a:srgbClr val="FFFFFF"/>
              </a:buClr>
              <a:buSzPts val="4945"/>
              <a:buFont typeface="Arial"/>
              <a:buChar char="•"/>
            </a:pPr>
            <a:r>
              <a:rPr b="0" i="0" lang="en-US" sz="4945" u="none" cap="none" strike="noStrike">
                <a:solidFill>
                  <a:srgbClr val="FFFFFF"/>
                </a:solidFill>
                <a:latin typeface="Noto Sans TC"/>
                <a:ea typeface="Noto Sans TC"/>
                <a:cs typeface="Noto Sans TC"/>
                <a:sym typeface="Noto Sans TC"/>
              </a:rPr>
              <a:t>羽毛球跟潛水的分別？</a:t>
            </a:r>
            <a:endParaRPr/>
          </a:p>
          <a:p>
            <a:pPr indent="0" lvl="0" marL="0" marR="0" rtl="0" algn="l">
              <a:lnSpc>
                <a:spcPct val="158260"/>
              </a:lnSpc>
              <a:spcBef>
                <a:spcPts val="0"/>
              </a:spcBef>
              <a:spcAft>
                <a:spcPts val="0"/>
              </a:spcAft>
              <a:buNone/>
            </a:pPr>
            <a:r>
              <a:t/>
            </a:r>
            <a:endParaRPr b="0" i="0" sz="4945" u="none" cap="none" strike="noStrike">
              <a:solidFill>
                <a:srgbClr val="FFFFFF"/>
              </a:solidFill>
              <a:latin typeface="Noto Sans TC"/>
              <a:ea typeface="Noto Sans TC"/>
              <a:cs typeface="Noto Sans TC"/>
              <a:sym typeface="Noto Sans TC"/>
            </a:endParaRPr>
          </a:p>
        </p:txBody>
      </p:sp>
      <p:sp>
        <p:nvSpPr>
          <p:cNvPr id="521" name="Google Shape;521;p17"/>
          <p:cNvSpPr txBox="1"/>
          <p:nvPr/>
        </p:nvSpPr>
        <p:spPr>
          <a:xfrm>
            <a:off x="767014" y="537319"/>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活動體驗：CHATGPT (POE)</a:t>
            </a:r>
            <a:endParaRPr/>
          </a:p>
        </p:txBody>
      </p:sp>
      <p:sp>
        <p:nvSpPr>
          <p:cNvPr id="522" name="Google Shape;522;p17"/>
          <p:cNvSpPr txBox="1"/>
          <p:nvPr/>
        </p:nvSpPr>
        <p:spPr>
          <a:xfrm>
            <a:off x="3802582" y="2027341"/>
            <a:ext cx="7906720" cy="2195855"/>
          </a:xfrm>
          <a:prstGeom prst="rect">
            <a:avLst/>
          </a:prstGeom>
          <a:noFill/>
          <a:ln>
            <a:noFill/>
          </a:ln>
        </p:spPr>
        <p:txBody>
          <a:bodyPr anchorCtr="0" anchor="t" bIns="0" lIns="0" spcFirstLastPara="1" rIns="0" wrap="square" tIns="0">
            <a:spAutoFit/>
          </a:bodyPr>
          <a:lstStyle/>
          <a:p>
            <a:pPr indent="0" lvl="0" marL="0" marR="0" rtl="0" algn="l">
              <a:lnSpc>
                <a:spcPct val="152998"/>
              </a:lnSpc>
              <a:spcBef>
                <a:spcPts val="0"/>
              </a:spcBef>
              <a:spcAft>
                <a:spcPts val="0"/>
              </a:spcAft>
              <a:buNone/>
            </a:pPr>
            <a:r>
              <a:rPr b="1" i="0" lang="en-US" sz="6087" u="none" cap="none" strike="noStrike">
                <a:solidFill>
                  <a:srgbClr val="0D3FE6"/>
                </a:solidFill>
                <a:latin typeface="Noto Sans TC"/>
                <a:ea typeface="Noto Sans TC"/>
                <a:cs typeface="Noto Sans TC"/>
                <a:sym typeface="Noto Sans TC"/>
              </a:rPr>
              <a:t>資訊查詢</a:t>
            </a:r>
            <a:endParaRPr/>
          </a:p>
          <a:p>
            <a:pPr indent="0" lvl="0" marL="0" marR="0" rtl="0" algn="l">
              <a:lnSpc>
                <a:spcPct val="152998"/>
              </a:lnSpc>
              <a:spcBef>
                <a:spcPts val="0"/>
              </a:spcBef>
              <a:spcAft>
                <a:spcPts val="0"/>
              </a:spcAft>
              <a:buNone/>
            </a:pPr>
            <a:r>
              <a:rPr b="1" i="0" lang="en-US" sz="5487" u="none" cap="none" strike="noStrike">
                <a:solidFill>
                  <a:srgbClr val="0D3FE6"/>
                </a:solidFill>
                <a:latin typeface="Noto Sans TC"/>
                <a:ea typeface="Noto Sans TC"/>
                <a:cs typeface="Noto Sans TC"/>
                <a:sym typeface="Noto Sans TC"/>
              </a:rPr>
              <a:t>例：兩種不同事物的比較</a:t>
            </a:r>
            <a:endParaRPr/>
          </a:p>
        </p:txBody>
      </p:sp>
      <p:sp>
        <p:nvSpPr>
          <p:cNvPr id="523" name="Google Shape;523;p17"/>
          <p:cNvSpPr txBox="1"/>
          <p:nvPr/>
        </p:nvSpPr>
        <p:spPr>
          <a:xfrm>
            <a:off x="2177328" y="2455966"/>
            <a:ext cx="1239066" cy="1148361"/>
          </a:xfrm>
          <a:prstGeom prst="rect">
            <a:avLst/>
          </a:prstGeom>
          <a:noFill/>
          <a:ln>
            <a:noFill/>
          </a:ln>
        </p:spPr>
        <p:txBody>
          <a:bodyPr anchorCtr="0" anchor="t" bIns="0" lIns="0" spcFirstLastPara="1" rIns="0" wrap="square" tIns="0">
            <a:spAutoFit/>
          </a:bodyPr>
          <a:lstStyle/>
          <a:p>
            <a:pPr indent="0" lvl="0" marL="0" marR="0" rtl="0" algn="ctr">
              <a:lnSpc>
                <a:spcPct val="105006"/>
              </a:lnSpc>
              <a:spcBef>
                <a:spcPts val="0"/>
              </a:spcBef>
              <a:spcAft>
                <a:spcPts val="0"/>
              </a:spcAft>
              <a:buNone/>
            </a:pPr>
            <a:r>
              <a:rPr b="0" i="0" lang="en-US" sz="8210" u="none" cap="none" strike="noStrike">
                <a:solidFill>
                  <a:srgbClr val="FFFFFF"/>
                </a:solidFill>
                <a:latin typeface="Arial"/>
                <a:ea typeface="Arial"/>
                <a:cs typeface="Arial"/>
                <a:sym typeface="Arial"/>
              </a:rPr>
              <a:t>01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18"/>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529" name="Google Shape;529;p18"/>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530" name="Google Shape;530;p18"/>
          <p:cNvGrpSpPr/>
          <p:nvPr/>
        </p:nvGrpSpPr>
        <p:grpSpPr>
          <a:xfrm>
            <a:off x="3055286" y="4769661"/>
            <a:ext cx="12255462" cy="7497908"/>
            <a:chOff x="0" y="-95250"/>
            <a:chExt cx="3290213" cy="2012957"/>
          </a:xfrm>
        </p:grpSpPr>
        <p:sp>
          <p:nvSpPr>
            <p:cNvPr id="531" name="Google Shape;531;p18"/>
            <p:cNvSpPr/>
            <p:nvPr/>
          </p:nvSpPr>
          <p:spPr>
            <a:xfrm>
              <a:off x="0" y="0"/>
              <a:ext cx="3290213" cy="1917707"/>
            </a:xfrm>
            <a:custGeom>
              <a:rect b="b" l="l" r="r" t="t"/>
              <a:pathLst>
                <a:path extrusionOk="0" h="1917707" w="3290213">
                  <a:moveTo>
                    <a:pt x="37271" y="0"/>
                  </a:moveTo>
                  <a:lnTo>
                    <a:pt x="3252942" y="0"/>
                  </a:lnTo>
                  <a:cubicBezTo>
                    <a:pt x="3262827" y="0"/>
                    <a:pt x="3272307" y="3927"/>
                    <a:pt x="3279297" y="10916"/>
                  </a:cubicBezTo>
                  <a:cubicBezTo>
                    <a:pt x="3286286" y="17906"/>
                    <a:pt x="3290213" y="27386"/>
                    <a:pt x="3290213" y="37271"/>
                  </a:cubicBezTo>
                  <a:lnTo>
                    <a:pt x="3290213" y="1880436"/>
                  </a:lnTo>
                  <a:cubicBezTo>
                    <a:pt x="3290213" y="1890321"/>
                    <a:pt x="3286286" y="1899801"/>
                    <a:pt x="3279297" y="1906791"/>
                  </a:cubicBezTo>
                  <a:cubicBezTo>
                    <a:pt x="3272307" y="1913780"/>
                    <a:pt x="3262827" y="1917707"/>
                    <a:pt x="3252942" y="1917707"/>
                  </a:cubicBezTo>
                  <a:lnTo>
                    <a:pt x="37271" y="1917707"/>
                  </a:lnTo>
                  <a:cubicBezTo>
                    <a:pt x="27386" y="1917707"/>
                    <a:pt x="17906" y="1913780"/>
                    <a:pt x="10916" y="1906791"/>
                  </a:cubicBezTo>
                  <a:cubicBezTo>
                    <a:pt x="3927" y="1899801"/>
                    <a:pt x="0" y="1890321"/>
                    <a:pt x="0" y="1880436"/>
                  </a:cubicBezTo>
                  <a:lnTo>
                    <a:pt x="0" y="37271"/>
                  </a:lnTo>
                  <a:cubicBezTo>
                    <a:pt x="0" y="27386"/>
                    <a:pt x="3927" y="17906"/>
                    <a:pt x="10916" y="10916"/>
                  </a:cubicBezTo>
                  <a:cubicBezTo>
                    <a:pt x="17906" y="3927"/>
                    <a:pt x="27386" y="0"/>
                    <a:pt x="37271"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8"/>
            <p:cNvSpPr txBox="1"/>
            <p:nvPr/>
          </p:nvSpPr>
          <p:spPr>
            <a:xfrm>
              <a:off x="0" y="-95250"/>
              <a:ext cx="3290213" cy="2012957"/>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3" name="Google Shape;533;p18"/>
          <p:cNvSpPr/>
          <p:nvPr/>
        </p:nvSpPr>
        <p:spPr>
          <a:xfrm>
            <a:off x="2313778" y="2522071"/>
            <a:ext cx="1239066" cy="1239066"/>
          </a:xfrm>
          <a:custGeom>
            <a:rect b="b" l="l" r="r" t="t"/>
            <a:pathLst>
              <a:path extrusionOk="0" h="1239066" w="1239066">
                <a:moveTo>
                  <a:pt x="0" y="0"/>
                </a:moveTo>
                <a:lnTo>
                  <a:pt x="1239067" y="0"/>
                </a:lnTo>
                <a:lnTo>
                  <a:pt x="1239067" y="1239067"/>
                </a:lnTo>
                <a:lnTo>
                  <a:pt x="0" y="1239067"/>
                </a:lnTo>
                <a:lnTo>
                  <a:pt x="0" y="0"/>
                </a:lnTo>
                <a:close/>
              </a:path>
            </a:pathLst>
          </a:custGeom>
          <a:blipFill rotWithShape="1">
            <a:blip r:embed="rId5">
              <a:alphaModFix/>
            </a:blip>
            <a:stretch>
              <a:fillRect b="0" l="0" r="0" t="0"/>
            </a:stretch>
          </a:blipFill>
          <a:ln>
            <a:noFill/>
          </a:ln>
        </p:spPr>
      </p:sp>
      <p:sp>
        <p:nvSpPr>
          <p:cNvPr id="534" name="Google Shape;534;p18"/>
          <p:cNvSpPr/>
          <p:nvPr/>
        </p:nvSpPr>
        <p:spPr>
          <a:xfrm>
            <a:off x="14154242" y="6273719"/>
            <a:ext cx="3588663" cy="3752850"/>
          </a:xfrm>
          <a:custGeom>
            <a:rect b="b" l="l" r="r" t="t"/>
            <a:pathLst>
              <a:path extrusionOk="0" h="3752850" w="3588663">
                <a:moveTo>
                  <a:pt x="0" y="0"/>
                </a:moveTo>
                <a:lnTo>
                  <a:pt x="3588663" y="0"/>
                </a:lnTo>
                <a:lnTo>
                  <a:pt x="3588663" y="3752850"/>
                </a:lnTo>
                <a:lnTo>
                  <a:pt x="0" y="3752850"/>
                </a:lnTo>
                <a:lnTo>
                  <a:pt x="0" y="0"/>
                </a:lnTo>
                <a:close/>
              </a:path>
            </a:pathLst>
          </a:custGeom>
          <a:blipFill rotWithShape="1">
            <a:blip r:embed="rId6">
              <a:alphaModFix/>
            </a:blip>
            <a:stretch>
              <a:fillRect b="0" l="0" r="0" t="0"/>
            </a:stretch>
          </a:blipFill>
          <a:ln>
            <a:noFill/>
          </a:ln>
        </p:spPr>
      </p:sp>
      <p:sp>
        <p:nvSpPr>
          <p:cNvPr id="535" name="Google Shape;535;p18"/>
          <p:cNvSpPr txBox="1"/>
          <p:nvPr/>
        </p:nvSpPr>
        <p:spPr>
          <a:xfrm>
            <a:off x="3055286" y="6488548"/>
            <a:ext cx="5767171" cy="2627868"/>
          </a:xfrm>
          <a:prstGeom prst="rect">
            <a:avLst/>
          </a:prstGeom>
          <a:noFill/>
          <a:ln>
            <a:noFill/>
          </a:ln>
        </p:spPr>
        <p:txBody>
          <a:bodyPr anchorCtr="0" anchor="t" bIns="0" lIns="0" spcFirstLastPara="1" rIns="0" wrap="square" tIns="0">
            <a:spAutoFit/>
          </a:bodyPr>
          <a:lstStyle/>
          <a:p>
            <a:pPr indent="-561472" lvl="1" marL="1122947" marR="0" rtl="0" algn="l">
              <a:lnSpc>
                <a:spcPct val="210997"/>
              </a:lnSpc>
              <a:spcBef>
                <a:spcPts val="0"/>
              </a:spcBef>
              <a:spcAft>
                <a:spcPts val="0"/>
              </a:spcAft>
              <a:buClr>
                <a:srgbClr val="FFFFFF"/>
              </a:buClr>
              <a:buSzPts val="5201"/>
              <a:buFont typeface="Arial"/>
              <a:buChar char="•"/>
            </a:pPr>
            <a:r>
              <a:rPr b="0" i="0" lang="en-US" sz="5201" u="none" cap="none" strike="noStrike">
                <a:solidFill>
                  <a:srgbClr val="FFFFFF"/>
                </a:solidFill>
                <a:latin typeface="Noto Sans TC"/>
                <a:ea typeface="Noto Sans TC"/>
                <a:cs typeface="Noto Sans TC"/>
                <a:sym typeface="Noto Sans TC"/>
              </a:rPr>
              <a:t>自我介紹</a:t>
            </a:r>
            <a:endParaRPr/>
          </a:p>
          <a:p>
            <a:pPr indent="-561472" lvl="1" marL="1122947" marR="0" rtl="0" algn="l">
              <a:lnSpc>
                <a:spcPct val="210997"/>
              </a:lnSpc>
              <a:spcBef>
                <a:spcPts val="0"/>
              </a:spcBef>
              <a:spcAft>
                <a:spcPts val="0"/>
              </a:spcAft>
              <a:buClr>
                <a:srgbClr val="FFFFFF"/>
              </a:buClr>
              <a:buSzPts val="5201"/>
              <a:buFont typeface="Arial"/>
              <a:buChar char="•"/>
            </a:pPr>
            <a:r>
              <a:rPr b="0" i="0" lang="en-US" sz="5201" u="none" cap="none" strike="noStrike">
                <a:solidFill>
                  <a:srgbClr val="FFFFFF"/>
                </a:solidFill>
                <a:latin typeface="Noto Sans TC"/>
                <a:ea typeface="Noto Sans TC"/>
                <a:cs typeface="Noto Sans TC"/>
                <a:sym typeface="Noto Sans TC"/>
              </a:rPr>
              <a:t>短篇魔幻故事</a:t>
            </a:r>
            <a:endParaRPr/>
          </a:p>
        </p:txBody>
      </p:sp>
      <p:sp>
        <p:nvSpPr>
          <p:cNvPr id="536" name="Google Shape;536;p18"/>
          <p:cNvSpPr txBox="1"/>
          <p:nvPr/>
        </p:nvSpPr>
        <p:spPr>
          <a:xfrm>
            <a:off x="4022034" y="2362429"/>
            <a:ext cx="11445823" cy="2161946"/>
          </a:xfrm>
          <a:prstGeom prst="rect">
            <a:avLst/>
          </a:prstGeom>
          <a:noFill/>
          <a:ln>
            <a:noFill/>
          </a:ln>
        </p:spPr>
        <p:txBody>
          <a:bodyPr anchorCtr="0" anchor="t" bIns="0" lIns="0" spcFirstLastPara="1" rIns="0" wrap="square" tIns="0">
            <a:spAutoFit/>
          </a:bodyPr>
          <a:lstStyle/>
          <a:p>
            <a:pPr indent="0" lvl="0" marL="0" marR="0" rtl="0" algn="l">
              <a:lnSpc>
                <a:spcPct val="152998"/>
              </a:lnSpc>
              <a:spcBef>
                <a:spcPts val="0"/>
              </a:spcBef>
              <a:spcAft>
                <a:spcPts val="0"/>
              </a:spcAft>
              <a:buNone/>
            </a:pPr>
            <a:r>
              <a:rPr b="1" i="0" lang="en-US" sz="6087" u="none" cap="none" strike="noStrike">
                <a:solidFill>
                  <a:srgbClr val="0D3FE6"/>
                </a:solidFill>
                <a:latin typeface="Noto Sans TC"/>
                <a:ea typeface="Noto Sans TC"/>
                <a:cs typeface="Noto Sans TC"/>
                <a:sym typeface="Noto Sans TC"/>
              </a:rPr>
              <a:t>文案創作：</a:t>
            </a:r>
            <a:endParaRPr/>
          </a:p>
          <a:p>
            <a:pPr indent="0" lvl="0" marL="0" marR="0" rtl="0" algn="l">
              <a:lnSpc>
                <a:spcPct val="152997"/>
              </a:lnSpc>
              <a:spcBef>
                <a:spcPts val="0"/>
              </a:spcBef>
              <a:spcAft>
                <a:spcPts val="0"/>
              </a:spcAft>
              <a:buNone/>
            </a:pPr>
            <a:r>
              <a:rPr b="1" i="0" lang="en-US" sz="5287" u="none" cap="none" strike="noStrike">
                <a:solidFill>
                  <a:srgbClr val="0D3FE6"/>
                </a:solidFill>
                <a:latin typeface="Noto Sans TC"/>
                <a:ea typeface="Noto Sans TC"/>
                <a:cs typeface="Noto Sans TC"/>
                <a:sym typeface="Noto Sans TC"/>
              </a:rPr>
              <a:t>例：幫我完成一篇約100字的文章段落</a:t>
            </a:r>
            <a:endParaRPr/>
          </a:p>
        </p:txBody>
      </p:sp>
      <p:sp>
        <p:nvSpPr>
          <p:cNvPr id="537" name="Google Shape;537;p18"/>
          <p:cNvSpPr txBox="1"/>
          <p:nvPr/>
        </p:nvSpPr>
        <p:spPr>
          <a:xfrm>
            <a:off x="4157432" y="5229614"/>
            <a:ext cx="5767171" cy="1097009"/>
          </a:xfrm>
          <a:prstGeom prst="rect">
            <a:avLst/>
          </a:prstGeom>
          <a:noFill/>
          <a:ln>
            <a:noFill/>
          </a:ln>
        </p:spPr>
        <p:txBody>
          <a:bodyPr anchorCtr="0" anchor="t" bIns="0" lIns="0" spcFirstLastPara="1" rIns="0" wrap="square" tIns="0">
            <a:spAutoFit/>
          </a:bodyPr>
          <a:lstStyle/>
          <a:p>
            <a:pPr indent="0" lvl="0" marL="0" marR="0" rtl="0" algn="l">
              <a:lnSpc>
                <a:spcPct val="210997"/>
              </a:lnSpc>
              <a:spcBef>
                <a:spcPts val="0"/>
              </a:spcBef>
              <a:spcAft>
                <a:spcPts val="0"/>
              </a:spcAft>
              <a:buNone/>
            </a:pPr>
            <a:r>
              <a:rPr b="0" i="0" lang="en-US" sz="4601" u="none" cap="none" strike="noStrike">
                <a:solidFill>
                  <a:srgbClr val="FFFFFF"/>
                </a:solidFill>
                <a:latin typeface="Noto Sans TC"/>
                <a:ea typeface="Noto Sans TC"/>
                <a:cs typeface="Noto Sans TC"/>
                <a:sym typeface="Noto Sans TC"/>
              </a:rPr>
              <a:t>例如：</a:t>
            </a:r>
            <a:endParaRPr/>
          </a:p>
        </p:txBody>
      </p:sp>
      <p:sp>
        <p:nvSpPr>
          <p:cNvPr id="538" name="Google Shape;538;p18"/>
          <p:cNvSpPr txBox="1"/>
          <p:nvPr/>
        </p:nvSpPr>
        <p:spPr>
          <a:xfrm>
            <a:off x="8250662" y="6488548"/>
            <a:ext cx="7121945" cy="2627868"/>
          </a:xfrm>
          <a:prstGeom prst="rect">
            <a:avLst/>
          </a:prstGeom>
          <a:noFill/>
          <a:ln>
            <a:noFill/>
          </a:ln>
        </p:spPr>
        <p:txBody>
          <a:bodyPr anchorCtr="0" anchor="t" bIns="0" lIns="0" spcFirstLastPara="1" rIns="0" wrap="square" tIns="0">
            <a:spAutoFit/>
          </a:bodyPr>
          <a:lstStyle/>
          <a:p>
            <a:pPr indent="-561472" lvl="1" marL="1122947" marR="0" rtl="0" algn="l">
              <a:lnSpc>
                <a:spcPct val="210997"/>
              </a:lnSpc>
              <a:spcBef>
                <a:spcPts val="0"/>
              </a:spcBef>
              <a:spcAft>
                <a:spcPts val="0"/>
              </a:spcAft>
              <a:buClr>
                <a:srgbClr val="FFFFFF"/>
              </a:buClr>
              <a:buSzPts val="5201"/>
              <a:buFont typeface="Arial"/>
              <a:buChar char="•"/>
            </a:pPr>
            <a:r>
              <a:rPr b="0" i="0" lang="en-US" sz="5201" u="none" cap="none" strike="noStrike">
                <a:solidFill>
                  <a:srgbClr val="FFFFFF"/>
                </a:solidFill>
                <a:latin typeface="Noto Sans TC"/>
                <a:ea typeface="Noto Sans TC"/>
                <a:cs typeface="Noto Sans TC"/>
                <a:sym typeface="Noto Sans TC"/>
              </a:rPr>
              <a:t>有關寵物的描述</a:t>
            </a:r>
            <a:endParaRPr/>
          </a:p>
          <a:p>
            <a:pPr indent="-561472" lvl="1" marL="1122947" marR="0" rtl="0" algn="l">
              <a:lnSpc>
                <a:spcPct val="210997"/>
              </a:lnSpc>
              <a:spcBef>
                <a:spcPts val="0"/>
              </a:spcBef>
              <a:spcAft>
                <a:spcPts val="0"/>
              </a:spcAft>
              <a:buClr>
                <a:srgbClr val="FFFFFF"/>
              </a:buClr>
              <a:buSzPts val="5201"/>
              <a:buFont typeface="Arial"/>
              <a:buChar char="•"/>
            </a:pPr>
            <a:r>
              <a:rPr b="0" i="0" lang="en-US" sz="5201" u="none" cap="none" strike="noStrike">
                <a:solidFill>
                  <a:srgbClr val="FFFFFF"/>
                </a:solidFill>
                <a:latin typeface="Noto Sans TC"/>
                <a:ea typeface="Noto Sans TC"/>
                <a:cs typeface="Noto Sans TC"/>
                <a:sym typeface="Noto Sans TC"/>
              </a:rPr>
              <a:t>對水滸傳的感想</a:t>
            </a:r>
            <a:endParaRPr/>
          </a:p>
        </p:txBody>
      </p:sp>
      <p:sp>
        <p:nvSpPr>
          <p:cNvPr id="539" name="Google Shape;539;p18"/>
          <p:cNvSpPr txBox="1"/>
          <p:nvPr/>
        </p:nvSpPr>
        <p:spPr>
          <a:xfrm>
            <a:off x="767014" y="537319"/>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活動體驗：CHATGPT (POE)</a:t>
            </a:r>
            <a:endParaRPr/>
          </a:p>
        </p:txBody>
      </p:sp>
      <p:sp>
        <p:nvSpPr>
          <p:cNvPr id="540" name="Google Shape;540;p18"/>
          <p:cNvSpPr txBox="1"/>
          <p:nvPr/>
        </p:nvSpPr>
        <p:spPr>
          <a:xfrm>
            <a:off x="2377730" y="2617321"/>
            <a:ext cx="1239066" cy="1148361"/>
          </a:xfrm>
          <a:prstGeom prst="rect">
            <a:avLst/>
          </a:prstGeom>
          <a:noFill/>
          <a:ln>
            <a:noFill/>
          </a:ln>
        </p:spPr>
        <p:txBody>
          <a:bodyPr anchorCtr="0" anchor="t" bIns="0" lIns="0" spcFirstLastPara="1" rIns="0" wrap="square" tIns="0">
            <a:spAutoFit/>
          </a:bodyPr>
          <a:lstStyle/>
          <a:p>
            <a:pPr indent="0" lvl="0" marL="0" marR="0" rtl="0" algn="ctr">
              <a:lnSpc>
                <a:spcPct val="105006"/>
              </a:lnSpc>
              <a:spcBef>
                <a:spcPts val="0"/>
              </a:spcBef>
              <a:spcAft>
                <a:spcPts val="0"/>
              </a:spcAft>
              <a:buNone/>
            </a:pPr>
            <a:r>
              <a:rPr b="0" i="0" lang="en-US" sz="8210" u="none" cap="none" strike="noStrike">
                <a:solidFill>
                  <a:srgbClr val="FFFFFF"/>
                </a:solidFill>
                <a:latin typeface="Arial"/>
                <a:ea typeface="Arial"/>
                <a:cs typeface="Arial"/>
                <a:sym typeface="Arial"/>
              </a:rPr>
              <a:t>02</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19"/>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546" name="Google Shape;546;p19"/>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547" name="Google Shape;547;p19"/>
          <p:cNvGrpSpPr/>
          <p:nvPr/>
        </p:nvGrpSpPr>
        <p:grpSpPr>
          <a:xfrm>
            <a:off x="4069428" y="4769661"/>
            <a:ext cx="10226519" cy="7497908"/>
            <a:chOff x="0" y="-95250"/>
            <a:chExt cx="2745505" cy="2012957"/>
          </a:xfrm>
        </p:grpSpPr>
        <p:sp>
          <p:nvSpPr>
            <p:cNvPr id="548" name="Google Shape;548;p19"/>
            <p:cNvSpPr/>
            <p:nvPr/>
          </p:nvSpPr>
          <p:spPr>
            <a:xfrm>
              <a:off x="0" y="0"/>
              <a:ext cx="2745505" cy="1917707"/>
            </a:xfrm>
            <a:custGeom>
              <a:rect b="b" l="l" r="r" t="t"/>
              <a:pathLst>
                <a:path extrusionOk="0" h="1917707" w="2745505">
                  <a:moveTo>
                    <a:pt x="44666" y="0"/>
                  </a:moveTo>
                  <a:lnTo>
                    <a:pt x="2700839" y="0"/>
                  </a:lnTo>
                  <a:cubicBezTo>
                    <a:pt x="2725507" y="0"/>
                    <a:pt x="2745505" y="19997"/>
                    <a:pt x="2745505" y="44666"/>
                  </a:cubicBezTo>
                  <a:lnTo>
                    <a:pt x="2745505" y="1873041"/>
                  </a:lnTo>
                  <a:cubicBezTo>
                    <a:pt x="2745505" y="1897710"/>
                    <a:pt x="2725507" y="1917707"/>
                    <a:pt x="2700839" y="1917707"/>
                  </a:cubicBezTo>
                  <a:lnTo>
                    <a:pt x="44666" y="1917707"/>
                  </a:lnTo>
                  <a:cubicBezTo>
                    <a:pt x="19997" y="1917707"/>
                    <a:pt x="0" y="1897710"/>
                    <a:pt x="0" y="1873041"/>
                  </a:cubicBezTo>
                  <a:lnTo>
                    <a:pt x="0" y="44666"/>
                  </a:lnTo>
                  <a:cubicBezTo>
                    <a:pt x="0" y="19997"/>
                    <a:pt x="19997" y="0"/>
                    <a:pt x="44666"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9"/>
            <p:cNvSpPr txBox="1"/>
            <p:nvPr/>
          </p:nvSpPr>
          <p:spPr>
            <a:xfrm>
              <a:off x="0" y="-95250"/>
              <a:ext cx="2745505" cy="2012957"/>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0" name="Google Shape;550;p19"/>
          <p:cNvSpPr/>
          <p:nvPr/>
        </p:nvSpPr>
        <p:spPr>
          <a:xfrm>
            <a:off x="1975124" y="2484541"/>
            <a:ext cx="1239066" cy="1239066"/>
          </a:xfrm>
          <a:custGeom>
            <a:rect b="b" l="l" r="r" t="t"/>
            <a:pathLst>
              <a:path extrusionOk="0" h="1239066" w="1239066">
                <a:moveTo>
                  <a:pt x="0" y="0"/>
                </a:moveTo>
                <a:lnTo>
                  <a:pt x="1239067" y="0"/>
                </a:lnTo>
                <a:lnTo>
                  <a:pt x="1239067" y="1239067"/>
                </a:lnTo>
                <a:lnTo>
                  <a:pt x="0" y="1239067"/>
                </a:lnTo>
                <a:lnTo>
                  <a:pt x="0" y="0"/>
                </a:lnTo>
                <a:close/>
              </a:path>
            </a:pathLst>
          </a:custGeom>
          <a:blipFill rotWithShape="1">
            <a:blip r:embed="rId5">
              <a:alphaModFix/>
            </a:blip>
            <a:stretch>
              <a:fillRect b="0" l="0" r="0" t="0"/>
            </a:stretch>
          </a:blipFill>
          <a:ln>
            <a:noFill/>
          </a:ln>
        </p:spPr>
      </p:sp>
      <p:sp>
        <p:nvSpPr>
          <p:cNvPr id="551" name="Google Shape;551;p19"/>
          <p:cNvSpPr/>
          <p:nvPr/>
        </p:nvSpPr>
        <p:spPr>
          <a:xfrm>
            <a:off x="13484118" y="3394528"/>
            <a:ext cx="4735830" cy="6705600"/>
          </a:xfrm>
          <a:custGeom>
            <a:rect b="b" l="l" r="r" t="t"/>
            <a:pathLst>
              <a:path extrusionOk="0" h="6705600" w="4735830">
                <a:moveTo>
                  <a:pt x="0" y="0"/>
                </a:moveTo>
                <a:lnTo>
                  <a:pt x="4735830" y="0"/>
                </a:lnTo>
                <a:lnTo>
                  <a:pt x="4735830" y="6705600"/>
                </a:lnTo>
                <a:lnTo>
                  <a:pt x="0" y="6705600"/>
                </a:lnTo>
                <a:lnTo>
                  <a:pt x="0" y="0"/>
                </a:lnTo>
                <a:close/>
              </a:path>
            </a:pathLst>
          </a:custGeom>
          <a:blipFill rotWithShape="1">
            <a:blip r:embed="rId6">
              <a:alphaModFix/>
            </a:blip>
            <a:stretch>
              <a:fillRect b="0" l="0" r="0" t="0"/>
            </a:stretch>
          </a:blipFill>
          <a:ln>
            <a:noFill/>
          </a:ln>
        </p:spPr>
      </p:sp>
      <p:sp>
        <p:nvSpPr>
          <p:cNvPr id="552" name="Google Shape;552;p19"/>
          <p:cNvSpPr/>
          <p:nvPr/>
        </p:nvSpPr>
        <p:spPr>
          <a:xfrm>
            <a:off x="12329300" y="6477000"/>
            <a:ext cx="2309636" cy="3539672"/>
          </a:xfrm>
          <a:custGeom>
            <a:rect b="b" l="l" r="r" t="t"/>
            <a:pathLst>
              <a:path extrusionOk="0" h="3539672" w="2309636">
                <a:moveTo>
                  <a:pt x="0" y="0"/>
                </a:moveTo>
                <a:lnTo>
                  <a:pt x="2309636" y="0"/>
                </a:lnTo>
                <a:lnTo>
                  <a:pt x="2309636" y="3539672"/>
                </a:lnTo>
                <a:lnTo>
                  <a:pt x="0" y="3539672"/>
                </a:lnTo>
                <a:lnTo>
                  <a:pt x="0" y="0"/>
                </a:lnTo>
                <a:close/>
              </a:path>
            </a:pathLst>
          </a:custGeom>
          <a:blipFill rotWithShape="1">
            <a:blip r:embed="rId7">
              <a:alphaModFix/>
            </a:blip>
            <a:stretch>
              <a:fillRect b="0" l="0" r="0" t="0"/>
            </a:stretch>
          </a:blipFill>
          <a:ln>
            <a:noFill/>
          </a:ln>
        </p:spPr>
      </p:sp>
      <p:sp>
        <p:nvSpPr>
          <p:cNvPr id="553" name="Google Shape;553;p19"/>
          <p:cNvSpPr/>
          <p:nvPr/>
        </p:nvSpPr>
        <p:spPr>
          <a:xfrm>
            <a:off x="-789535" y="6747328"/>
            <a:ext cx="6077679" cy="2223793"/>
          </a:xfrm>
          <a:custGeom>
            <a:rect b="b" l="l" r="r" t="t"/>
            <a:pathLst>
              <a:path extrusionOk="0" h="2223793" w="6077679">
                <a:moveTo>
                  <a:pt x="0" y="0"/>
                </a:moveTo>
                <a:lnTo>
                  <a:pt x="6077679" y="0"/>
                </a:lnTo>
                <a:lnTo>
                  <a:pt x="6077679" y="2223793"/>
                </a:lnTo>
                <a:lnTo>
                  <a:pt x="0" y="2223793"/>
                </a:lnTo>
                <a:lnTo>
                  <a:pt x="0" y="0"/>
                </a:lnTo>
                <a:close/>
              </a:path>
            </a:pathLst>
          </a:custGeom>
          <a:blipFill rotWithShape="1">
            <a:blip r:embed="rId8">
              <a:alphaModFix/>
            </a:blip>
            <a:stretch>
              <a:fillRect b="-25494" l="-162" r="-27620" t="-70949"/>
            </a:stretch>
          </a:blipFill>
          <a:ln>
            <a:noFill/>
          </a:ln>
        </p:spPr>
      </p:sp>
      <p:sp>
        <p:nvSpPr>
          <p:cNvPr id="554" name="Google Shape;554;p19"/>
          <p:cNvSpPr/>
          <p:nvPr/>
        </p:nvSpPr>
        <p:spPr>
          <a:xfrm>
            <a:off x="4502768" y="8696010"/>
            <a:ext cx="1301804" cy="1483537"/>
          </a:xfrm>
          <a:custGeom>
            <a:rect b="b" l="l" r="r" t="t"/>
            <a:pathLst>
              <a:path extrusionOk="0" h="1483537" w="1301804">
                <a:moveTo>
                  <a:pt x="0" y="0"/>
                </a:moveTo>
                <a:lnTo>
                  <a:pt x="1301803" y="0"/>
                </a:lnTo>
                <a:lnTo>
                  <a:pt x="1301803" y="1483536"/>
                </a:lnTo>
                <a:lnTo>
                  <a:pt x="0" y="1483536"/>
                </a:lnTo>
                <a:lnTo>
                  <a:pt x="0" y="0"/>
                </a:lnTo>
                <a:close/>
              </a:path>
            </a:pathLst>
          </a:custGeom>
          <a:blipFill rotWithShape="1">
            <a:blip r:embed="rId9">
              <a:alphaModFix/>
            </a:blip>
            <a:stretch>
              <a:fillRect b="0" l="0" r="0" t="0"/>
            </a:stretch>
          </a:blipFill>
          <a:ln>
            <a:noFill/>
          </a:ln>
        </p:spPr>
      </p:sp>
      <p:sp>
        <p:nvSpPr>
          <p:cNvPr id="555" name="Google Shape;555;p19"/>
          <p:cNvSpPr txBox="1"/>
          <p:nvPr/>
        </p:nvSpPr>
        <p:spPr>
          <a:xfrm>
            <a:off x="5392919" y="6134100"/>
            <a:ext cx="2732339" cy="4670476"/>
          </a:xfrm>
          <a:prstGeom prst="rect">
            <a:avLst/>
          </a:prstGeom>
          <a:noFill/>
          <a:ln>
            <a:noFill/>
          </a:ln>
        </p:spPr>
        <p:txBody>
          <a:bodyPr anchorCtr="0" anchor="t" bIns="0" lIns="0" spcFirstLastPara="1" rIns="0" wrap="square" tIns="0">
            <a:spAutoFit/>
          </a:bodyPr>
          <a:lstStyle/>
          <a:p>
            <a:pPr indent="-572268" lvl="1" marL="1144536" marR="0" rtl="0" algn="l">
              <a:lnSpc>
                <a:spcPct val="187002"/>
              </a:lnSpc>
              <a:spcBef>
                <a:spcPts val="0"/>
              </a:spcBef>
              <a:spcAft>
                <a:spcPts val="0"/>
              </a:spcAft>
              <a:buClr>
                <a:srgbClr val="FFFFFF"/>
              </a:buClr>
              <a:buSzPts val="5301"/>
              <a:buFont typeface="Arial"/>
              <a:buChar char="•"/>
            </a:pPr>
            <a:r>
              <a:rPr b="0" i="0" lang="en-US" sz="5301" u="none" cap="none" strike="noStrike">
                <a:solidFill>
                  <a:srgbClr val="FFFFFF"/>
                </a:solidFill>
                <a:latin typeface="Noto Sans TC"/>
                <a:ea typeface="Noto Sans TC"/>
                <a:cs typeface="Noto Sans TC"/>
                <a:sym typeface="Noto Sans TC"/>
              </a:rPr>
              <a:t>年齡</a:t>
            </a:r>
            <a:endParaRPr/>
          </a:p>
          <a:p>
            <a:pPr indent="-572268" lvl="1" marL="1144536" marR="0" rtl="0" algn="l">
              <a:lnSpc>
                <a:spcPct val="187002"/>
              </a:lnSpc>
              <a:spcBef>
                <a:spcPts val="0"/>
              </a:spcBef>
              <a:spcAft>
                <a:spcPts val="0"/>
              </a:spcAft>
              <a:buClr>
                <a:srgbClr val="FFFFFF"/>
              </a:buClr>
              <a:buSzPts val="5301"/>
              <a:buFont typeface="Arial"/>
              <a:buChar char="•"/>
            </a:pPr>
            <a:r>
              <a:rPr b="0" i="0" lang="en-US" sz="5301" u="none" cap="none" strike="noStrike">
                <a:solidFill>
                  <a:srgbClr val="FFFFFF"/>
                </a:solidFill>
                <a:latin typeface="Noto Sans TC"/>
                <a:ea typeface="Noto Sans TC"/>
                <a:cs typeface="Noto Sans TC"/>
                <a:sym typeface="Noto Sans TC"/>
              </a:rPr>
              <a:t>性別</a:t>
            </a:r>
            <a:endParaRPr/>
          </a:p>
          <a:p>
            <a:pPr indent="-572268" lvl="1" marL="1144536" marR="0" rtl="0" algn="l">
              <a:lnSpc>
                <a:spcPct val="187002"/>
              </a:lnSpc>
              <a:spcBef>
                <a:spcPts val="0"/>
              </a:spcBef>
              <a:spcAft>
                <a:spcPts val="0"/>
              </a:spcAft>
              <a:buClr>
                <a:srgbClr val="FFFFFF"/>
              </a:buClr>
              <a:buSzPts val="5301"/>
              <a:buFont typeface="Arial"/>
              <a:buChar char="•"/>
            </a:pPr>
            <a:r>
              <a:rPr b="0" i="0" lang="en-US" sz="5301" u="none" cap="none" strike="noStrike">
                <a:solidFill>
                  <a:srgbClr val="FFFFFF"/>
                </a:solidFill>
                <a:latin typeface="Noto Sans TC"/>
                <a:ea typeface="Noto Sans TC"/>
                <a:cs typeface="Noto Sans TC"/>
                <a:sym typeface="Noto Sans TC"/>
              </a:rPr>
              <a:t>外形</a:t>
            </a:r>
            <a:endParaRPr/>
          </a:p>
          <a:p>
            <a:pPr indent="0" lvl="0" marL="0" marR="0" rtl="0" algn="l">
              <a:lnSpc>
                <a:spcPct val="142010"/>
              </a:lnSpc>
              <a:spcBef>
                <a:spcPts val="0"/>
              </a:spcBef>
              <a:spcAft>
                <a:spcPts val="0"/>
              </a:spcAft>
              <a:buNone/>
            </a:pPr>
            <a:r>
              <a:t/>
            </a:r>
            <a:endParaRPr b="0" i="0" sz="5301" u="none" cap="none" strike="noStrike">
              <a:solidFill>
                <a:srgbClr val="FFFFFF"/>
              </a:solidFill>
              <a:latin typeface="Noto Sans TC"/>
              <a:ea typeface="Noto Sans TC"/>
              <a:cs typeface="Noto Sans TC"/>
              <a:sym typeface="Noto Sans TC"/>
            </a:endParaRPr>
          </a:p>
        </p:txBody>
      </p:sp>
      <p:sp>
        <p:nvSpPr>
          <p:cNvPr id="556" name="Google Shape;556;p19"/>
          <p:cNvSpPr txBox="1"/>
          <p:nvPr/>
        </p:nvSpPr>
        <p:spPr>
          <a:xfrm>
            <a:off x="767014" y="537319"/>
            <a:ext cx="17520986"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活動體驗： PLAYGROUND(POE)</a:t>
            </a:r>
            <a:endParaRPr/>
          </a:p>
        </p:txBody>
      </p:sp>
      <p:sp>
        <p:nvSpPr>
          <p:cNvPr id="557" name="Google Shape;557;p19"/>
          <p:cNvSpPr txBox="1"/>
          <p:nvPr/>
        </p:nvSpPr>
        <p:spPr>
          <a:xfrm>
            <a:off x="3664330" y="2324899"/>
            <a:ext cx="10898324" cy="2285534"/>
          </a:xfrm>
          <a:prstGeom prst="rect">
            <a:avLst/>
          </a:prstGeom>
          <a:noFill/>
          <a:ln>
            <a:noFill/>
          </a:ln>
        </p:spPr>
        <p:txBody>
          <a:bodyPr anchorCtr="0" anchor="t" bIns="0" lIns="0" spcFirstLastPara="1" rIns="0" wrap="square" tIns="0">
            <a:spAutoFit/>
          </a:bodyPr>
          <a:lstStyle/>
          <a:p>
            <a:pPr indent="0" lvl="0" marL="0" marR="0" rtl="0" algn="l">
              <a:lnSpc>
                <a:spcPct val="152998"/>
              </a:lnSpc>
              <a:spcBef>
                <a:spcPts val="0"/>
              </a:spcBef>
              <a:spcAft>
                <a:spcPts val="0"/>
              </a:spcAft>
              <a:buNone/>
            </a:pPr>
            <a:r>
              <a:rPr b="1" i="0" lang="en-US" sz="6087" u="none" cap="none" strike="noStrike">
                <a:solidFill>
                  <a:srgbClr val="0D3FE6"/>
                </a:solidFill>
                <a:latin typeface="Noto Sans TC"/>
                <a:ea typeface="Noto Sans TC"/>
                <a:cs typeface="Noto Sans TC"/>
                <a:sym typeface="Noto Sans TC"/>
              </a:rPr>
              <a:t>圖片生成：提供部分資料，要求GPT 創造一個新角色</a:t>
            </a:r>
            <a:endParaRPr/>
          </a:p>
        </p:txBody>
      </p:sp>
      <p:sp>
        <p:nvSpPr>
          <p:cNvPr id="558" name="Google Shape;558;p19"/>
          <p:cNvSpPr txBox="1"/>
          <p:nvPr/>
        </p:nvSpPr>
        <p:spPr>
          <a:xfrm>
            <a:off x="2039076" y="2579791"/>
            <a:ext cx="1239066" cy="1148361"/>
          </a:xfrm>
          <a:prstGeom prst="rect">
            <a:avLst/>
          </a:prstGeom>
          <a:noFill/>
          <a:ln>
            <a:noFill/>
          </a:ln>
        </p:spPr>
        <p:txBody>
          <a:bodyPr anchorCtr="0" anchor="t" bIns="0" lIns="0" spcFirstLastPara="1" rIns="0" wrap="square" tIns="0">
            <a:spAutoFit/>
          </a:bodyPr>
          <a:lstStyle/>
          <a:p>
            <a:pPr indent="0" lvl="0" marL="0" marR="0" rtl="0" algn="ctr">
              <a:lnSpc>
                <a:spcPct val="105006"/>
              </a:lnSpc>
              <a:spcBef>
                <a:spcPts val="0"/>
              </a:spcBef>
              <a:spcAft>
                <a:spcPts val="0"/>
              </a:spcAft>
              <a:buNone/>
            </a:pPr>
            <a:r>
              <a:rPr b="0" i="0" lang="en-US" sz="8210" u="none" cap="none" strike="noStrike">
                <a:solidFill>
                  <a:srgbClr val="FFFFFF"/>
                </a:solidFill>
                <a:latin typeface="Arial"/>
                <a:ea typeface="Arial"/>
                <a:cs typeface="Arial"/>
                <a:sym typeface="Arial"/>
              </a:rPr>
              <a:t>03</a:t>
            </a:r>
            <a:endParaRPr/>
          </a:p>
        </p:txBody>
      </p:sp>
      <p:sp>
        <p:nvSpPr>
          <p:cNvPr id="559" name="Google Shape;559;p19"/>
          <p:cNvSpPr txBox="1"/>
          <p:nvPr/>
        </p:nvSpPr>
        <p:spPr>
          <a:xfrm>
            <a:off x="9707378" y="6134100"/>
            <a:ext cx="2521297" cy="3663823"/>
          </a:xfrm>
          <a:prstGeom prst="rect">
            <a:avLst/>
          </a:prstGeom>
          <a:noFill/>
          <a:ln>
            <a:noFill/>
          </a:ln>
        </p:spPr>
        <p:txBody>
          <a:bodyPr anchorCtr="0" anchor="t" bIns="0" lIns="0" spcFirstLastPara="1" rIns="0" wrap="square" tIns="0">
            <a:spAutoFit/>
          </a:bodyPr>
          <a:lstStyle/>
          <a:p>
            <a:pPr indent="-572134" lvl="1" marL="1144269" marR="0" rtl="0" algn="l">
              <a:lnSpc>
                <a:spcPct val="187016"/>
              </a:lnSpc>
              <a:spcBef>
                <a:spcPts val="0"/>
              </a:spcBef>
              <a:spcAft>
                <a:spcPts val="0"/>
              </a:spcAft>
              <a:buClr>
                <a:srgbClr val="FFFFFF"/>
              </a:buClr>
              <a:buSzPts val="5299"/>
              <a:buFont typeface="Arial"/>
              <a:buChar char="•"/>
            </a:pPr>
            <a:r>
              <a:rPr b="0" i="0" lang="en-US" sz="5299" u="none" cap="none" strike="noStrike">
                <a:solidFill>
                  <a:srgbClr val="FFFFFF"/>
                </a:solidFill>
                <a:latin typeface="Noto Sans TC"/>
                <a:ea typeface="Noto Sans TC"/>
                <a:cs typeface="Noto Sans TC"/>
                <a:sym typeface="Noto Sans TC"/>
              </a:rPr>
              <a:t>興趣</a:t>
            </a:r>
            <a:endParaRPr/>
          </a:p>
          <a:p>
            <a:pPr indent="-572134" lvl="1" marL="1144269" marR="0" rtl="0" algn="l">
              <a:lnSpc>
                <a:spcPct val="187016"/>
              </a:lnSpc>
              <a:spcBef>
                <a:spcPts val="0"/>
              </a:spcBef>
              <a:spcAft>
                <a:spcPts val="0"/>
              </a:spcAft>
              <a:buClr>
                <a:srgbClr val="FFFFFF"/>
              </a:buClr>
              <a:buSzPts val="5299"/>
              <a:buFont typeface="Arial"/>
              <a:buChar char="•"/>
            </a:pPr>
            <a:r>
              <a:rPr b="0" i="0" lang="en-US" sz="5299" u="none" cap="none" strike="noStrike">
                <a:solidFill>
                  <a:srgbClr val="FFFFFF"/>
                </a:solidFill>
                <a:latin typeface="Noto Sans TC"/>
                <a:ea typeface="Noto Sans TC"/>
                <a:cs typeface="Noto Sans TC"/>
                <a:sym typeface="Noto Sans TC"/>
              </a:rPr>
              <a:t>特點</a:t>
            </a:r>
            <a:endParaRPr/>
          </a:p>
          <a:p>
            <a:pPr indent="-572134" lvl="1" marL="1144269" marR="0" rtl="0" algn="l">
              <a:lnSpc>
                <a:spcPct val="187016"/>
              </a:lnSpc>
              <a:spcBef>
                <a:spcPts val="0"/>
              </a:spcBef>
              <a:spcAft>
                <a:spcPts val="0"/>
              </a:spcAft>
              <a:buClr>
                <a:srgbClr val="FFFFFF"/>
              </a:buClr>
              <a:buSzPts val="5299"/>
              <a:buFont typeface="Arial"/>
              <a:buChar char="•"/>
            </a:pPr>
            <a:r>
              <a:rPr b="0" i="0" lang="en-US" sz="5299" u="none" cap="none" strike="noStrike">
                <a:solidFill>
                  <a:srgbClr val="FFFFFF"/>
                </a:solidFill>
                <a:latin typeface="Noto Sans TC"/>
                <a:ea typeface="Noto Sans TC"/>
                <a:cs typeface="Noto Sans TC"/>
                <a:sym typeface="Noto Sans TC"/>
              </a:rPr>
              <a:t>背景</a:t>
            </a:r>
            <a:endParaRPr/>
          </a:p>
        </p:txBody>
      </p:sp>
      <p:sp>
        <p:nvSpPr>
          <p:cNvPr id="560" name="Google Shape;560;p19"/>
          <p:cNvSpPr txBox="1"/>
          <p:nvPr/>
        </p:nvSpPr>
        <p:spPr>
          <a:xfrm>
            <a:off x="6015152" y="5155019"/>
            <a:ext cx="2110106" cy="1097009"/>
          </a:xfrm>
          <a:prstGeom prst="rect">
            <a:avLst/>
          </a:prstGeom>
          <a:noFill/>
          <a:ln>
            <a:noFill/>
          </a:ln>
        </p:spPr>
        <p:txBody>
          <a:bodyPr anchorCtr="0" anchor="t" bIns="0" lIns="0" spcFirstLastPara="1" rIns="0" wrap="square" tIns="0">
            <a:spAutoFit/>
          </a:bodyPr>
          <a:lstStyle/>
          <a:p>
            <a:pPr indent="0" lvl="0" marL="0" marR="0" rtl="0" algn="l">
              <a:lnSpc>
                <a:spcPct val="210997"/>
              </a:lnSpc>
              <a:spcBef>
                <a:spcPts val="0"/>
              </a:spcBef>
              <a:spcAft>
                <a:spcPts val="0"/>
              </a:spcAft>
              <a:buNone/>
            </a:pPr>
            <a:r>
              <a:rPr b="0" i="0" lang="en-US" sz="4601" u="none" cap="none" strike="noStrike">
                <a:solidFill>
                  <a:srgbClr val="FFFFFF"/>
                </a:solidFill>
                <a:latin typeface="Noto Sans TC"/>
                <a:ea typeface="Noto Sans TC"/>
                <a:cs typeface="Noto Sans TC"/>
                <a:sym typeface="Noto Sans TC"/>
              </a:rPr>
              <a:t>例如：</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564" name="Shape 564"/>
        <p:cNvGrpSpPr/>
        <p:nvPr/>
      </p:nvGrpSpPr>
      <p:grpSpPr>
        <a:xfrm>
          <a:off x="0" y="0"/>
          <a:ext cx="0" cy="0"/>
          <a:chOff x="0" y="0"/>
          <a:chExt cx="0" cy="0"/>
        </a:xfrm>
      </p:grpSpPr>
      <p:sp>
        <p:nvSpPr>
          <p:cNvPr id="565" name="Google Shape;565;p20"/>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grpSp>
        <p:nvGrpSpPr>
          <p:cNvPr id="566" name="Google Shape;566;p20"/>
          <p:cNvGrpSpPr/>
          <p:nvPr/>
        </p:nvGrpSpPr>
        <p:grpSpPr>
          <a:xfrm rot="458666">
            <a:off x="14866931" y="-1488183"/>
            <a:ext cx="6955031" cy="12755042"/>
            <a:chOff x="0" y="-28575"/>
            <a:chExt cx="1831778" cy="3359353"/>
          </a:xfrm>
        </p:grpSpPr>
        <p:sp>
          <p:nvSpPr>
            <p:cNvPr id="567" name="Google Shape;567;p20"/>
            <p:cNvSpPr/>
            <p:nvPr/>
          </p:nvSpPr>
          <p:spPr>
            <a:xfrm>
              <a:off x="0" y="0"/>
              <a:ext cx="1831778" cy="3330778"/>
            </a:xfrm>
            <a:custGeom>
              <a:rect b="b" l="l" r="r" t="t"/>
              <a:pathLst>
                <a:path extrusionOk="0"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0"/>
            <p:cNvSpPr txBox="1"/>
            <p:nvPr/>
          </p:nvSpPr>
          <p:spPr>
            <a:xfrm>
              <a:off x="0" y="-28575"/>
              <a:ext cx="1831778" cy="335935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9" name="Google Shape;569;p20"/>
          <p:cNvGrpSpPr/>
          <p:nvPr/>
        </p:nvGrpSpPr>
        <p:grpSpPr>
          <a:xfrm>
            <a:off x="0" y="5118865"/>
            <a:ext cx="18288000" cy="3617804"/>
            <a:chOff x="0" y="-28575"/>
            <a:chExt cx="4358997" cy="862314"/>
          </a:xfrm>
        </p:grpSpPr>
        <p:sp>
          <p:nvSpPr>
            <p:cNvPr id="570" name="Google Shape;570;p20"/>
            <p:cNvSpPr/>
            <p:nvPr/>
          </p:nvSpPr>
          <p:spPr>
            <a:xfrm>
              <a:off x="0" y="0"/>
              <a:ext cx="4358997" cy="833739"/>
            </a:xfrm>
            <a:custGeom>
              <a:rect b="b" l="l" r="r" t="t"/>
              <a:pathLst>
                <a:path extrusionOk="0" h="833739" w="4358997">
                  <a:moveTo>
                    <a:pt x="0" y="0"/>
                  </a:moveTo>
                  <a:lnTo>
                    <a:pt x="4358997" y="0"/>
                  </a:lnTo>
                  <a:lnTo>
                    <a:pt x="4358997" y="833739"/>
                  </a:lnTo>
                  <a:lnTo>
                    <a:pt x="0" y="833739"/>
                  </a:lnTo>
                  <a:close/>
                </a:path>
              </a:pathLst>
            </a:custGeom>
            <a:gradFill>
              <a:gsLst>
                <a:gs pos="0">
                  <a:srgbClr val="3428BA"/>
                </a:gs>
                <a:gs pos="100000">
                  <a:srgbClr val="5FA2DB"/>
                </a:gs>
              </a:gsLst>
              <a:lin ang="0" scaled="0"/>
            </a:gradFill>
            <a:ln>
              <a:noFill/>
            </a:ln>
          </p:spPr>
        </p:sp>
        <p:sp>
          <p:nvSpPr>
            <p:cNvPr id="571" name="Google Shape;571;p20"/>
            <p:cNvSpPr txBox="1"/>
            <p:nvPr/>
          </p:nvSpPr>
          <p:spPr>
            <a:xfrm>
              <a:off x="0" y="-28575"/>
              <a:ext cx="4358997" cy="86231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72" name="Google Shape;572;p20"/>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573" name="Google Shape;573;p20"/>
          <p:cNvSpPr txBox="1"/>
          <p:nvPr/>
        </p:nvSpPr>
        <p:spPr>
          <a:xfrm>
            <a:off x="4224589" y="933450"/>
            <a:ext cx="13282500" cy="2955000"/>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1" i="0" lang="en-US" sz="7999" u="none" cap="none" strike="noStrike">
                <a:solidFill>
                  <a:srgbClr val="FFFFFF"/>
                </a:solidFill>
                <a:latin typeface="Noto Sans TC"/>
                <a:ea typeface="Noto Sans TC"/>
                <a:cs typeface="Noto Sans TC"/>
                <a:sym typeface="Noto Sans TC"/>
              </a:rPr>
              <a:t>CHATGPT進化版：</a:t>
            </a:r>
            <a:endParaRPr/>
          </a:p>
          <a:p>
            <a:pPr indent="0" lvl="0" marL="0" marR="0" rtl="0" algn="l">
              <a:lnSpc>
                <a:spcPct val="140005"/>
              </a:lnSpc>
              <a:spcBef>
                <a:spcPts val="0"/>
              </a:spcBef>
              <a:spcAft>
                <a:spcPts val="0"/>
              </a:spcAft>
              <a:buNone/>
            </a:pPr>
            <a:r>
              <a:rPr b="1" i="0" lang="en-US" sz="7999" u="none" cap="none" strike="noStrike">
                <a:solidFill>
                  <a:srgbClr val="FFFFFF"/>
                </a:solidFill>
                <a:latin typeface="Noto Sans TC"/>
                <a:ea typeface="Noto Sans TC"/>
                <a:cs typeface="Noto Sans TC"/>
                <a:sym typeface="Noto Sans TC"/>
              </a:rPr>
              <a:t>CHATGPT-</a:t>
            </a:r>
            <a:r>
              <a:rPr b="1" lang="en-US" sz="7999">
                <a:solidFill>
                  <a:srgbClr val="FFFFFF"/>
                </a:solidFill>
                <a:latin typeface="Noto Sans TC"/>
                <a:ea typeface="Noto Sans TC"/>
                <a:cs typeface="Noto Sans TC"/>
                <a:sym typeface="Noto Sans TC"/>
              </a:rPr>
              <a:t>5</a:t>
            </a:r>
            <a:endParaRPr/>
          </a:p>
        </p:txBody>
      </p:sp>
      <p:sp>
        <p:nvSpPr>
          <p:cNvPr id="574" name="Google Shape;574;p20"/>
          <p:cNvSpPr/>
          <p:nvPr/>
        </p:nvSpPr>
        <p:spPr>
          <a:xfrm>
            <a:off x="728914" y="1221674"/>
            <a:ext cx="3027368" cy="2701926"/>
          </a:xfrm>
          <a:custGeom>
            <a:rect b="b" l="l" r="r" t="t"/>
            <a:pathLst>
              <a:path extrusionOk="0" h="2701926" w="3027368">
                <a:moveTo>
                  <a:pt x="0" y="0"/>
                </a:moveTo>
                <a:lnTo>
                  <a:pt x="3027368" y="0"/>
                </a:lnTo>
                <a:lnTo>
                  <a:pt x="3027368" y="2701926"/>
                </a:lnTo>
                <a:lnTo>
                  <a:pt x="0" y="2701926"/>
                </a:lnTo>
                <a:lnTo>
                  <a:pt x="0" y="0"/>
                </a:lnTo>
                <a:close/>
              </a:path>
            </a:pathLst>
          </a:custGeom>
          <a:blipFill rotWithShape="1">
            <a:blip r:embed="rId5">
              <a:alphaModFix/>
            </a:blip>
            <a:stretch>
              <a:fillRect b="0" l="0" r="0" t="0"/>
            </a:stretch>
          </a:blipFill>
          <a:ln>
            <a:noFill/>
          </a:ln>
        </p:spPr>
      </p:sp>
      <p:sp>
        <p:nvSpPr>
          <p:cNvPr id="575" name="Google Shape;575;p20"/>
          <p:cNvSpPr/>
          <p:nvPr/>
        </p:nvSpPr>
        <p:spPr>
          <a:xfrm>
            <a:off x="9448800" y="632193"/>
            <a:ext cx="8325745" cy="7753350"/>
          </a:xfrm>
          <a:custGeom>
            <a:rect b="b" l="l" r="r" t="t"/>
            <a:pathLst>
              <a:path extrusionOk="0" h="7753350" w="8325745">
                <a:moveTo>
                  <a:pt x="0" y="0"/>
                </a:moveTo>
                <a:lnTo>
                  <a:pt x="8325745" y="0"/>
                </a:lnTo>
                <a:lnTo>
                  <a:pt x="8325745" y="7753350"/>
                </a:lnTo>
                <a:lnTo>
                  <a:pt x="0" y="7753350"/>
                </a:lnTo>
                <a:lnTo>
                  <a:pt x="0" y="0"/>
                </a:lnTo>
                <a:close/>
              </a:path>
            </a:pathLst>
          </a:custGeom>
          <a:blipFill rotWithShape="1">
            <a:blip r:embed="rId6">
              <a:alphaModFix/>
            </a:blip>
            <a:stretch>
              <a:fillRect b="0" l="0" r="0" t="0"/>
            </a:stretch>
          </a:blipFill>
          <a:ln>
            <a:noFill/>
          </a:ln>
        </p:spPr>
      </p:sp>
      <p:sp>
        <p:nvSpPr>
          <p:cNvPr id="576" name="Google Shape;576;p20"/>
          <p:cNvSpPr/>
          <p:nvPr/>
        </p:nvSpPr>
        <p:spPr>
          <a:xfrm>
            <a:off x="11476179" y="2950422"/>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7">
              <a:alphaModFix amt="87000"/>
            </a:blip>
            <a:stretch>
              <a:fillRect b="0" l="-72407" r="0" t="0"/>
            </a:stretch>
          </a:blipFill>
          <a:ln>
            <a:noFill/>
          </a:ln>
        </p:spPr>
      </p:sp>
      <p:sp>
        <p:nvSpPr>
          <p:cNvPr id="577" name="Google Shape;577;p20"/>
          <p:cNvSpPr txBox="1"/>
          <p:nvPr/>
        </p:nvSpPr>
        <p:spPr>
          <a:xfrm>
            <a:off x="1028700" y="5720890"/>
            <a:ext cx="11327700" cy="2239800"/>
          </a:xfrm>
          <a:prstGeom prst="rect">
            <a:avLst/>
          </a:prstGeom>
          <a:noFill/>
          <a:ln>
            <a:noFill/>
          </a:ln>
        </p:spPr>
        <p:txBody>
          <a:bodyPr anchorCtr="0" anchor="t" bIns="0" lIns="0" spcFirstLastPara="1" rIns="0" wrap="square" tIns="0">
            <a:spAutoFit/>
          </a:bodyPr>
          <a:lstStyle/>
          <a:p>
            <a:pPr indent="0" lvl="0" marL="0" marR="0" rtl="0" algn="just">
              <a:lnSpc>
                <a:spcPct val="187987"/>
              </a:lnSpc>
              <a:spcBef>
                <a:spcPts val="0"/>
              </a:spcBef>
              <a:spcAft>
                <a:spcPts val="0"/>
              </a:spcAft>
              <a:buNone/>
            </a:pPr>
            <a:r>
              <a:rPr b="0" i="0" lang="en-US" sz="5053" u="none" cap="none" strike="noStrike">
                <a:solidFill>
                  <a:srgbClr val="FFFFFF"/>
                </a:solidFill>
                <a:latin typeface="Noto Sans TC"/>
                <a:ea typeface="Noto Sans TC"/>
                <a:cs typeface="Noto Sans TC"/>
                <a:sym typeface="Noto Sans TC"/>
              </a:rPr>
              <a:t>ChatGPT應用相當多元，近期OpenAI 宣布推出全新的 GPT-</a:t>
            </a:r>
            <a:r>
              <a:rPr lang="en-US" sz="5053">
                <a:solidFill>
                  <a:srgbClr val="FFFFFF"/>
                </a:solidFill>
                <a:latin typeface="Noto Sans TC"/>
                <a:ea typeface="Noto Sans TC"/>
                <a:cs typeface="Noto Sans TC"/>
                <a:sym typeface="Noto Sans TC"/>
              </a:rPr>
              <a:t>5</a:t>
            </a:r>
            <a:r>
              <a:rPr b="0" i="0" lang="en-US" sz="5053" u="none" cap="none" strike="noStrike">
                <a:solidFill>
                  <a:srgbClr val="FFFFFF"/>
                </a:solidFill>
                <a:latin typeface="Noto Sans TC"/>
                <a:ea typeface="Noto Sans TC"/>
                <a:cs typeface="Noto Sans TC"/>
                <a:sym typeface="Noto Sans TC"/>
              </a:rPr>
              <a:t> 新模型</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21"/>
          <p:cNvSpPr/>
          <p:nvPr/>
        </p:nvSpPr>
        <p:spPr>
          <a:xfrm>
            <a:off x="-487315" y="-136370"/>
            <a:ext cx="18775315" cy="10486140"/>
          </a:xfrm>
          <a:custGeom>
            <a:rect b="b" l="l" r="r" t="t"/>
            <a:pathLst>
              <a:path extrusionOk="0" h="10486140" w="18775315">
                <a:moveTo>
                  <a:pt x="0" y="0"/>
                </a:moveTo>
                <a:lnTo>
                  <a:pt x="18775315" y="0"/>
                </a:lnTo>
                <a:lnTo>
                  <a:pt x="18775315" y="10486140"/>
                </a:lnTo>
                <a:lnTo>
                  <a:pt x="0" y="10486140"/>
                </a:lnTo>
                <a:lnTo>
                  <a:pt x="0" y="0"/>
                </a:lnTo>
                <a:close/>
              </a:path>
            </a:pathLst>
          </a:custGeom>
          <a:blipFill rotWithShape="1">
            <a:blip r:embed="rId3">
              <a:alphaModFix/>
            </a:blip>
            <a:stretch>
              <a:fillRect b="0" l="0" r="0" t="-803"/>
            </a:stretch>
          </a:blipFill>
          <a:ln>
            <a:noFill/>
          </a:ln>
        </p:spPr>
      </p:sp>
      <p:sp>
        <p:nvSpPr>
          <p:cNvPr id="583" name="Google Shape;583;p21"/>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584" name="Google Shape;584;p21"/>
          <p:cNvGrpSpPr/>
          <p:nvPr/>
        </p:nvGrpSpPr>
        <p:grpSpPr>
          <a:xfrm>
            <a:off x="1028700" y="1914198"/>
            <a:ext cx="18761412" cy="9136152"/>
            <a:chOff x="0" y="-95250"/>
            <a:chExt cx="5036891" cy="2452790"/>
          </a:xfrm>
        </p:grpSpPr>
        <p:sp>
          <p:nvSpPr>
            <p:cNvPr id="585" name="Google Shape;585;p21"/>
            <p:cNvSpPr/>
            <p:nvPr/>
          </p:nvSpPr>
          <p:spPr>
            <a:xfrm>
              <a:off x="0" y="0"/>
              <a:ext cx="5036891" cy="2357540"/>
            </a:xfrm>
            <a:custGeom>
              <a:rect b="b" l="l" r="r" t="t"/>
              <a:pathLst>
                <a:path extrusionOk="0" h="2357540" w="5036891">
                  <a:moveTo>
                    <a:pt x="24346" y="0"/>
                  </a:moveTo>
                  <a:lnTo>
                    <a:pt x="5012544" y="0"/>
                  </a:lnTo>
                  <a:cubicBezTo>
                    <a:pt x="5025991" y="0"/>
                    <a:pt x="5036891" y="10900"/>
                    <a:pt x="5036891" y="24346"/>
                  </a:cubicBezTo>
                  <a:lnTo>
                    <a:pt x="5036891" y="2333194"/>
                  </a:lnTo>
                  <a:cubicBezTo>
                    <a:pt x="5036891" y="2346640"/>
                    <a:pt x="5025991" y="2357540"/>
                    <a:pt x="5012544" y="2357540"/>
                  </a:cubicBezTo>
                  <a:lnTo>
                    <a:pt x="24346" y="2357540"/>
                  </a:lnTo>
                  <a:cubicBezTo>
                    <a:pt x="10900" y="2357540"/>
                    <a:pt x="0" y="2346640"/>
                    <a:pt x="0" y="2333194"/>
                  </a:cubicBezTo>
                  <a:lnTo>
                    <a:pt x="0" y="24346"/>
                  </a:lnTo>
                  <a:cubicBezTo>
                    <a:pt x="0" y="10900"/>
                    <a:pt x="10900" y="0"/>
                    <a:pt x="24346"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1"/>
            <p:cNvSpPr txBox="1"/>
            <p:nvPr/>
          </p:nvSpPr>
          <p:spPr>
            <a:xfrm>
              <a:off x="0" y="-95250"/>
              <a:ext cx="5036891" cy="245279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87" name="Google Shape;587;p21"/>
          <p:cNvSpPr txBox="1"/>
          <p:nvPr/>
        </p:nvSpPr>
        <p:spPr>
          <a:xfrm>
            <a:off x="1319450" y="2797825"/>
            <a:ext cx="11645700" cy="2270400"/>
          </a:xfrm>
          <a:prstGeom prst="rect">
            <a:avLst/>
          </a:prstGeom>
          <a:noFill/>
          <a:ln>
            <a:noFill/>
          </a:ln>
        </p:spPr>
        <p:txBody>
          <a:bodyPr anchorCtr="0" anchor="t" bIns="0" lIns="0" spcFirstLastPara="1" rIns="0" wrap="square" tIns="0">
            <a:spAutoFit/>
          </a:bodyPr>
          <a:lstStyle/>
          <a:p>
            <a:pPr indent="-400118" lvl="1" marL="800239" marR="0" rtl="0" algn="just">
              <a:lnSpc>
                <a:spcPct val="149001"/>
              </a:lnSpc>
              <a:spcBef>
                <a:spcPts val="0"/>
              </a:spcBef>
              <a:spcAft>
                <a:spcPts val="0"/>
              </a:spcAft>
              <a:buClr>
                <a:srgbClr val="FFFFFF"/>
              </a:buClr>
              <a:buSzPts val="3706"/>
              <a:buFont typeface="Arial"/>
              <a:buChar char="•"/>
            </a:pPr>
            <a:r>
              <a:rPr lang="en-US" sz="3706">
                <a:solidFill>
                  <a:srgbClr val="FFFFFF"/>
                </a:solidFill>
                <a:latin typeface="Noto Sans TC"/>
                <a:ea typeface="Noto Sans TC"/>
                <a:cs typeface="Noto Sans TC"/>
                <a:sym typeface="Noto Sans TC"/>
              </a:rPr>
              <a:t>GPT‑5智慧全方位升級，針對數學、科學、財務、法律和眾多領域提供更實用的回應。就像擁有一支專家團隊隨時待命，提供任何您想知道的資訊。</a:t>
            </a:r>
            <a:endParaRPr sz="3706">
              <a:solidFill>
                <a:srgbClr val="FFFFFF"/>
              </a:solidFill>
              <a:latin typeface="Noto Sans TC"/>
              <a:ea typeface="Noto Sans TC"/>
              <a:cs typeface="Noto Sans TC"/>
              <a:sym typeface="Noto Sans TC"/>
            </a:endParaRPr>
          </a:p>
        </p:txBody>
      </p:sp>
      <p:sp>
        <p:nvSpPr>
          <p:cNvPr id="588" name="Google Shape;588;p21"/>
          <p:cNvSpPr txBox="1"/>
          <p:nvPr/>
        </p:nvSpPr>
        <p:spPr>
          <a:xfrm>
            <a:off x="1319449" y="4736750"/>
            <a:ext cx="11807100" cy="2270400"/>
          </a:xfrm>
          <a:prstGeom prst="rect">
            <a:avLst/>
          </a:prstGeom>
          <a:noFill/>
          <a:ln>
            <a:noFill/>
          </a:ln>
        </p:spPr>
        <p:txBody>
          <a:bodyPr anchorCtr="0" anchor="t" bIns="0" lIns="0" spcFirstLastPara="1" rIns="0" wrap="square" tIns="0">
            <a:spAutoFit/>
          </a:bodyPr>
          <a:lstStyle/>
          <a:p>
            <a:pPr indent="0" lvl="0" marL="0" marR="0" rtl="0" algn="just">
              <a:lnSpc>
                <a:spcPct val="306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400118" lvl="1" marL="800239" marR="0" rtl="0" algn="just">
              <a:lnSpc>
                <a:spcPct val="149001"/>
              </a:lnSpc>
              <a:spcBef>
                <a:spcPts val="0"/>
              </a:spcBef>
              <a:spcAft>
                <a:spcPts val="0"/>
              </a:spcAft>
              <a:buClr>
                <a:srgbClr val="FFFFFF"/>
              </a:buClr>
              <a:buSzPts val="3706"/>
              <a:buFont typeface="Arial"/>
              <a:buChar char="•"/>
            </a:pPr>
            <a:r>
              <a:rPr lang="en-US" sz="3706">
                <a:solidFill>
                  <a:srgbClr val="FFFFFF"/>
                </a:solidFill>
                <a:latin typeface="Noto Sans TC"/>
                <a:ea typeface="Noto Sans TC"/>
                <a:cs typeface="Noto Sans TC"/>
                <a:sym typeface="Noto Sans TC"/>
              </a:rPr>
              <a:t>新版本的GPT-5由其在編碼程式設計、寫作內容(如演講、故事創作)以及健康領域均有躍進式的改變。</a:t>
            </a:r>
            <a:endParaRPr/>
          </a:p>
        </p:txBody>
      </p:sp>
      <p:sp>
        <p:nvSpPr>
          <p:cNvPr id="589" name="Google Shape;589;p21"/>
          <p:cNvSpPr txBox="1"/>
          <p:nvPr/>
        </p:nvSpPr>
        <p:spPr>
          <a:xfrm>
            <a:off x="3362411" y="537319"/>
            <a:ext cx="11225100" cy="1200600"/>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CHATGPT-</a:t>
            </a:r>
            <a:r>
              <a:rPr b="1" lang="en-US" sz="7800">
                <a:solidFill>
                  <a:srgbClr val="FFFFFF"/>
                </a:solidFill>
                <a:latin typeface="Noto Sans TC"/>
                <a:ea typeface="Noto Sans TC"/>
                <a:cs typeface="Noto Sans TC"/>
                <a:sym typeface="Noto Sans TC"/>
              </a:rPr>
              <a:t>5</a:t>
            </a:r>
            <a:endParaRPr/>
          </a:p>
        </p:txBody>
      </p:sp>
      <p:sp>
        <p:nvSpPr>
          <p:cNvPr id="590" name="Google Shape;590;p21"/>
          <p:cNvSpPr/>
          <p:nvPr/>
        </p:nvSpPr>
        <p:spPr>
          <a:xfrm>
            <a:off x="1038225" y="438115"/>
            <a:ext cx="1976689" cy="1764195"/>
          </a:xfrm>
          <a:custGeom>
            <a:rect b="b" l="l" r="r" t="t"/>
            <a:pathLst>
              <a:path extrusionOk="0" h="1764195" w="1976689">
                <a:moveTo>
                  <a:pt x="0" y="0"/>
                </a:moveTo>
                <a:lnTo>
                  <a:pt x="1976689" y="0"/>
                </a:lnTo>
                <a:lnTo>
                  <a:pt x="1976689" y="1764195"/>
                </a:lnTo>
                <a:lnTo>
                  <a:pt x="0" y="1764195"/>
                </a:lnTo>
                <a:lnTo>
                  <a:pt x="0" y="0"/>
                </a:lnTo>
                <a:close/>
              </a:path>
            </a:pathLst>
          </a:custGeom>
          <a:blipFill rotWithShape="1">
            <a:blip r:embed="rId5">
              <a:alphaModFix/>
            </a:blip>
            <a:stretch>
              <a:fillRect b="0" l="0" r="0" t="0"/>
            </a:stretch>
          </a:blipFill>
          <a:ln>
            <a:noFill/>
          </a:ln>
        </p:spPr>
      </p:sp>
      <p:sp>
        <p:nvSpPr>
          <p:cNvPr id="591" name="Google Shape;591;p21"/>
          <p:cNvSpPr/>
          <p:nvPr/>
        </p:nvSpPr>
        <p:spPr>
          <a:xfrm>
            <a:off x="10276029" y="110590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6">
              <a:alphaModFix amt="87000"/>
            </a:blip>
            <a:stretch>
              <a:fillRect b="0" l="-72407" r="0" t="0"/>
            </a:stretch>
          </a:blipFill>
          <a:ln>
            <a:noFill/>
          </a:ln>
        </p:spPr>
      </p:sp>
      <p:sp>
        <p:nvSpPr>
          <p:cNvPr id="592" name="Google Shape;592;p21"/>
          <p:cNvSpPr/>
          <p:nvPr/>
        </p:nvSpPr>
        <p:spPr>
          <a:xfrm>
            <a:off x="12853116" y="4196153"/>
            <a:ext cx="5177827" cy="4705350"/>
          </a:xfrm>
          <a:custGeom>
            <a:rect b="b" l="l" r="r" t="t"/>
            <a:pathLst>
              <a:path extrusionOk="0" h="4705350" w="5177827">
                <a:moveTo>
                  <a:pt x="0" y="0"/>
                </a:moveTo>
                <a:lnTo>
                  <a:pt x="5177827" y="0"/>
                </a:lnTo>
                <a:lnTo>
                  <a:pt x="5177827" y="4705350"/>
                </a:lnTo>
                <a:lnTo>
                  <a:pt x="0" y="4705350"/>
                </a:lnTo>
                <a:lnTo>
                  <a:pt x="0" y="0"/>
                </a:lnTo>
                <a:close/>
              </a:path>
            </a:pathLst>
          </a:custGeom>
          <a:blipFill rotWithShape="1">
            <a:blip r:embed="rId7">
              <a:alphaModFix/>
            </a:blip>
            <a:stretch>
              <a:fillRect b="0" l="0" r="0" t="0"/>
            </a:stretch>
          </a:blipFill>
          <a:ln>
            <a:noFill/>
          </a:ln>
        </p:spPr>
      </p:sp>
      <p:sp>
        <p:nvSpPr>
          <p:cNvPr id="593" name="Google Shape;593;p21"/>
          <p:cNvSpPr txBox="1"/>
          <p:nvPr/>
        </p:nvSpPr>
        <p:spPr>
          <a:xfrm>
            <a:off x="1157883" y="6249082"/>
            <a:ext cx="11097600" cy="3970200"/>
          </a:xfrm>
          <a:prstGeom prst="rect">
            <a:avLst/>
          </a:prstGeom>
          <a:noFill/>
          <a:ln>
            <a:noFill/>
          </a:ln>
        </p:spPr>
        <p:txBody>
          <a:bodyPr anchorCtr="0" anchor="t" bIns="0" lIns="0" spcFirstLastPara="1" rIns="0" wrap="square" tIns="0">
            <a:spAutoFit/>
          </a:bodyPr>
          <a:lstStyle/>
          <a:p>
            <a:pPr indent="0" lvl="0" marL="0" marR="0" rtl="0" algn="just">
              <a:lnSpc>
                <a:spcPct val="306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rtl="0" algn="just">
              <a:lnSpc>
                <a:spcPct val="306777"/>
              </a:lnSpc>
              <a:spcBef>
                <a:spcPts val="0"/>
              </a:spcBef>
              <a:spcAft>
                <a:spcPts val="0"/>
              </a:spcAft>
              <a:buNone/>
            </a:pPr>
            <a:r>
              <a:t/>
            </a:r>
            <a:endParaRPr sz="1800">
              <a:solidFill>
                <a:schemeClr val="dk1"/>
              </a:solidFill>
              <a:latin typeface="Calibri"/>
              <a:ea typeface="Calibri"/>
              <a:cs typeface="Calibri"/>
              <a:sym typeface="Calibri"/>
            </a:endParaRPr>
          </a:p>
          <a:p>
            <a:pPr indent="-463931" lvl="1" marL="914400" rtl="0" algn="just">
              <a:lnSpc>
                <a:spcPct val="149001"/>
              </a:lnSpc>
              <a:spcBef>
                <a:spcPts val="0"/>
              </a:spcBef>
              <a:spcAft>
                <a:spcPts val="0"/>
              </a:spcAft>
              <a:buClr>
                <a:srgbClr val="FFFFFF"/>
              </a:buClr>
              <a:buSzPts val="3706"/>
              <a:buChar char="•"/>
            </a:pPr>
            <a:r>
              <a:rPr lang="en-US" sz="3706">
                <a:solidFill>
                  <a:srgbClr val="FFFFFF"/>
                </a:solidFill>
                <a:latin typeface="Noto Sans TC"/>
                <a:ea typeface="Noto Sans TC"/>
                <a:cs typeface="Noto Sans TC"/>
                <a:sym typeface="Noto Sans TC"/>
              </a:rPr>
              <a:t>更重要的是，在與用戶的對話的過程中，回應變得更安全準確， 大幅減低幻覺，並提供最佳回應</a:t>
            </a:r>
            <a:endParaRPr/>
          </a:p>
          <a:p>
            <a:pPr indent="0" lvl="0" marL="0" marR="0" rtl="0" algn="just">
              <a:lnSpc>
                <a:spcPct val="149001"/>
              </a:lnSpc>
              <a:spcBef>
                <a:spcPts val="0"/>
              </a:spcBef>
              <a:spcAft>
                <a:spcPts val="0"/>
              </a:spcAft>
              <a:buNone/>
            </a:pPr>
            <a:r>
              <a:t/>
            </a:r>
            <a:endParaRPr sz="3706">
              <a:solidFill>
                <a:srgbClr val="FFFFFF"/>
              </a:solidFill>
              <a:latin typeface="Noto Sans TC"/>
              <a:ea typeface="Noto Sans TC"/>
              <a:cs typeface="Noto Sans TC"/>
              <a:sym typeface="Noto Sans T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22"/>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599" name="Google Shape;599;p22"/>
          <p:cNvGrpSpPr/>
          <p:nvPr/>
        </p:nvGrpSpPr>
        <p:grpSpPr>
          <a:xfrm>
            <a:off x="848318" y="2031507"/>
            <a:ext cx="7358851" cy="7358851"/>
            <a:chOff x="0" y="0"/>
            <a:chExt cx="812800" cy="812800"/>
          </a:xfrm>
        </p:grpSpPr>
        <p:sp>
          <p:nvSpPr>
            <p:cNvPr id="600" name="Google Shape;600;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8C52FF">
                    <a:alpha val="72941"/>
                  </a:srgbClr>
                </a:gs>
                <a:gs pos="100000">
                  <a:srgbClr val="00BF63">
                    <a:alpha val="72941"/>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2"/>
            <p:cNvSpPr txBox="1"/>
            <p:nvPr/>
          </p:nvSpPr>
          <p:spPr>
            <a:xfrm>
              <a:off x="76200" y="47625"/>
              <a:ext cx="660400" cy="688975"/>
            </a:xfrm>
            <a:prstGeom prst="rect">
              <a:avLst/>
            </a:prstGeom>
            <a:noFill/>
            <a:ln>
              <a:noFill/>
            </a:ln>
          </p:spPr>
          <p:txBody>
            <a:bodyPr anchorCtr="0" anchor="ctr" bIns="0" lIns="0" spcFirstLastPara="1" rIns="0" wrap="square" tIns="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02" name="Google Shape;602;p22"/>
          <p:cNvSpPr/>
          <p:nvPr/>
        </p:nvSpPr>
        <p:spPr>
          <a:xfrm>
            <a:off x="7772249" y="7765825"/>
            <a:ext cx="1991801" cy="1749657"/>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2"/>
          <p:cNvSpPr/>
          <p:nvPr/>
        </p:nvSpPr>
        <p:spPr>
          <a:xfrm>
            <a:off x="8671481" y="4850470"/>
            <a:ext cx="1991801" cy="1750296"/>
          </a:xfrm>
          <a:custGeom>
            <a:rect b="b" l="l" r="r" t="t"/>
            <a:pathLst>
              <a:path extrusionOk="0" h="2086610" w="2374519">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2"/>
          <p:cNvSpPr/>
          <p:nvPr/>
        </p:nvSpPr>
        <p:spPr>
          <a:xfrm>
            <a:off x="8069565" y="1892417"/>
            <a:ext cx="1758180" cy="1797383"/>
          </a:xfrm>
          <a:custGeom>
            <a:rect b="b" l="l" r="r" t="t"/>
            <a:pathLst>
              <a:path extrusionOk="0" h="2142744" w="2096008">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2"/>
          <p:cNvSpPr/>
          <p:nvPr/>
        </p:nvSpPr>
        <p:spPr>
          <a:xfrm>
            <a:off x="1153331" y="2359417"/>
            <a:ext cx="6728717" cy="6732405"/>
          </a:xfrm>
          <a:custGeom>
            <a:rect b="b" l="l" r="r" t="t"/>
            <a:pathLst>
              <a:path extrusionOk="0" h="6493002" w="6489446">
                <a:moveTo>
                  <a:pt x="3244723" y="6493002"/>
                </a:moveTo>
                <a:cubicBezTo>
                  <a:pt x="3221863" y="6493002"/>
                  <a:pt x="3206623" y="6470142"/>
                  <a:pt x="3206623" y="6454902"/>
                </a:cubicBezTo>
                <a:cubicBezTo>
                  <a:pt x="3206623" y="6432042"/>
                  <a:pt x="3221863" y="6416802"/>
                  <a:pt x="3244723" y="6416802"/>
                </a:cubicBezTo>
                <a:cubicBezTo>
                  <a:pt x="3252343" y="6416802"/>
                  <a:pt x="3252343" y="6416802"/>
                  <a:pt x="3252343" y="6416802"/>
                </a:cubicBezTo>
                <a:cubicBezTo>
                  <a:pt x="3275203" y="6416802"/>
                  <a:pt x="3290443" y="6432042"/>
                  <a:pt x="3290443" y="6454902"/>
                </a:cubicBezTo>
                <a:cubicBezTo>
                  <a:pt x="3290443" y="6470142"/>
                  <a:pt x="3275203" y="6493002"/>
                  <a:pt x="3252343" y="6493002"/>
                </a:cubicBezTo>
                <a:cubicBezTo>
                  <a:pt x="3252343" y="6493002"/>
                  <a:pt x="3252343" y="6493002"/>
                  <a:pt x="3244723" y="6493002"/>
                </a:cubicBezTo>
                <a:close/>
                <a:moveTo>
                  <a:pt x="3023870" y="6485382"/>
                </a:moveTo>
                <a:cubicBezTo>
                  <a:pt x="3008630" y="6477762"/>
                  <a:pt x="2993390" y="6462522"/>
                  <a:pt x="2993390" y="6439662"/>
                </a:cubicBezTo>
                <a:cubicBezTo>
                  <a:pt x="2993390" y="6424422"/>
                  <a:pt x="3008630" y="6409182"/>
                  <a:pt x="3031490" y="6409182"/>
                </a:cubicBezTo>
                <a:cubicBezTo>
                  <a:pt x="3054350" y="6409182"/>
                  <a:pt x="3069590" y="6424422"/>
                  <a:pt x="3069590" y="6447282"/>
                </a:cubicBezTo>
                <a:cubicBezTo>
                  <a:pt x="3069590" y="6470142"/>
                  <a:pt x="3046730" y="6485382"/>
                  <a:pt x="3031490" y="6485382"/>
                </a:cubicBezTo>
                <a:cubicBezTo>
                  <a:pt x="3031490" y="6485382"/>
                  <a:pt x="3031490" y="6485382"/>
                  <a:pt x="3023870" y="6485382"/>
                </a:cubicBezTo>
                <a:close/>
                <a:moveTo>
                  <a:pt x="3427603" y="6447282"/>
                </a:moveTo>
                <a:cubicBezTo>
                  <a:pt x="3427603" y="6424422"/>
                  <a:pt x="3442843" y="6409182"/>
                  <a:pt x="3465703" y="6409182"/>
                </a:cubicBezTo>
                <a:cubicBezTo>
                  <a:pt x="3480943" y="6401562"/>
                  <a:pt x="3503803" y="6424422"/>
                  <a:pt x="3503803" y="6439662"/>
                </a:cubicBezTo>
                <a:cubicBezTo>
                  <a:pt x="3503803" y="6462522"/>
                  <a:pt x="3488563" y="6477762"/>
                  <a:pt x="3465703" y="6485382"/>
                </a:cubicBezTo>
                <a:cubicBezTo>
                  <a:pt x="3442843" y="6485382"/>
                  <a:pt x="3427603" y="6470142"/>
                  <a:pt x="3427603" y="6447282"/>
                </a:cubicBezTo>
                <a:close/>
                <a:moveTo>
                  <a:pt x="2810637" y="6462522"/>
                </a:moveTo>
                <a:cubicBezTo>
                  <a:pt x="2787777" y="6454902"/>
                  <a:pt x="2772537" y="6439662"/>
                  <a:pt x="2780157" y="6416802"/>
                </a:cubicBezTo>
                <a:cubicBezTo>
                  <a:pt x="2780157" y="6401562"/>
                  <a:pt x="2803017" y="6386322"/>
                  <a:pt x="2818257" y="6386322"/>
                </a:cubicBezTo>
                <a:cubicBezTo>
                  <a:pt x="2841117" y="6386322"/>
                  <a:pt x="2856357" y="6409182"/>
                  <a:pt x="2856357" y="6432042"/>
                </a:cubicBezTo>
                <a:cubicBezTo>
                  <a:pt x="2848737" y="6447282"/>
                  <a:pt x="2833497" y="6462522"/>
                  <a:pt x="2818257" y="6462522"/>
                </a:cubicBezTo>
                <a:cubicBezTo>
                  <a:pt x="2818257" y="6462522"/>
                  <a:pt x="2810637" y="6462522"/>
                  <a:pt x="2810637" y="6462522"/>
                </a:cubicBezTo>
                <a:close/>
                <a:moveTo>
                  <a:pt x="3640836" y="6424422"/>
                </a:moveTo>
                <a:cubicBezTo>
                  <a:pt x="3640836" y="6409182"/>
                  <a:pt x="3656076" y="6386322"/>
                  <a:pt x="3671316" y="6386322"/>
                </a:cubicBezTo>
                <a:cubicBezTo>
                  <a:pt x="3694176" y="6378702"/>
                  <a:pt x="3709416" y="6393942"/>
                  <a:pt x="3717036" y="6416802"/>
                </a:cubicBezTo>
                <a:cubicBezTo>
                  <a:pt x="3717036" y="6439662"/>
                  <a:pt x="3701796" y="6454902"/>
                  <a:pt x="3686556" y="6462522"/>
                </a:cubicBezTo>
                <a:cubicBezTo>
                  <a:pt x="3678936" y="6462522"/>
                  <a:pt x="3678936" y="6462522"/>
                  <a:pt x="3678936" y="6462522"/>
                </a:cubicBezTo>
                <a:cubicBezTo>
                  <a:pt x="3656076" y="6462522"/>
                  <a:pt x="3640836" y="6447282"/>
                  <a:pt x="3640836" y="6424422"/>
                </a:cubicBezTo>
                <a:close/>
                <a:moveTo>
                  <a:pt x="2597404" y="6424422"/>
                </a:moveTo>
                <a:cubicBezTo>
                  <a:pt x="2574544" y="6424422"/>
                  <a:pt x="2566924" y="6401562"/>
                  <a:pt x="2566924" y="6378702"/>
                </a:cubicBezTo>
                <a:cubicBezTo>
                  <a:pt x="2574544" y="6363462"/>
                  <a:pt x="2589784" y="6348222"/>
                  <a:pt x="2612644" y="6348222"/>
                </a:cubicBezTo>
                <a:cubicBezTo>
                  <a:pt x="2635504" y="6355842"/>
                  <a:pt x="2650744" y="6378702"/>
                  <a:pt x="2643124" y="6393942"/>
                </a:cubicBezTo>
                <a:cubicBezTo>
                  <a:pt x="2635504" y="6416802"/>
                  <a:pt x="2620264" y="6424422"/>
                  <a:pt x="2605024" y="6424422"/>
                </a:cubicBezTo>
                <a:cubicBezTo>
                  <a:pt x="2605024" y="6424422"/>
                  <a:pt x="2597404" y="6424422"/>
                  <a:pt x="2597404" y="6424422"/>
                </a:cubicBezTo>
                <a:close/>
                <a:moveTo>
                  <a:pt x="3854196" y="6393942"/>
                </a:moveTo>
                <a:cubicBezTo>
                  <a:pt x="3846576" y="6371082"/>
                  <a:pt x="3861816" y="6355842"/>
                  <a:pt x="3884676" y="6348222"/>
                </a:cubicBezTo>
                <a:cubicBezTo>
                  <a:pt x="3899916" y="6348222"/>
                  <a:pt x="3922776" y="6355842"/>
                  <a:pt x="3930396" y="6378702"/>
                </a:cubicBezTo>
                <a:cubicBezTo>
                  <a:pt x="3930396" y="6401562"/>
                  <a:pt x="3915156" y="6416802"/>
                  <a:pt x="3899916" y="6424422"/>
                </a:cubicBezTo>
                <a:cubicBezTo>
                  <a:pt x="3892296" y="6424422"/>
                  <a:pt x="3892296" y="6424422"/>
                  <a:pt x="3892296" y="6424422"/>
                </a:cubicBezTo>
                <a:cubicBezTo>
                  <a:pt x="3869436" y="6424422"/>
                  <a:pt x="3854196" y="6409182"/>
                  <a:pt x="3854196" y="6393942"/>
                </a:cubicBezTo>
                <a:close/>
                <a:moveTo>
                  <a:pt x="2384171" y="6378702"/>
                </a:moveTo>
                <a:cubicBezTo>
                  <a:pt x="2368931" y="6371082"/>
                  <a:pt x="2353691" y="6348222"/>
                  <a:pt x="2361311" y="6325362"/>
                </a:cubicBezTo>
                <a:cubicBezTo>
                  <a:pt x="2368931" y="6310122"/>
                  <a:pt x="2384171" y="6294882"/>
                  <a:pt x="2407031" y="6302502"/>
                </a:cubicBezTo>
                <a:cubicBezTo>
                  <a:pt x="2429891" y="6310122"/>
                  <a:pt x="2437511" y="6325362"/>
                  <a:pt x="2437511" y="6348222"/>
                </a:cubicBezTo>
                <a:cubicBezTo>
                  <a:pt x="2429891" y="6363462"/>
                  <a:pt x="2414651" y="6378702"/>
                  <a:pt x="2399411" y="6378702"/>
                </a:cubicBezTo>
                <a:cubicBezTo>
                  <a:pt x="2391791" y="6378702"/>
                  <a:pt x="2391791" y="6378702"/>
                  <a:pt x="2384171" y="6378702"/>
                </a:cubicBezTo>
                <a:close/>
                <a:moveTo>
                  <a:pt x="4059809" y="6348222"/>
                </a:moveTo>
                <a:cubicBezTo>
                  <a:pt x="4052189" y="6325362"/>
                  <a:pt x="4067429" y="6302502"/>
                  <a:pt x="4090289" y="6302502"/>
                </a:cubicBezTo>
                <a:cubicBezTo>
                  <a:pt x="4105529" y="6294882"/>
                  <a:pt x="4128389" y="6302502"/>
                  <a:pt x="4136009" y="6325362"/>
                </a:cubicBezTo>
                <a:cubicBezTo>
                  <a:pt x="4143629" y="6348222"/>
                  <a:pt x="4128389" y="6371082"/>
                  <a:pt x="4105529" y="6371082"/>
                </a:cubicBezTo>
                <a:cubicBezTo>
                  <a:pt x="4105529" y="6371082"/>
                  <a:pt x="4097909" y="6371082"/>
                  <a:pt x="4097909" y="6371082"/>
                </a:cubicBezTo>
                <a:cubicBezTo>
                  <a:pt x="4082669" y="6371082"/>
                  <a:pt x="4067429" y="6363462"/>
                  <a:pt x="4059809" y="6348222"/>
                </a:cubicBezTo>
                <a:close/>
                <a:moveTo>
                  <a:pt x="2178558" y="6310122"/>
                </a:moveTo>
                <a:cubicBezTo>
                  <a:pt x="2163318" y="6302502"/>
                  <a:pt x="2148078" y="6279642"/>
                  <a:pt x="2155698" y="6264402"/>
                </a:cubicBezTo>
                <a:cubicBezTo>
                  <a:pt x="2163318" y="6241542"/>
                  <a:pt x="2186178" y="6233922"/>
                  <a:pt x="2209038" y="6241542"/>
                </a:cubicBezTo>
                <a:cubicBezTo>
                  <a:pt x="2224278" y="6249162"/>
                  <a:pt x="2239518" y="6264402"/>
                  <a:pt x="2231898" y="6287262"/>
                </a:cubicBezTo>
                <a:cubicBezTo>
                  <a:pt x="2224278" y="6302502"/>
                  <a:pt x="2209038" y="6310122"/>
                  <a:pt x="2193798" y="6310122"/>
                </a:cubicBezTo>
                <a:cubicBezTo>
                  <a:pt x="2186178" y="6310122"/>
                  <a:pt x="2186178" y="6310122"/>
                  <a:pt x="2178558" y="6310122"/>
                </a:cubicBezTo>
                <a:close/>
                <a:moveTo>
                  <a:pt x="4265549" y="6287262"/>
                </a:moveTo>
                <a:cubicBezTo>
                  <a:pt x="4257929" y="6264402"/>
                  <a:pt x="4273169" y="6241542"/>
                  <a:pt x="4288409" y="6233922"/>
                </a:cubicBezTo>
                <a:cubicBezTo>
                  <a:pt x="4311269" y="6226302"/>
                  <a:pt x="4334129" y="6241542"/>
                  <a:pt x="4341749" y="6256782"/>
                </a:cubicBezTo>
                <a:cubicBezTo>
                  <a:pt x="4341749" y="6279642"/>
                  <a:pt x="4334129" y="6302502"/>
                  <a:pt x="4311269" y="6310122"/>
                </a:cubicBezTo>
                <a:cubicBezTo>
                  <a:pt x="4311269" y="6310122"/>
                  <a:pt x="4303649" y="6310122"/>
                  <a:pt x="4303649" y="6310122"/>
                </a:cubicBezTo>
                <a:cubicBezTo>
                  <a:pt x="4288409" y="6310122"/>
                  <a:pt x="4273169" y="6302502"/>
                  <a:pt x="4265549" y="6287262"/>
                </a:cubicBezTo>
                <a:close/>
                <a:moveTo>
                  <a:pt x="1980565" y="6233922"/>
                </a:moveTo>
                <a:cubicBezTo>
                  <a:pt x="1957705" y="6226302"/>
                  <a:pt x="1950085" y="6203442"/>
                  <a:pt x="1957705" y="6180582"/>
                </a:cubicBezTo>
                <a:cubicBezTo>
                  <a:pt x="1965325" y="6165342"/>
                  <a:pt x="1988185" y="6157722"/>
                  <a:pt x="2011045" y="6165342"/>
                </a:cubicBezTo>
                <a:cubicBezTo>
                  <a:pt x="2026285" y="6172962"/>
                  <a:pt x="2033905" y="6195822"/>
                  <a:pt x="2026285" y="6211062"/>
                </a:cubicBezTo>
                <a:cubicBezTo>
                  <a:pt x="2018665" y="6226302"/>
                  <a:pt x="2011045" y="6233922"/>
                  <a:pt x="1995805" y="6233922"/>
                </a:cubicBezTo>
                <a:cubicBezTo>
                  <a:pt x="1988185" y="6233922"/>
                  <a:pt x="1980565" y="6233922"/>
                  <a:pt x="1980565" y="6233922"/>
                </a:cubicBezTo>
                <a:close/>
                <a:moveTo>
                  <a:pt x="4463542" y="6211062"/>
                </a:moveTo>
                <a:cubicBezTo>
                  <a:pt x="4455922" y="6188202"/>
                  <a:pt x="4463542" y="6165342"/>
                  <a:pt x="4486402" y="6157722"/>
                </a:cubicBezTo>
                <a:cubicBezTo>
                  <a:pt x="4509262" y="6150102"/>
                  <a:pt x="4524502" y="6157722"/>
                  <a:pt x="4539742" y="6180582"/>
                </a:cubicBezTo>
                <a:cubicBezTo>
                  <a:pt x="4547362" y="6195822"/>
                  <a:pt x="4532122" y="6218682"/>
                  <a:pt x="4516882" y="6226302"/>
                </a:cubicBezTo>
                <a:cubicBezTo>
                  <a:pt x="4509262" y="6233922"/>
                  <a:pt x="4509262" y="6233922"/>
                  <a:pt x="4501642" y="6233922"/>
                </a:cubicBezTo>
                <a:cubicBezTo>
                  <a:pt x="4486402" y="6233922"/>
                  <a:pt x="4471162" y="6226302"/>
                  <a:pt x="4463542" y="6211062"/>
                </a:cubicBezTo>
                <a:close/>
                <a:moveTo>
                  <a:pt x="1782445" y="6142482"/>
                </a:moveTo>
                <a:cubicBezTo>
                  <a:pt x="1759585" y="6134862"/>
                  <a:pt x="1751965" y="6112002"/>
                  <a:pt x="1767205" y="6089142"/>
                </a:cubicBezTo>
                <a:cubicBezTo>
                  <a:pt x="1774825" y="6073902"/>
                  <a:pt x="1797685" y="6066282"/>
                  <a:pt x="1812925" y="6073902"/>
                </a:cubicBezTo>
                <a:cubicBezTo>
                  <a:pt x="1835785" y="6081522"/>
                  <a:pt x="1843405" y="6104382"/>
                  <a:pt x="1835785" y="6127242"/>
                </a:cubicBezTo>
                <a:cubicBezTo>
                  <a:pt x="1828165" y="6134862"/>
                  <a:pt x="1812925" y="6142482"/>
                  <a:pt x="1797685" y="6142482"/>
                </a:cubicBezTo>
                <a:cubicBezTo>
                  <a:pt x="1790065" y="6142482"/>
                  <a:pt x="1790065" y="6142482"/>
                  <a:pt x="1782445" y="6142482"/>
                </a:cubicBezTo>
                <a:close/>
                <a:moveTo>
                  <a:pt x="4661535" y="6119622"/>
                </a:moveTo>
                <a:cubicBezTo>
                  <a:pt x="4653915" y="6104382"/>
                  <a:pt x="4661535" y="6081522"/>
                  <a:pt x="4676775" y="6073902"/>
                </a:cubicBezTo>
                <a:cubicBezTo>
                  <a:pt x="4699635" y="6058662"/>
                  <a:pt x="4722495" y="6066282"/>
                  <a:pt x="4730115" y="6089142"/>
                </a:cubicBezTo>
                <a:cubicBezTo>
                  <a:pt x="4737735" y="6104382"/>
                  <a:pt x="4730115" y="6127242"/>
                  <a:pt x="4714875" y="6134862"/>
                </a:cubicBezTo>
                <a:cubicBezTo>
                  <a:pt x="4707255" y="6142482"/>
                  <a:pt x="4699635" y="6142482"/>
                  <a:pt x="4692015" y="6142482"/>
                </a:cubicBezTo>
                <a:cubicBezTo>
                  <a:pt x="4684395" y="6142482"/>
                  <a:pt x="4669155" y="6134862"/>
                  <a:pt x="4661535" y="6119622"/>
                </a:cubicBezTo>
                <a:close/>
                <a:moveTo>
                  <a:pt x="1592072" y="6035802"/>
                </a:moveTo>
                <a:cubicBezTo>
                  <a:pt x="1576832" y="6028182"/>
                  <a:pt x="1569212" y="6005322"/>
                  <a:pt x="1576832" y="5982462"/>
                </a:cubicBezTo>
                <a:cubicBezTo>
                  <a:pt x="1592072" y="5967222"/>
                  <a:pt x="1614932" y="5959602"/>
                  <a:pt x="1630172" y="5974842"/>
                </a:cubicBezTo>
                <a:cubicBezTo>
                  <a:pt x="1645412" y="5982462"/>
                  <a:pt x="1653032" y="6005322"/>
                  <a:pt x="1645412" y="6020562"/>
                </a:cubicBezTo>
                <a:cubicBezTo>
                  <a:pt x="1637792" y="6035802"/>
                  <a:pt x="1622552" y="6043422"/>
                  <a:pt x="1607312" y="6043422"/>
                </a:cubicBezTo>
                <a:cubicBezTo>
                  <a:pt x="1607312" y="6043422"/>
                  <a:pt x="1599692" y="6043422"/>
                  <a:pt x="1592072" y="6035802"/>
                </a:cubicBezTo>
                <a:close/>
                <a:moveTo>
                  <a:pt x="4852035" y="6020562"/>
                </a:moveTo>
                <a:cubicBezTo>
                  <a:pt x="4836795" y="6005322"/>
                  <a:pt x="4844415" y="5982462"/>
                  <a:pt x="4859655" y="5967222"/>
                </a:cubicBezTo>
                <a:cubicBezTo>
                  <a:pt x="4882515" y="5959602"/>
                  <a:pt x="4905375" y="5959602"/>
                  <a:pt x="4912995" y="5982462"/>
                </a:cubicBezTo>
                <a:cubicBezTo>
                  <a:pt x="4928235" y="5997702"/>
                  <a:pt x="4920615" y="6020562"/>
                  <a:pt x="4905375" y="6035802"/>
                </a:cubicBezTo>
                <a:cubicBezTo>
                  <a:pt x="4897755" y="6035802"/>
                  <a:pt x="4890135" y="6035802"/>
                  <a:pt x="4882515" y="6035802"/>
                </a:cubicBezTo>
                <a:cubicBezTo>
                  <a:pt x="4867275" y="6035802"/>
                  <a:pt x="4859655" y="6035802"/>
                  <a:pt x="4852035" y="6020562"/>
                </a:cubicBezTo>
                <a:close/>
                <a:moveTo>
                  <a:pt x="1409319" y="5921502"/>
                </a:moveTo>
                <a:cubicBezTo>
                  <a:pt x="1394079" y="5906262"/>
                  <a:pt x="1386459" y="5883402"/>
                  <a:pt x="1401699" y="5868162"/>
                </a:cubicBezTo>
                <a:cubicBezTo>
                  <a:pt x="1409319" y="5852922"/>
                  <a:pt x="1432179" y="5845302"/>
                  <a:pt x="1455039" y="5860542"/>
                </a:cubicBezTo>
                <a:cubicBezTo>
                  <a:pt x="1470279" y="5868162"/>
                  <a:pt x="1470279" y="5891022"/>
                  <a:pt x="1462659" y="5906262"/>
                </a:cubicBezTo>
                <a:cubicBezTo>
                  <a:pt x="1455039" y="5921502"/>
                  <a:pt x="1439799" y="5929122"/>
                  <a:pt x="1432179" y="5929122"/>
                </a:cubicBezTo>
                <a:cubicBezTo>
                  <a:pt x="1424559" y="5929122"/>
                  <a:pt x="1416939" y="5921502"/>
                  <a:pt x="1409319" y="5921502"/>
                </a:cubicBezTo>
                <a:close/>
                <a:moveTo>
                  <a:pt x="5034788" y="5906262"/>
                </a:moveTo>
                <a:cubicBezTo>
                  <a:pt x="5019548" y="5891022"/>
                  <a:pt x="5027168" y="5868162"/>
                  <a:pt x="5042408" y="5852922"/>
                </a:cubicBezTo>
                <a:cubicBezTo>
                  <a:pt x="5057648" y="5845302"/>
                  <a:pt x="5080508" y="5845302"/>
                  <a:pt x="5095748" y="5860542"/>
                </a:cubicBezTo>
                <a:cubicBezTo>
                  <a:pt x="5103368" y="5883402"/>
                  <a:pt x="5103368" y="5906262"/>
                  <a:pt x="5080508" y="5913882"/>
                </a:cubicBezTo>
                <a:cubicBezTo>
                  <a:pt x="5080508" y="5921502"/>
                  <a:pt x="5072888" y="5921502"/>
                  <a:pt x="5065268" y="5921502"/>
                </a:cubicBezTo>
                <a:cubicBezTo>
                  <a:pt x="5050028" y="5921502"/>
                  <a:pt x="5034788" y="5913882"/>
                  <a:pt x="5034788" y="5906262"/>
                </a:cubicBezTo>
                <a:close/>
                <a:moveTo>
                  <a:pt x="1234059" y="5791962"/>
                </a:moveTo>
                <a:cubicBezTo>
                  <a:pt x="1218819" y="5776722"/>
                  <a:pt x="1211199" y="5753862"/>
                  <a:pt x="1226439" y="5738622"/>
                </a:cubicBezTo>
                <a:cubicBezTo>
                  <a:pt x="1241679" y="5723382"/>
                  <a:pt x="1264539" y="5715762"/>
                  <a:pt x="1279779" y="5731002"/>
                </a:cubicBezTo>
                <a:cubicBezTo>
                  <a:pt x="1295019" y="5746242"/>
                  <a:pt x="1302639" y="5769102"/>
                  <a:pt x="1287399" y="5784342"/>
                </a:cubicBezTo>
                <a:cubicBezTo>
                  <a:pt x="1279779" y="5791962"/>
                  <a:pt x="1272159" y="5799582"/>
                  <a:pt x="1256919" y="5799582"/>
                </a:cubicBezTo>
                <a:cubicBezTo>
                  <a:pt x="1249299" y="5799582"/>
                  <a:pt x="1241679" y="5799582"/>
                  <a:pt x="1234059" y="5791962"/>
                </a:cubicBezTo>
                <a:close/>
                <a:moveTo>
                  <a:pt x="5202301" y="5784342"/>
                </a:moveTo>
                <a:cubicBezTo>
                  <a:pt x="5194681" y="5761482"/>
                  <a:pt x="5194681" y="5738622"/>
                  <a:pt x="5209921" y="5731002"/>
                </a:cubicBezTo>
                <a:cubicBezTo>
                  <a:pt x="5225161" y="5715762"/>
                  <a:pt x="5248021" y="5715762"/>
                  <a:pt x="5263261" y="5731002"/>
                </a:cubicBezTo>
                <a:cubicBezTo>
                  <a:pt x="5278501" y="5753862"/>
                  <a:pt x="5270881" y="5776722"/>
                  <a:pt x="5255641" y="5784342"/>
                </a:cubicBezTo>
                <a:cubicBezTo>
                  <a:pt x="5248021" y="5791962"/>
                  <a:pt x="5240401" y="5791962"/>
                  <a:pt x="5232781" y="5791962"/>
                </a:cubicBezTo>
                <a:cubicBezTo>
                  <a:pt x="5225161" y="5791962"/>
                  <a:pt x="5209921" y="5791962"/>
                  <a:pt x="5202301" y="5784342"/>
                </a:cubicBezTo>
                <a:close/>
                <a:moveTo>
                  <a:pt x="1066292" y="5647055"/>
                </a:moveTo>
                <a:cubicBezTo>
                  <a:pt x="1051052" y="5639435"/>
                  <a:pt x="1051052" y="5608955"/>
                  <a:pt x="1066292" y="5593715"/>
                </a:cubicBezTo>
                <a:cubicBezTo>
                  <a:pt x="1081532" y="5578475"/>
                  <a:pt x="1104392" y="5578475"/>
                  <a:pt x="1119632" y="5593715"/>
                </a:cubicBezTo>
                <a:cubicBezTo>
                  <a:pt x="1134872" y="5608955"/>
                  <a:pt x="1134872" y="5631815"/>
                  <a:pt x="1119632" y="5647055"/>
                </a:cubicBezTo>
                <a:cubicBezTo>
                  <a:pt x="1112012" y="5654675"/>
                  <a:pt x="1104392" y="5662295"/>
                  <a:pt x="1096772" y="5662295"/>
                </a:cubicBezTo>
                <a:cubicBezTo>
                  <a:pt x="1081532" y="5662295"/>
                  <a:pt x="1073912" y="5654675"/>
                  <a:pt x="1066292" y="5647055"/>
                </a:cubicBezTo>
                <a:close/>
                <a:moveTo>
                  <a:pt x="5369687" y="5647055"/>
                </a:moveTo>
                <a:cubicBezTo>
                  <a:pt x="5354447" y="5631815"/>
                  <a:pt x="5354447" y="5601335"/>
                  <a:pt x="5369687" y="5593715"/>
                </a:cubicBezTo>
                <a:cubicBezTo>
                  <a:pt x="5384927" y="5578475"/>
                  <a:pt x="5407787" y="5578475"/>
                  <a:pt x="5423027" y="5593715"/>
                </a:cubicBezTo>
                <a:cubicBezTo>
                  <a:pt x="5438267" y="5608955"/>
                  <a:pt x="5438267" y="5631815"/>
                  <a:pt x="5423027" y="5647055"/>
                </a:cubicBezTo>
                <a:cubicBezTo>
                  <a:pt x="5415407" y="5654675"/>
                  <a:pt x="5407787" y="5654675"/>
                  <a:pt x="5400167" y="5654675"/>
                </a:cubicBezTo>
                <a:cubicBezTo>
                  <a:pt x="5384927" y="5654675"/>
                  <a:pt x="5377307" y="5654675"/>
                  <a:pt x="5369687" y="5647055"/>
                </a:cubicBezTo>
                <a:close/>
                <a:moveTo>
                  <a:pt x="914019" y="5502275"/>
                </a:moveTo>
                <a:cubicBezTo>
                  <a:pt x="898779" y="5487035"/>
                  <a:pt x="898779" y="5464175"/>
                  <a:pt x="914019" y="5448935"/>
                </a:cubicBezTo>
                <a:cubicBezTo>
                  <a:pt x="929259" y="5433695"/>
                  <a:pt x="952119" y="5433695"/>
                  <a:pt x="967359" y="5448935"/>
                </a:cubicBezTo>
                <a:cubicBezTo>
                  <a:pt x="982599" y="5464175"/>
                  <a:pt x="982599" y="5487035"/>
                  <a:pt x="967359" y="5502275"/>
                </a:cubicBezTo>
                <a:cubicBezTo>
                  <a:pt x="959739" y="5509895"/>
                  <a:pt x="952119" y="5509895"/>
                  <a:pt x="936879" y="5509895"/>
                </a:cubicBezTo>
                <a:cubicBezTo>
                  <a:pt x="929259" y="5509895"/>
                  <a:pt x="921639" y="5509895"/>
                  <a:pt x="914019" y="5502275"/>
                </a:cubicBezTo>
                <a:close/>
                <a:moveTo>
                  <a:pt x="5522087" y="5494655"/>
                </a:moveTo>
                <a:cubicBezTo>
                  <a:pt x="5506847" y="5479415"/>
                  <a:pt x="5506847" y="5456555"/>
                  <a:pt x="5522087" y="5441315"/>
                </a:cubicBezTo>
                <a:cubicBezTo>
                  <a:pt x="5537327" y="5426075"/>
                  <a:pt x="5560187" y="5426075"/>
                  <a:pt x="5575427" y="5441315"/>
                </a:cubicBezTo>
                <a:cubicBezTo>
                  <a:pt x="5590667" y="5456555"/>
                  <a:pt x="5590667" y="5479415"/>
                  <a:pt x="5575427" y="5494655"/>
                </a:cubicBezTo>
                <a:cubicBezTo>
                  <a:pt x="5567807" y="5502275"/>
                  <a:pt x="5560187" y="5509895"/>
                  <a:pt x="5552567" y="5509895"/>
                </a:cubicBezTo>
                <a:cubicBezTo>
                  <a:pt x="5544947" y="5509895"/>
                  <a:pt x="5529707" y="5502275"/>
                  <a:pt x="5522087" y="5494655"/>
                </a:cubicBezTo>
                <a:close/>
                <a:moveTo>
                  <a:pt x="769366" y="5342255"/>
                </a:moveTo>
                <a:cubicBezTo>
                  <a:pt x="754126" y="5319395"/>
                  <a:pt x="754126" y="5296535"/>
                  <a:pt x="769366" y="5288915"/>
                </a:cubicBezTo>
                <a:cubicBezTo>
                  <a:pt x="784606" y="5273675"/>
                  <a:pt x="815086" y="5273675"/>
                  <a:pt x="822706" y="5288915"/>
                </a:cubicBezTo>
                <a:cubicBezTo>
                  <a:pt x="837946" y="5304155"/>
                  <a:pt x="837946" y="5327015"/>
                  <a:pt x="822706" y="5342255"/>
                </a:cubicBezTo>
                <a:cubicBezTo>
                  <a:pt x="815086" y="5349875"/>
                  <a:pt x="807466" y="5349875"/>
                  <a:pt x="799846" y="5349875"/>
                </a:cubicBezTo>
                <a:cubicBezTo>
                  <a:pt x="784606" y="5349875"/>
                  <a:pt x="776986" y="5349875"/>
                  <a:pt x="769366" y="5342255"/>
                </a:cubicBezTo>
                <a:close/>
                <a:moveTo>
                  <a:pt x="5666867" y="5342255"/>
                </a:moveTo>
                <a:cubicBezTo>
                  <a:pt x="5651627" y="5327015"/>
                  <a:pt x="5651627" y="5304155"/>
                  <a:pt x="5666867" y="5288915"/>
                </a:cubicBezTo>
                <a:cubicBezTo>
                  <a:pt x="5682107" y="5266055"/>
                  <a:pt x="5704967" y="5266055"/>
                  <a:pt x="5720207" y="5281295"/>
                </a:cubicBezTo>
                <a:cubicBezTo>
                  <a:pt x="5735447" y="5296535"/>
                  <a:pt x="5735447" y="5319395"/>
                  <a:pt x="5720207" y="5334635"/>
                </a:cubicBezTo>
                <a:cubicBezTo>
                  <a:pt x="5712587" y="5342255"/>
                  <a:pt x="5704967" y="5349875"/>
                  <a:pt x="5697347" y="5349875"/>
                </a:cubicBezTo>
                <a:cubicBezTo>
                  <a:pt x="5682107" y="5349875"/>
                  <a:pt x="5674487" y="5342255"/>
                  <a:pt x="5666867" y="5342255"/>
                </a:cubicBezTo>
                <a:close/>
                <a:moveTo>
                  <a:pt x="632206" y="5166995"/>
                </a:moveTo>
                <a:cubicBezTo>
                  <a:pt x="616966" y="5151755"/>
                  <a:pt x="624586" y="5128895"/>
                  <a:pt x="639826" y="5113655"/>
                </a:cubicBezTo>
                <a:cubicBezTo>
                  <a:pt x="655066" y="5106035"/>
                  <a:pt x="685546" y="5106035"/>
                  <a:pt x="693166" y="5121275"/>
                </a:cubicBezTo>
                <a:cubicBezTo>
                  <a:pt x="708406" y="5144135"/>
                  <a:pt x="700786" y="5166995"/>
                  <a:pt x="685546" y="5174615"/>
                </a:cubicBezTo>
                <a:cubicBezTo>
                  <a:pt x="677926" y="5182235"/>
                  <a:pt x="670306" y="5182235"/>
                  <a:pt x="662686" y="5182235"/>
                </a:cubicBezTo>
                <a:cubicBezTo>
                  <a:pt x="655066" y="5182235"/>
                  <a:pt x="639826" y="5182235"/>
                  <a:pt x="632206" y="5166995"/>
                </a:cubicBezTo>
                <a:close/>
                <a:moveTo>
                  <a:pt x="5803900" y="5174615"/>
                </a:moveTo>
                <a:cubicBezTo>
                  <a:pt x="5788660" y="5159375"/>
                  <a:pt x="5781040" y="5136515"/>
                  <a:pt x="5796280" y="5121275"/>
                </a:cubicBezTo>
                <a:cubicBezTo>
                  <a:pt x="5811520" y="5106035"/>
                  <a:pt x="5834380" y="5098415"/>
                  <a:pt x="5849620" y="5113655"/>
                </a:cubicBezTo>
                <a:cubicBezTo>
                  <a:pt x="5864860" y="5121275"/>
                  <a:pt x="5872480" y="5144135"/>
                  <a:pt x="5857240" y="5166995"/>
                </a:cubicBezTo>
                <a:cubicBezTo>
                  <a:pt x="5849620" y="5174615"/>
                  <a:pt x="5842000" y="5182235"/>
                  <a:pt x="5826760" y="5182235"/>
                </a:cubicBezTo>
                <a:cubicBezTo>
                  <a:pt x="5819140" y="5182235"/>
                  <a:pt x="5811520" y="5174615"/>
                  <a:pt x="5803900" y="5174615"/>
                </a:cubicBezTo>
                <a:close/>
                <a:moveTo>
                  <a:pt x="510286" y="4991608"/>
                </a:moveTo>
                <a:cubicBezTo>
                  <a:pt x="495046" y="4976368"/>
                  <a:pt x="502666" y="4945888"/>
                  <a:pt x="517906" y="4938268"/>
                </a:cubicBezTo>
                <a:cubicBezTo>
                  <a:pt x="540766" y="4923028"/>
                  <a:pt x="563626" y="4930648"/>
                  <a:pt x="571246" y="4945888"/>
                </a:cubicBezTo>
                <a:cubicBezTo>
                  <a:pt x="586486" y="4968748"/>
                  <a:pt x="578866" y="4991608"/>
                  <a:pt x="563626" y="4999228"/>
                </a:cubicBezTo>
                <a:cubicBezTo>
                  <a:pt x="556006" y="5006848"/>
                  <a:pt x="548386" y="5006848"/>
                  <a:pt x="540766" y="5006848"/>
                </a:cubicBezTo>
                <a:cubicBezTo>
                  <a:pt x="533146" y="5006848"/>
                  <a:pt x="517906" y="4999228"/>
                  <a:pt x="510286" y="4991608"/>
                </a:cubicBezTo>
                <a:close/>
                <a:moveTo>
                  <a:pt x="5925693" y="4999228"/>
                </a:moveTo>
                <a:cubicBezTo>
                  <a:pt x="5910453" y="4983988"/>
                  <a:pt x="5902833" y="4961128"/>
                  <a:pt x="5918073" y="4945888"/>
                </a:cubicBezTo>
                <a:cubicBezTo>
                  <a:pt x="5925693" y="4923028"/>
                  <a:pt x="5948553" y="4923028"/>
                  <a:pt x="5971413" y="4930648"/>
                </a:cubicBezTo>
                <a:cubicBezTo>
                  <a:pt x="5986653" y="4945888"/>
                  <a:pt x="5994273" y="4968748"/>
                  <a:pt x="5979033" y="4983988"/>
                </a:cubicBezTo>
                <a:cubicBezTo>
                  <a:pt x="5971413" y="4999228"/>
                  <a:pt x="5963793" y="5006848"/>
                  <a:pt x="5948553" y="5006848"/>
                </a:cubicBezTo>
                <a:cubicBezTo>
                  <a:pt x="5940933" y="5006848"/>
                  <a:pt x="5933313" y="4999228"/>
                  <a:pt x="5925693" y="4999228"/>
                </a:cubicBezTo>
                <a:close/>
                <a:moveTo>
                  <a:pt x="396113" y="4801108"/>
                </a:moveTo>
                <a:cubicBezTo>
                  <a:pt x="388493" y="4785868"/>
                  <a:pt x="396113" y="4763008"/>
                  <a:pt x="411353" y="4755388"/>
                </a:cubicBezTo>
                <a:cubicBezTo>
                  <a:pt x="434213" y="4740148"/>
                  <a:pt x="457073" y="4747768"/>
                  <a:pt x="464693" y="4770628"/>
                </a:cubicBezTo>
                <a:cubicBezTo>
                  <a:pt x="479933" y="4785868"/>
                  <a:pt x="472313" y="4808728"/>
                  <a:pt x="449453" y="4816348"/>
                </a:cubicBezTo>
                <a:cubicBezTo>
                  <a:pt x="441833" y="4823968"/>
                  <a:pt x="441833" y="4823968"/>
                  <a:pt x="434213" y="4823968"/>
                </a:cubicBezTo>
                <a:cubicBezTo>
                  <a:pt x="418973" y="4823968"/>
                  <a:pt x="403733" y="4816348"/>
                  <a:pt x="396113" y="4801108"/>
                </a:cubicBezTo>
                <a:close/>
                <a:moveTo>
                  <a:pt x="6039993" y="4816348"/>
                </a:moveTo>
                <a:cubicBezTo>
                  <a:pt x="6017133" y="4801108"/>
                  <a:pt x="6017133" y="4778248"/>
                  <a:pt x="6024753" y="4763008"/>
                </a:cubicBezTo>
                <a:cubicBezTo>
                  <a:pt x="6032373" y="4740148"/>
                  <a:pt x="6055233" y="4740148"/>
                  <a:pt x="6078093" y="4747768"/>
                </a:cubicBezTo>
                <a:cubicBezTo>
                  <a:pt x="6093333" y="4755388"/>
                  <a:pt x="6100953" y="4778248"/>
                  <a:pt x="6093333" y="4801108"/>
                </a:cubicBezTo>
                <a:cubicBezTo>
                  <a:pt x="6085713" y="4808728"/>
                  <a:pt x="6070473" y="4816348"/>
                  <a:pt x="6055233" y="4816348"/>
                </a:cubicBezTo>
                <a:cubicBezTo>
                  <a:pt x="6047613" y="4816348"/>
                  <a:pt x="6047613" y="4816348"/>
                  <a:pt x="6039993" y="4816348"/>
                </a:cubicBezTo>
                <a:close/>
                <a:moveTo>
                  <a:pt x="304673" y="4610608"/>
                </a:moveTo>
                <a:cubicBezTo>
                  <a:pt x="289433" y="4595368"/>
                  <a:pt x="297053" y="4572508"/>
                  <a:pt x="319913" y="4557268"/>
                </a:cubicBezTo>
                <a:cubicBezTo>
                  <a:pt x="342773" y="4549648"/>
                  <a:pt x="358013" y="4557268"/>
                  <a:pt x="373253" y="4580128"/>
                </a:cubicBezTo>
                <a:cubicBezTo>
                  <a:pt x="380873" y="4595368"/>
                  <a:pt x="373253" y="4618228"/>
                  <a:pt x="350393" y="4625848"/>
                </a:cubicBezTo>
                <a:cubicBezTo>
                  <a:pt x="350393" y="4633468"/>
                  <a:pt x="342773" y="4633468"/>
                  <a:pt x="335153" y="4633468"/>
                </a:cubicBezTo>
                <a:cubicBezTo>
                  <a:pt x="319913" y="4633468"/>
                  <a:pt x="304673" y="4625848"/>
                  <a:pt x="304673" y="4610608"/>
                </a:cubicBezTo>
                <a:close/>
                <a:moveTo>
                  <a:pt x="6139053" y="4625848"/>
                </a:moveTo>
                <a:cubicBezTo>
                  <a:pt x="6116193" y="4618228"/>
                  <a:pt x="6108573" y="4595368"/>
                  <a:pt x="6116193" y="4572508"/>
                </a:cubicBezTo>
                <a:cubicBezTo>
                  <a:pt x="6131433" y="4557268"/>
                  <a:pt x="6154293" y="4542028"/>
                  <a:pt x="6169533" y="4557268"/>
                </a:cubicBezTo>
                <a:cubicBezTo>
                  <a:pt x="6192393" y="4564888"/>
                  <a:pt x="6200013" y="4587748"/>
                  <a:pt x="6192393" y="4602988"/>
                </a:cubicBezTo>
                <a:cubicBezTo>
                  <a:pt x="6184773" y="4618228"/>
                  <a:pt x="6169533" y="4625848"/>
                  <a:pt x="6154293" y="4625848"/>
                </a:cubicBezTo>
                <a:cubicBezTo>
                  <a:pt x="6146673" y="4625848"/>
                  <a:pt x="6146673" y="4625848"/>
                  <a:pt x="6139053" y="4625848"/>
                </a:cubicBezTo>
                <a:close/>
                <a:moveTo>
                  <a:pt x="213233" y="4412488"/>
                </a:moveTo>
                <a:cubicBezTo>
                  <a:pt x="205613" y="4389628"/>
                  <a:pt x="220853" y="4366768"/>
                  <a:pt x="236093" y="4359148"/>
                </a:cubicBezTo>
                <a:cubicBezTo>
                  <a:pt x="258953" y="4351528"/>
                  <a:pt x="281813" y="4366768"/>
                  <a:pt x="289433" y="4382008"/>
                </a:cubicBezTo>
                <a:cubicBezTo>
                  <a:pt x="297053" y="4404868"/>
                  <a:pt x="281813" y="4427728"/>
                  <a:pt x="266573" y="4435348"/>
                </a:cubicBezTo>
                <a:cubicBezTo>
                  <a:pt x="258953" y="4435348"/>
                  <a:pt x="258953" y="4435348"/>
                  <a:pt x="251333" y="4435348"/>
                </a:cubicBezTo>
                <a:cubicBezTo>
                  <a:pt x="236093" y="4435348"/>
                  <a:pt x="220853" y="4427728"/>
                  <a:pt x="213233" y="4412488"/>
                </a:cubicBezTo>
                <a:close/>
                <a:moveTo>
                  <a:pt x="6222746" y="4427728"/>
                </a:moveTo>
                <a:cubicBezTo>
                  <a:pt x="6207506" y="4420108"/>
                  <a:pt x="6192266" y="4397248"/>
                  <a:pt x="6199886" y="4374388"/>
                </a:cubicBezTo>
                <a:cubicBezTo>
                  <a:pt x="6207506" y="4359148"/>
                  <a:pt x="6230366" y="4351528"/>
                  <a:pt x="6253226" y="4359148"/>
                </a:cubicBezTo>
                <a:cubicBezTo>
                  <a:pt x="6268466" y="4366768"/>
                  <a:pt x="6283706" y="4382008"/>
                  <a:pt x="6276086" y="4404868"/>
                </a:cubicBezTo>
                <a:cubicBezTo>
                  <a:pt x="6268466" y="4420108"/>
                  <a:pt x="6253226" y="4427728"/>
                  <a:pt x="6237986" y="4427728"/>
                </a:cubicBezTo>
                <a:cubicBezTo>
                  <a:pt x="6230366" y="4427728"/>
                  <a:pt x="6230366" y="4427728"/>
                  <a:pt x="6222746" y="4427728"/>
                </a:cubicBezTo>
                <a:close/>
                <a:moveTo>
                  <a:pt x="144653" y="4206748"/>
                </a:moveTo>
                <a:cubicBezTo>
                  <a:pt x="137033" y="4183888"/>
                  <a:pt x="152273" y="4168648"/>
                  <a:pt x="167513" y="4161028"/>
                </a:cubicBezTo>
                <a:cubicBezTo>
                  <a:pt x="190373" y="4153408"/>
                  <a:pt x="213233" y="4161028"/>
                  <a:pt x="220853" y="4183888"/>
                </a:cubicBezTo>
                <a:cubicBezTo>
                  <a:pt x="220853" y="4206748"/>
                  <a:pt x="213233" y="4229608"/>
                  <a:pt x="190373" y="4229608"/>
                </a:cubicBezTo>
                <a:cubicBezTo>
                  <a:pt x="190373" y="4237228"/>
                  <a:pt x="182753" y="4237228"/>
                  <a:pt x="182753" y="4237228"/>
                </a:cubicBezTo>
                <a:cubicBezTo>
                  <a:pt x="167513" y="4237228"/>
                  <a:pt x="152273" y="4221988"/>
                  <a:pt x="144653" y="4206748"/>
                </a:cubicBezTo>
                <a:close/>
                <a:moveTo>
                  <a:pt x="6298819" y="4221988"/>
                </a:moveTo>
                <a:cubicBezTo>
                  <a:pt x="6275959" y="4221988"/>
                  <a:pt x="6268339" y="4199128"/>
                  <a:pt x="6268339" y="4176268"/>
                </a:cubicBezTo>
                <a:cubicBezTo>
                  <a:pt x="6275959" y="4161028"/>
                  <a:pt x="6298819" y="4145788"/>
                  <a:pt x="6321679" y="4153408"/>
                </a:cubicBezTo>
                <a:cubicBezTo>
                  <a:pt x="6336919" y="4161028"/>
                  <a:pt x="6352159" y="4176268"/>
                  <a:pt x="6344539" y="4199128"/>
                </a:cubicBezTo>
                <a:cubicBezTo>
                  <a:pt x="6336919" y="4214368"/>
                  <a:pt x="6321679" y="4229608"/>
                  <a:pt x="6306439" y="4229608"/>
                </a:cubicBezTo>
                <a:cubicBezTo>
                  <a:pt x="6306439" y="4229608"/>
                  <a:pt x="6298819" y="4229608"/>
                  <a:pt x="6298819" y="4221988"/>
                </a:cubicBezTo>
                <a:close/>
                <a:moveTo>
                  <a:pt x="91440" y="4000881"/>
                </a:moveTo>
                <a:cubicBezTo>
                  <a:pt x="83820" y="3978021"/>
                  <a:pt x="99060" y="3955161"/>
                  <a:pt x="114300" y="3955161"/>
                </a:cubicBezTo>
                <a:cubicBezTo>
                  <a:pt x="137160" y="3947541"/>
                  <a:pt x="160020" y="3962781"/>
                  <a:pt x="160020" y="3978021"/>
                </a:cubicBezTo>
                <a:cubicBezTo>
                  <a:pt x="167640" y="4000881"/>
                  <a:pt x="152400" y="4023741"/>
                  <a:pt x="137160" y="4023741"/>
                </a:cubicBezTo>
                <a:cubicBezTo>
                  <a:pt x="129540" y="4023741"/>
                  <a:pt x="129540" y="4023741"/>
                  <a:pt x="121920" y="4023741"/>
                </a:cubicBezTo>
                <a:cubicBezTo>
                  <a:pt x="106680" y="4023741"/>
                  <a:pt x="91440" y="4016121"/>
                  <a:pt x="91440" y="4000881"/>
                </a:cubicBezTo>
                <a:close/>
                <a:moveTo>
                  <a:pt x="6352286" y="4016121"/>
                </a:moveTo>
                <a:cubicBezTo>
                  <a:pt x="6337046" y="4016121"/>
                  <a:pt x="6321806" y="3993261"/>
                  <a:pt x="6329426" y="3970401"/>
                </a:cubicBezTo>
                <a:cubicBezTo>
                  <a:pt x="6329426" y="3955161"/>
                  <a:pt x="6352286" y="3939921"/>
                  <a:pt x="6375146" y="3947541"/>
                </a:cubicBezTo>
                <a:cubicBezTo>
                  <a:pt x="6390386" y="3947541"/>
                  <a:pt x="6405626" y="3970401"/>
                  <a:pt x="6398006" y="3993261"/>
                </a:cubicBezTo>
                <a:cubicBezTo>
                  <a:pt x="6398006" y="4008501"/>
                  <a:pt x="6382766" y="4023741"/>
                  <a:pt x="6367526" y="4023741"/>
                </a:cubicBezTo>
                <a:cubicBezTo>
                  <a:pt x="6359906" y="4023741"/>
                  <a:pt x="6359906" y="4016121"/>
                  <a:pt x="6352286" y="4016121"/>
                </a:cubicBezTo>
                <a:close/>
                <a:moveTo>
                  <a:pt x="45720" y="3787521"/>
                </a:moveTo>
                <a:cubicBezTo>
                  <a:pt x="38100" y="3764661"/>
                  <a:pt x="53340" y="3741801"/>
                  <a:pt x="76200" y="3741801"/>
                </a:cubicBezTo>
                <a:cubicBezTo>
                  <a:pt x="99060" y="3741801"/>
                  <a:pt x="114300" y="3749421"/>
                  <a:pt x="121920" y="3772281"/>
                </a:cubicBezTo>
                <a:cubicBezTo>
                  <a:pt x="121920" y="3795141"/>
                  <a:pt x="106680" y="3810381"/>
                  <a:pt x="91440" y="3818001"/>
                </a:cubicBezTo>
                <a:cubicBezTo>
                  <a:pt x="83820" y="3818001"/>
                  <a:pt x="83820" y="3818001"/>
                  <a:pt x="83820" y="3818001"/>
                </a:cubicBezTo>
                <a:cubicBezTo>
                  <a:pt x="60960" y="3818001"/>
                  <a:pt x="45720" y="3802761"/>
                  <a:pt x="45720" y="3787521"/>
                </a:cubicBezTo>
                <a:close/>
                <a:moveTo>
                  <a:pt x="6398006" y="3810381"/>
                </a:moveTo>
                <a:cubicBezTo>
                  <a:pt x="6382766" y="3802761"/>
                  <a:pt x="6367526" y="3787521"/>
                  <a:pt x="6367526" y="3764661"/>
                </a:cubicBezTo>
                <a:cubicBezTo>
                  <a:pt x="6375146" y="3741801"/>
                  <a:pt x="6390386" y="3734181"/>
                  <a:pt x="6413246" y="3734181"/>
                </a:cubicBezTo>
                <a:cubicBezTo>
                  <a:pt x="6436106" y="3734181"/>
                  <a:pt x="6443726" y="3757041"/>
                  <a:pt x="6443726" y="3779901"/>
                </a:cubicBezTo>
                <a:cubicBezTo>
                  <a:pt x="6443726" y="3795141"/>
                  <a:pt x="6428486" y="3810381"/>
                  <a:pt x="6405626" y="3810381"/>
                </a:cubicBezTo>
                <a:cubicBezTo>
                  <a:pt x="6405626" y="3810381"/>
                  <a:pt x="6405626" y="3810381"/>
                  <a:pt x="6398006" y="3810381"/>
                </a:cubicBezTo>
                <a:close/>
                <a:moveTo>
                  <a:pt x="15240" y="3574161"/>
                </a:moveTo>
                <a:cubicBezTo>
                  <a:pt x="15240" y="3551301"/>
                  <a:pt x="30480" y="3528441"/>
                  <a:pt x="53340" y="3528441"/>
                </a:cubicBezTo>
                <a:cubicBezTo>
                  <a:pt x="68580" y="3528441"/>
                  <a:pt x="91440" y="3543681"/>
                  <a:pt x="91440" y="3566541"/>
                </a:cubicBezTo>
                <a:cubicBezTo>
                  <a:pt x="91440" y="3581781"/>
                  <a:pt x="76200" y="3604641"/>
                  <a:pt x="60960" y="3604641"/>
                </a:cubicBezTo>
                <a:cubicBezTo>
                  <a:pt x="53340" y="3604641"/>
                  <a:pt x="53340" y="3604641"/>
                  <a:pt x="53340" y="3604641"/>
                </a:cubicBezTo>
                <a:cubicBezTo>
                  <a:pt x="38100" y="3604641"/>
                  <a:pt x="15240" y="3589401"/>
                  <a:pt x="15240" y="3574161"/>
                </a:cubicBezTo>
                <a:close/>
                <a:moveTo>
                  <a:pt x="6428486" y="3597021"/>
                </a:moveTo>
                <a:cubicBezTo>
                  <a:pt x="6413246" y="3597021"/>
                  <a:pt x="6398006" y="3574161"/>
                  <a:pt x="6398006" y="3558921"/>
                </a:cubicBezTo>
                <a:cubicBezTo>
                  <a:pt x="6398006" y="3536061"/>
                  <a:pt x="6420866" y="3520821"/>
                  <a:pt x="6436106" y="3520821"/>
                </a:cubicBezTo>
                <a:cubicBezTo>
                  <a:pt x="6458966" y="3520821"/>
                  <a:pt x="6474206" y="3543681"/>
                  <a:pt x="6474206" y="3566541"/>
                </a:cubicBezTo>
                <a:cubicBezTo>
                  <a:pt x="6474206" y="3581781"/>
                  <a:pt x="6451346" y="3597021"/>
                  <a:pt x="6436106" y="3597021"/>
                </a:cubicBezTo>
                <a:cubicBezTo>
                  <a:pt x="6436106" y="3597021"/>
                  <a:pt x="6428486" y="3597021"/>
                  <a:pt x="6428486" y="3597021"/>
                </a:cubicBezTo>
                <a:close/>
                <a:moveTo>
                  <a:pt x="0" y="3353181"/>
                </a:moveTo>
                <a:cubicBezTo>
                  <a:pt x="0" y="3330321"/>
                  <a:pt x="15240" y="3315081"/>
                  <a:pt x="38100" y="3315081"/>
                </a:cubicBezTo>
                <a:cubicBezTo>
                  <a:pt x="60960" y="3315081"/>
                  <a:pt x="76200" y="3330321"/>
                  <a:pt x="76200" y="3353181"/>
                </a:cubicBezTo>
                <a:cubicBezTo>
                  <a:pt x="76200" y="3376041"/>
                  <a:pt x="60960" y="3391281"/>
                  <a:pt x="38100" y="3391281"/>
                </a:cubicBezTo>
                <a:cubicBezTo>
                  <a:pt x="15240" y="3391281"/>
                  <a:pt x="0" y="3376041"/>
                  <a:pt x="0" y="3353181"/>
                </a:cubicBezTo>
                <a:close/>
                <a:moveTo>
                  <a:pt x="6443599" y="3383661"/>
                </a:moveTo>
                <a:cubicBezTo>
                  <a:pt x="6428359" y="3383661"/>
                  <a:pt x="6413119" y="3368421"/>
                  <a:pt x="6413119" y="3345561"/>
                </a:cubicBezTo>
                <a:cubicBezTo>
                  <a:pt x="6413119" y="3322701"/>
                  <a:pt x="6428359" y="3307461"/>
                  <a:pt x="6451219" y="3307461"/>
                </a:cubicBezTo>
                <a:cubicBezTo>
                  <a:pt x="6474079" y="3307461"/>
                  <a:pt x="6489319" y="3322701"/>
                  <a:pt x="6489319" y="3345561"/>
                </a:cubicBezTo>
                <a:cubicBezTo>
                  <a:pt x="6489319" y="3368421"/>
                  <a:pt x="6466459" y="3383661"/>
                  <a:pt x="6451219" y="3383661"/>
                </a:cubicBezTo>
                <a:cubicBezTo>
                  <a:pt x="6451219" y="3383661"/>
                  <a:pt x="6443599" y="3383661"/>
                  <a:pt x="6443599" y="3383661"/>
                </a:cubicBezTo>
                <a:close/>
                <a:moveTo>
                  <a:pt x="38100" y="3177921"/>
                </a:moveTo>
                <a:cubicBezTo>
                  <a:pt x="15240" y="3177921"/>
                  <a:pt x="0" y="3155061"/>
                  <a:pt x="0" y="3139821"/>
                </a:cubicBezTo>
                <a:cubicBezTo>
                  <a:pt x="0" y="3116961"/>
                  <a:pt x="22860" y="3101721"/>
                  <a:pt x="38100" y="3101721"/>
                </a:cubicBezTo>
                <a:cubicBezTo>
                  <a:pt x="60960" y="3101721"/>
                  <a:pt x="76200" y="3116961"/>
                  <a:pt x="76200" y="3139821"/>
                </a:cubicBezTo>
                <a:cubicBezTo>
                  <a:pt x="76200" y="3162681"/>
                  <a:pt x="60960" y="3177921"/>
                  <a:pt x="38100" y="3177921"/>
                </a:cubicBezTo>
                <a:close/>
                <a:moveTo>
                  <a:pt x="6413246" y="3132201"/>
                </a:moveTo>
                <a:cubicBezTo>
                  <a:pt x="6405626" y="3109341"/>
                  <a:pt x="6428486" y="3094101"/>
                  <a:pt x="6443726" y="3094101"/>
                </a:cubicBezTo>
                <a:cubicBezTo>
                  <a:pt x="6466586" y="3094101"/>
                  <a:pt x="6481826" y="3109341"/>
                  <a:pt x="6489446" y="3132201"/>
                </a:cubicBezTo>
                <a:cubicBezTo>
                  <a:pt x="6489446" y="3147441"/>
                  <a:pt x="6466586" y="3170301"/>
                  <a:pt x="6451346" y="3170301"/>
                </a:cubicBezTo>
                <a:cubicBezTo>
                  <a:pt x="6428486" y="3170301"/>
                  <a:pt x="6413246" y="3155061"/>
                  <a:pt x="6413246" y="3132201"/>
                </a:cubicBezTo>
                <a:close/>
                <a:moveTo>
                  <a:pt x="53340" y="2964561"/>
                </a:moveTo>
                <a:cubicBezTo>
                  <a:pt x="30480" y="2964561"/>
                  <a:pt x="15240" y="2941701"/>
                  <a:pt x="15240" y="2918841"/>
                </a:cubicBezTo>
                <a:cubicBezTo>
                  <a:pt x="15240" y="2903601"/>
                  <a:pt x="38100" y="2888361"/>
                  <a:pt x="53340" y="2888361"/>
                </a:cubicBezTo>
                <a:cubicBezTo>
                  <a:pt x="76200" y="2888361"/>
                  <a:pt x="91440" y="2911221"/>
                  <a:pt x="91440" y="2926461"/>
                </a:cubicBezTo>
                <a:cubicBezTo>
                  <a:pt x="91440" y="2949321"/>
                  <a:pt x="76200" y="2964561"/>
                  <a:pt x="53340" y="2964561"/>
                </a:cubicBezTo>
                <a:close/>
                <a:moveTo>
                  <a:pt x="6398006" y="2918841"/>
                </a:moveTo>
                <a:cubicBezTo>
                  <a:pt x="6390386" y="2903601"/>
                  <a:pt x="6405626" y="2880741"/>
                  <a:pt x="6428486" y="2880741"/>
                </a:cubicBezTo>
                <a:cubicBezTo>
                  <a:pt x="6451346" y="2880741"/>
                  <a:pt x="6466586" y="2895981"/>
                  <a:pt x="6474206" y="2911221"/>
                </a:cubicBezTo>
                <a:cubicBezTo>
                  <a:pt x="6474206" y="2934081"/>
                  <a:pt x="6458966" y="2956941"/>
                  <a:pt x="6436106" y="2956941"/>
                </a:cubicBezTo>
                <a:cubicBezTo>
                  <a:pt x="6413246" y="2956941"/>
                  <a:pt x="6398006" y="2941701"/>
                  <a:pt x="6398006" y="2918841"/>
                </a:cubicBezTo>
                <a:close/>
                <a:moveTo>
                  <a:pt x="76200" y="2751074"/>
                </a:moveTo>
                <a:cubicBezTo>
                  <a:pt x="53340" y="2743454"/>
                  <a:pt x="38100" y="2728214"/>
                  <a:pt x="45720" y="2705354"/>
                </a:cubicBezTo>
                <a:cubicBezTo>
                  <a:pt x="45720" y="2682494"/>
                  <a:pt x="68580" y="2674874"/>
                  <a:pt x="91440" y="2674874"/>
                </a:cubicBezTo>
                <a:cubicBezTo>
                  <a:pt x="106680" y="2674874"/>
                  <a:pt x="121920" y="2697734"/>
                  <a:pt x="121920" y="2720594"/>
                </a:cubicBezTo>
                <a:cubicBezTo>
                  <a:pt x="114300" y="2735834"/>
                  <a:pt x="99060" y="2751074"/>
                  <a:pt x="83820" y="2751074"/>
                </a:cubicBezTo>
                <a:cubicBezTo>
                  <a:pt x="76200" y="2751074"/>
                  <a:pt x="76200" y="2751074"/>
                  <a:pt x="76200" y="2751074"/>
                </a:cubicBezTo>
                <a:close/>
                <a:moveTo>
                  <a:pt x="6367526" y="2712974"/>
                </a:moveTo>
                <a:cubicBezTo>
                  <a:pt x="6359906" y="2690114"/>
                  <a:pt x="6375146" y="2674874"/>
                  <a:pt x="6398006" y="2667254"/>
                </a:cubicBezTo>
                <a:cubicBezTo>
                  <a:pt x="6420866" y="2667254"/>
                  <a:pt x="6436106" y="2674874"/>
                  <a:pt x="6443726" y="2697734"/>
                </a:cubicBezTo>
                <a:cubicBezTo>
                  <a:pt x="6443726" y="2720594"/>
                  <a:pt x="6428486" y="2735834"/>
                  <a:pt x="6413246" y="2743454"/>
                </a:cubicBezTo>
                <a:cubicBezTo>
                  <a:pt x="6405626" y="2743454"/>
                  <a:pt x="6405626" y="2743454"/>
                  <a:pt x="6405626" y="2743454"/>
                </a:cubicBezTo>
                <a:cubicBezTo>
                  <a:pt x="6382766" y="2743454"/>
                  <a:pt x="6367526" y="2728214"/>
                  <a:pt x="6367526" y="2712974"/>
                </a:cubicBezTo>
                <a:close/>
                <a:moveTo>
                  <a:pt x="114300" y="2537714"/>
                </a:moveTo>
                <a:cubicBezTo>
                  <a:pt x="91440" y="2537714"/>
                  <a:pt x="83820" y="2514854"/>
                  <a:pt x="83820" y="2491994"/>
                </a:cubicBezTo>
                <a:cubicBezTo>
                  <a:pt x="91440" y="2476754"/>
                  <a:pt x="114300" y="2461514"/>
                  <a:pt x="129540" y="2469134"/>
                </a:cubicBezTo>
                <a:cubicBezTo>
                  <a:pt x="152400" y="2469134"/>
                  <a:pt x="167640" y="2491994"/>
                  <a:pt x="160020" y="2514854"/>
                </a:cubicBezTo>
                <a:cubicBezTo>
                  <a:pt x="160020" y="2530094"/>
                  <a:pt x="144780" y="2537714"/>
                  <a:pt x="121920" y="2537714"/>
                </a:cubicBezTo>
                <a:cubicBezTo>
                  <a:pt x="121920" y="2537714"/>
                  <a:pt x="121920" y="2537714"/>
                  <a:pt x="114300" y="2537714"/>
                </a:cubicBezTo>
                <a:close/>
                <a:moveTo>
                  <a:pt x="6321806" y="2507234"/>
                </a:moveTo>
                <a:cubicBezTo>
                  <a:pt x="6321806" y="2484374"/>
                  <a:pt x="6329426" y="2461514"/>
                  <a:pt x="6352286" y="2461514"/>
                </a:cubicBezTo>
                <a:cubicBezTo>
                  <a:pt x="6375146" y="2453894"/>
                  <a:pt x="6390386" y="2469134"/>
                  <a:pt x="6398006" y="2484374"/>
                </a:cubicBezTo>
                <a:cubicBezTo>
                  <a:pt x="6405626" y="2507234"/>
                  <a:pt x="6390386" y="2530094"/>
                  <a:pt x="6367526" y="2530094"/>
                </a:cubicBezTo>
                <a:cubicBezTo>
                  <a:pt x="6367526" y="2530094"/>
                  <a:pt x="6367526" y="2530094"/>
                  <a:pt x="6359906" y="2530094"/>
                </a:cubicBezTo>
                <a:cubicBezTo>
                  <a:pt x="6344666" y="2530094"/>
                  <a:pt x="6329426" y="2522474"/>
                  <a:pt x="6321806" y="2507234"/>
                </a:cubicBezTo>
                <a:close/>
                <a:moveTo>
                  <a:pt x="167513" y="2331974"/>
                </a:moveTo>
                <a:cubicBezTo>
                  <a:pt x="152273" y="2324354"/>
                  <a:pt x="137033" y="2301494"/>
                  <a:pt x="144653" y="2286254"/>
                </a:cubicBezTo>
                <a:cubicBezTo>
                  <a:pt x="152273" y="2263394"/>
                  <a:pt x="175133" y="2255774"/>
                  <a:pt x="190373" y="2263394"/>
                </a:cubicBezTo>
                <a:cubicBezTo>
                  <a:pt x="213233" y="2263394"/>
                  <a:pt x="220853" y="2286254"/>
                  <a:pt x="213233" y="2309114"/>
                </a:cubicBezTo>
                <a:cubicBezTo>
                  <a:pt x="213233" y="2324354"/>
                  <a:pt x="197993" y="2331974"/>
                  <a:pt x="182753" y="2331974"/>
                </a:cubicBezTo>
                <a:cubicBezTo>
                  <a:pt x="175133" y="2331974"/>
                  <a:pt x="175133" y="2331974"/>
                  <a:pt x="167513" y="2331974"/>
                </a:cubicBezTo>
                <a:close/>
                <a:moveTo>
                  <a:pt x="6268466" y="2301494"/>
                </a:moveTo>
                <a:cubicBezTo>
                  <a:pt x="6260846" y="2278634"/>
                  <a:pt x="6276086" y="2255774"/>
                  <a:pt x="6291326" y="2255774"/>
                </a:cubicBezTo>
                <a:cubicBezTo>
                  <a:pt x="6314186" y="2248154"/>
                  <a:pt x="6337046" y="2255774"/>
                  <a:pt x="6344666" y="2278634"/>
                </a:cubicBezTo>
                <a:cubicBezTo>
                  <a:pt x="6344666" y="2293874"/>
                  <a:pt x="6337046" y="2316734"/>
                  <a:pt x="6314186" y="2324354"/>
                </a:cubicBezTo>
                <a:cubicBezTo>
                  <a:pt x="6314186" y="2324354"/>
                  <a:pt x="6306566" y="2324354"/>
                  <a:pt x="6306566" y="2324354"/>
                </a:cubicBezTo>
                <a:cubicBezTo>
                  <a:pt x="6291326" y="2324354"/>
                  <a:pt x="6276086" y="2316734"/>
                  <a:pt x="6268466" y="2301494"/>
                </a:cubicBezTo>
                <a:close/>
                <a:moveTo>
                  <a:pt x="236093" y="2126234"/>
                </a:moveTo>
                <a:cubicBezTo>
                  <a:pt x="220853" y="2118614"/>
                  <a:pt x="205613" y="2095754"/>
                  <a:pt x="213233" y="2080514"/>
                </a:cubicBezTo>
                <a:cubicBezTo>
                  <a:pt x="220853" y="2057654"/>
                  <a:pt x="243713" y="2050034"/>
                  <a:pt x="266573" y="2057654"/>
                </a:cubicBezTo>
                <a:cubicBezTo>
                  <a:pt x="281813" y="2065274"/>
                  <a:pt x="297053" y="2088134"/>
                  <a:pt x="289433" y="2103374"/>
                </a:cubicBezTo>
                <a:cubicBezTo>
                  <a:pt x="281813" y="2118614"/>
                  <a:pt x="266573" y="2133854"/>
                  <a:pt x="251333" y="2133854"/>
                </a:cubicBezTo>
                <a:cubicBezTo>
                  <a:pt x="243713" y="2133854"/>
                  <a:pt x="243713" y="2133854"/>
                  <a:pt x="236093" y="2126234"/>
                </a:cubicBezTo>
                <a:close/>
                <a:moveTo>
                  <a:pt x="6199886" y="2103374"/>
                </a:moveTo>
                <a:cubicBezTo>
                  <a:pt x="6192266" y="2080514"/>
                  <a:pt x="6199886" y="2057654"/>
                  <a:pt x="6222746" y="2050034"/>
                </a:cubicBezTo>
                <a:cubicBezTo>
                  <a:pt x="6237986" y="2042414"/>
                  <a:pt x="6260846" y="2050034"/>
                  <a:pt x="6268466" y="2072894"/>
                </a:cubicBezTo>
                <a:cubicBezTo>
                  <a:pt x="6276086" y="2095754"/>
                  <a:pt x="6268466" y="2110994"/>
                  <a:pt x="6245606" y="2118614"/>
                </a:cubicBezTo>
                <a:cubicBezTo>
                  <a:pt x="6245606" y="2126234"/>
                  <a:pt x="6237986" y="2126234"/>
                  <a:pt x="6230366" y="2126234"/>
                </a:cubicBezTo>
                <a:cubicBezTo>
                  <a:pt x="6215126" y="2126234"/>
                  <a:pt x="6207506" y="2118614"/>
                  <a:pt x="6199886" y="2103374"/>
                </a:cubicBezTo>
                <a:close/>
                <a:moveTo>
                  <a:pt x="319913" y="1928114"/>
                </a:moveTo>
                <a:cubicBezTo>
                  <a:pt x="297053" y="1920494"/>
                  <a:pt x="289433" y="1897634"/>
                  <a:pt x="297053" y="1882394"/>
                </a:cubicBezTo>
                <a:cubicBezTo>
                  <a:pt x="312293" y="1859534"/>
                  <a:pt x="335153" y="1851914"/>
                  <a:pt x="350393" y="1859534"/>
                </a:cubicBezTo>
                <a:cubicBezTo>
                  <a:pt x="373253" y="1867154"/>
                  <a:pt x="380873" y="1890014"/>
                  <a:pt x="365633" y="1912874"/>
                </a:cubicBezTo>
                <a:cubicBezTo>
                  <a:pt x="365633" y="1928114"/>
                  <a:pt x="350393" y="1935734"/>
                  <a:pt x="335153" y="1935734"/>
                </a:cubicBezTo>
                <a:cubicBezTo>
                  <a:pt x="327533" y="1935734"/>
                  <a:pt x="327533" y="1935734"/>
                  <a:pt x="319913" y="1928114"/>
                </a:cubicBezTo>
                <a:close/>
                <a:moveTo>
                  <a:pt x="6116193" y="1905254"/>
                </a:moveTo>
                <a:cubicBezTo>
                  <a:pt x="6108573" y="1890014"/>
                  <a:pt x="6116193" y="1867154"/>
                  <a:pt x="6131433" y="1851914"/>
                </a:cubicBezTo>
                <a:cubicBezTo>
                  <a:pt x="6154293" y="1844294"/>
                  <a:pt x="6177153" y="1851914"/>
                  <a:pt x="6184773" y="1874774"/>
                </a:cubicBezTo>
                <a:cubicBezTo>
                  <a:pt x="6192393" y="1890014"/>
                  <a:pt x="6184773" y="1912874"/>
                  <a:pt x="6169533" y="1928114"/>
                </a:cubicBezTo>
                <a:cubicBezTo>
                  <a:pt x="6161913" y="1928114"/>
                  <a:pt x="6154293" y="1928114"/>
                  <a:pt x="6146673" y="1928114"/>
                </a:cubicBezTo>
                <a:cubicBezTo>
                  <a:pt x="6139053" y="1928114"/>
                  <a:pt x="6123813" y="1920494"/>
                  <a:pt x="6116193" y="1905254"/>
                </a:cubicBezTo>
                <a:close/>
                <a:moveTo>
                  <a:pt x="411353" y="1737614"/>
                </a:moveTo>
                <a:cubicBezTo>
                  <a:pt x="396113" y="1729994"/>
                  <a:pt x="388493" y="1707134"/>
                  <a:pt x="396113" y="1684274"/>
                </a:cubicBezTo>
                <a:cubicBezTo>
                  <a:pt x="411353" y="1669034"/>
                  <a:pt x="434213" y="1661414"/>
                  <a:pt x="449453" y="1669034"/>
                </a:cubicBezTo>
                <a:cubicBezTo>
                  <a:pt x="464693" y="1684274"/>
                  <a:pt x="472313" y="1707134"/>
                  <a:pt x="464693" y="1722374"/>
                </a:cubicBezTo>
                <a:cubicBezTo>
                  <a:pt x="457073" y="1737614"/>
                  <a:pt x="441833" y="1745234"/>
                  <a:pt x="434213" y="1745234"/>
                </a:cubicBezTo>
                <a:cubicBezTo>
                  <a:pt x="426593" y="1745234"/>
                  <a:pt x="418973" y="1737614"/>
                  <a:pt x="411353" y="1737614"/>
                </a:cubicBezTo>
                <a:close/>
                <a:moveTo>
                  <a:pt x="6017133" y="1714754"/>
                </a:moveTo>
                <a:cubicBezTo>
                  <a:pt x="6009513" y="1699514"/>
                  <a:pt x="6017133" y="1676654"/>
                  <a:pt x="6032373" y="1669034"/>
                </a:cubicBezTo>
                <a:cubicBezTo>
                  <a:pt x="6055233" y="1653794"/>
                  <a:pt x="6078093" y="1661414"/>
                  <a:pt x="6085713" y="1684274"/>
                </a:cubicBezTo>
                <a:cubicBezTo>
                  <a:pt x="6093333" y="1699514"/>
                  <a:pt x="6093333" y="1722374"/>
                  <a:pt x="6070473" y="1729994"/>
                </a:cubicBezTo>
                <a:cubicBezTo>
                  <a:pt x="6062853" y="1737614"/>
                  <a:pt x="6062853" y="1737614"/>
                  <a:pt x="6055233" y="1737614"/>
                </a:cubicBezTo>
                <a:cubicBezTo>
                  <a:pt x="6039993" y="1737614"/>
                  <a:pt x="6024753" y="1729994"/>
                  <a:pt x="6017133" y="1714754"/>
                </a:cubicBezTo>
                <a:close/>
                <a:moveTo>
                  <a:pt x="517906" y="1554607"/>
                </a:moveTo>
                <a:cubicBezTo>
                  <a:pt x="502666" y="1539367"/>
                  <a:pt x="495046" y="1516507"/>
                  <a:pt x="510286" y="1501267"/>
                </a:cubicBezTo>
                <a:cubicBezTo>
                  <a:pt x="517906" y="1478407"/>
                  <a:pt x="540766" y="1478407"/>
                  <a:pt x="563626" y="1486027"/>
                </a:cubicBezTo>
                <a:cubicBezTo>
                  <a:pt x="578866" y="1501267"/>
                  <a:pt x="586486" y="1524127"/>
                  <a:pt x="571246" y="1539367"/>
                </a:cubicBezTo>
                <a:cubicBezTo>
                  <a:pt x="563626" y="1554607"/>
                  <a:pt x="556006" y="1554607"/>
                  <a:pt x="540766" y="1554607"/>
                </a:cubicBezTo>
                <a:cubicBezTo>
                  <a:pt x="533146" y="1554607"/>
                  <a:pt x="525526" y="1554607"/>
                  <a:pt x="517906" y="1554607"/>
                </a:cubicBezTo>
                <a:close/>
                <a:moveTo>
                  <a:pt x="5910453" y="1539367"/>
                </a:moveTo>
                <a:cubicBezTo>
                  <a:pt x="5902833" y="1516507"/>
                  <a:pt x="5902833" y="1493647"/>
                  <a:pt x="5925693" y="1486027"/>
                </a:cubicBezTo>
                <a:cubicBezTo>
                  <a:pt x="5940933" y="1470787"/>
                  <a:pt x="5963793" y="1478407"/>
                  <a:pt x="5979033" y="1493647"/>
                </a:cubicBezTo>
                <a:cubicBezTo>
                  <a:pt x="5986653" y="1508887"/>
                  <a:pt x="5979033" y="1539367"/>
                  <a:pt x="5963793" y="1546987"/>
                </a:cubicBezTo>
                <a:cubicBezTo>
                  <a:pt x="5956173" y="1554607"/>
                  <a:pt x="5948553" y="1554607"/>
                  <a:pt x="5940933" y="1554607"/>
                </a:cubicBezTo>
                <a:cubicBezTo>
                  <a:pt x="5933313" y="1554607"/>
                  <a:pt x="5918073" y="1546987"/>
                  <a:pt x="5910453" y="1539367"/>
                </a:cubicBezTo>
                <a:close/>
                <a:moveTo>
                  <a:pt x="639826" y="1371727"/>
                </a:moveTo>
                <a:cubicBezTo>
                  <a:pt x="624586" y="1364107"/>
                  <a:pt x="616966" y="1341247"/>
                  <a:pt x="632206" y="1318387"/>
                </a:cubicBezTo>
                <a:cubicBezTo>
                  <a:pt x="647446" y="1303147"/>
                  <a:pt x="670306" y="1303147"/>
                  <a:pt x="685546" y="1310767"/>
                </a:cubicBezTo>
                <a:cubicBezTo>
                  <a:pt x="700786" y="1326007"/>
                  <a:pt x="708406" y="1348867"/>
                  <a:pt x="693166" y="1364107"/>
                </a:cubicBezTo>
                <a:cubicBezTo>
                  <a:pt x="685546" y="1379347"/>
                  <a:pt x="677926" y="1379347"/>
                  <a:pt x="662686" y="1379347"/>
                </a:cubicBezTo>
                <a:cubicBezTo>
                  <a:pt x="655066" y="1379347"/>
                  <a:pt x="647446" y="1379347"/>
                  <a:pt x="639826" y="1371727"/>
                </a:cubicBezTo>
                <a:close/>
                <a:moveTo>
                  <a:pt x="5788660" y="1364107"/>
                </a:moveTo>
                <a:cubicBezTo>
                  <a:pt x="5781040" y="1341247"/>
                  <a:pt x="5781040" y="1318387"/>
                  <a:pt x="5796280" y="1310767"/>
                </a:cubicBezTo>
                <a:cubicBezTo>
                  <a:pt x="5819140" y="1295527"/>
                  <a:pt x="5842000" y="1303147"/>
                  <a:pt x="5849620" y="1318387"/>
                </a:cubicBezTo>
                <a:cubicBezTo>
                  <a:pt x="5864860" y="1333627"/>
                  <a:pt x="5864860" y="1356487"/>
                  <a:pt x="5842000" y="1371727"/>
                </a:cubicBezTo>
                <a:cubicBezTo>
                  <a:pt x="5834380" y="1371727"/>
                  <a:pt x="5826760" y="1379347"/>
                  <a:pt x="5819140" y="1379347"/>
                </a:cubicBezTo>
                <a:cubicBezTo>
                  <a:pt x="5811520" y="1379347"/>
                  <a:pt x="5796280" y="1371727"/>
                  <a:pt x="5788660" y="1364107"/>
                </a:cubicBezTo>
                <a:close/>
                <a:moveTo>
                  <a:pt x="769239" y="1204087"/>
                </a:moveTo>
                <a:cubicBezTo>
                  <a:pt x="753999" y="1188847"/>
                  <a:pt x="753999" y="1165987"/>
                  <a:pt x="769239" y="1150747"/>
                </a:cubicBezTo>
                <a:cubicBezTo>
                  <a:pt x="776859" y="1135507"/>
                  <a:pt x="807339" y="1135507"/>
                  <a:pt x="822579" y="1143127"/>
                </a:cubicBezTo>
                <a:cubicBezTo>
                  <a:pt x="837819" y="1158367"/>
                  <a:pt x="837819" y="1181227"/>
                  <a:pt x="822579" y="1196467"/>
                </a:cubicBezTo>
                <a:cubicBezTo>
                  <a:pt x="814959" y="1211707"/>
                  <a:pt x="807339" y="1211707"/>
                  <a:pt x="792099" y="1211707"/>
                </a:cubicBezTo>
                <a:cubicBezTo>
                  <a:pt x="784479" y="1211707"/>
                  <a:pt x="776859" y="1211707"/>
                  <a:pt x="769239" y="1204087"/>
                </a:cubicBezTo>
                <a:close/>
                <a:moveTo>
                  <a:pt x="5659120" y="1196467"/>
                </a:moveTo>
                <a:cubicBezTo>
                  <a:pt x="5643880" y="1181227"/>
                  <a:pt x="5651500" y="1158367"/>
                  <a:pt x="5666740" y="1143127"/>
                </a:cubicBezTo>
                <a:cubicBezTo>
                  <a:pt x="5681980" y="1127887"/>
                  <a:pt x="5704840" y="1127887"/>
                  <a:pt x="5720080" y="1143127"/>
                </a:cubicBezTo>
                <a:cubicBezTo>
                  <a:pt x="5727700" y="1165987"/>
                  <a:pt x="5727700" y="1188847"/>
                  <a:pt x="5712460" y="1196467"/>
                </a:cubicBezTo>
                <a:cubicBezTo>
                  <a:pt x="5704840" y="1204087"/>
                  <a:pt x="5697220" y="1211707"/>
                  <a:pt x="5689600" y="1211707"/>
                </a:cubicBezTo>
                <a:cubicBezTo>
                  <a:pt x="5674360" y="1211707"/>
                  <a:pt x="5666740" y="1204087"/>
                  <a:pt x="5659120" y="1196467"/>
                </a:cubicBezTo>
                <a:close/>
                <a:moveTo>
                  <a:pt x="914019" y="1044067"/>
                </a:moveTo>
                <a:cubicBezTo>
                  <a:pt x="898779" y="1028827"/>
                  <a:pt x="898779" y="1005967"/>
                  <a:pt x="914019" y="990727"/>
                </a:cubicBezTo>
                <a:cubicBezTo>
                  <a:pt x="929259" y="975487"/>
                  <a:pt x="952119" y="975487"/>
                  <a:pt x="967359" y="990727"/>
                </a:cubicBezTo>
                <a:cubicBezTo>
                  <a:pt x="982599" y="1005967"/>
                  <a:pt x="982599" y="1028827"/>
                  <a:pt x="967359" y="1044067"/>
                </a:cubicBezTo>
                <a:cubicBezTo>
                  <a:pt x="959739" y="1051687"/>
                  <a:pt x="952119" y="1051687"/>
                  <a:pt x="936879" y="1051687"/>
                </a:cubicBezTo>
                <a:cubicBezTo>
                  <a:pt x="929259" y="1051687"/>
                  <a:pt x="921639" y="1051687"/>
                  <a:pt x="914019" y="1044067"/>
                </a:cubicBezTo>
                <a:close/>
                <a:moveTo>
                  <a:pt x="5514467" y="1036447"/>
                </a:moveTo>
                <a:cubicBezTo>
                  <a:pt x="5499227" y="1021207"/>
                  <a:pt x="5506847" y="998347"/>
                  <a:pt x="5514467" y="983107"/>
                </a:cubicBezTo>
                <a:cubicBezTo>
                  <a:pt x="5529707" y="967867"/>
                  <a:pt x="5560187" y="967867"/>
                  <a:pt x="5575427" y="983107"/>
                </a:cubicBezTo>
                <a:cubicBezTo>
                  <a:pt x="5583047" y="998347"/>
                  <a:pt x="5583047" y="1028827"/>
                  <a:pt x="5567807" y="1036447"/>
                </a:cubicBezTo>
                <a:cubicBezTo>
                  <a:pt x="5560187" y="1044067"/>
                  <a:pt x="5552567" y="1051687"/>
                  <a:pt x="5544947" y="1051687"/>
                </a:cubicBezTo>
                <a:cubicBezTo>
                  <a:pt x="5537327" y="1051687"/>
                  <a:pt x="5522087" y="1044067"/>
                  <a:pt x="5514467" y="1036447"/>
                </a:cubicBezTo>
                <a:close/>
                <a:moveTo>
                  <a:pt x="1066292" y="891667"/>
                </a:moveTo>
                <a:cubicBezTo>
                  <a:pt x="1051052" y="876427"/>
                  <a:pt x="1051052" y="853567"/>
                  <a:pt x="1066292" y="838327"/>
                </a:cubicBezTo>
                <a:cubicBezTo>
                  <a:pt x="1081532" y="823087"/>
                  <a:pt x="1104392" y="823087"/>
                  <a:pt x="1119632" y="838327"/>
                </a:cubicBezTo>
                <a:cubicBezTo>
                  <a:pt x="1134872" y="853567"/>
                  <a:pt x="1134872" y="884047"/>
                  <a:pt x="1119632" y="899287"/>
                </a:cubicBezTo>
                <a:cubicBezTo>
                  <a:pt x="1112012" y="899287"/>
                  <a:pt x="1104392" y="906907"/>
                  <a:pt x="1089152" y="906907"/>
                </a:cubicBezTo>
                <a:cubicBezTo>
                  <a:pt x="1081532" y="906907"/>
                  <a:pt x="1073912" y="899287"/>
                  <a:pt x="1066292" y="891667"/>
                </a:cubicBezTo>
                <a:close/>
                <a:moveTo>
                  <a:pt x="5362067" y="891667"/>
                </a:moveTo>
                <a:cubicBezTo>
                  <a:pt x="5346827" y="876427"/>
                  <a:pt x="5346827" y="853567"/>
                  <a:pt x="5362067" y="838327"/>
                </a:cubicBezTo>
                <a:cubicBezTo>
                  <a:pt x="5377307" y="823087"/>
                  <a:pt x="5400167" y="823087"/>
                  <a:pt x="5415407" y="838327"/>
                </a:cubicBezTo>
                <a:cubicBezTo>
                  <a:pt x="5430647" y="845947"/>
                  <a:pt x="5430647" y="876427"/>
                  <a:pt x="5415407" y="891667"/>
                </a:cubicBezTo>
                <a:cubicBezTo>
                  <a:pt x="5407787" y="899287"/>
                  <a:pt x="5400167" y="899287"/>
                  <a:pt x="5392547" y="899287"/>
                </a:cubicBezTo>
                <a:cubicBezTo>
                  <a:pt x="5384927" y="899287"/>
                  <a:pt x="5369687" y="899287"/>
                  <a:pt x="5362067" y="891667"/>
                </a:cubicBezTo>
                <a:close/>
                <a:moveTo>
                  <a:pt x="1226312" y="754507"/>
                </a:moveTo>
                <a:cubicBezTo>
                  <a:pt x="1211072" y="739267"/>
                  <a:pt x="1218692" y="708787"/>
                  <a:pt x="1233932" y="701167"/>
                </a:cubicBezTo>
                <a:cubicBezTo>
                  <a:pt x="1249172" y="685927"/>
                  <a:pt x="1272032" y="685927"/>
                  <a:pt x="1287272" y="708787"/>
                </a:cubicBezTo>
                <a:cubicBezTo>
                  <a:pt x="1302512" y="724027"/>
                  <a:pt x="1294892" y="746887"/>
                  <a:pt x="1279652" y="762127"/>
                </a:cubicBezTo>
                <a:cubicBezTo>
                  <a:pt x="1272032" y="762127"/>
                  <a:pt x="1264412" y="769747"/>
                  <a:pt x="1256792" y="769747"/>
                </a:cubicBezTo>
                <a:cubicBezTo>
                  <a:pt x="1241552" y="769747"/>
                  <a:pt x="1233932" y="762127"/>
                  <a:pt x="1226312" y="754507"/>
                </a:cubicBezTo>
                <a:close/>
                <a:moveTo>
                  <a:pt x="5202174" y="754507"/>
                </a:moveTo>
                <a:cubicBezTo>
                  <a:pt x="5186934" y="739267"/>
                  <a:pt x="5186934" y="716407"/>
                  <a:pt x="5194554" y="701167"/>
                </a:cubicBezTo>
                <a:cubicBezTo>
                  <a:pt x="5209794" y="685927"/>
                  <a:pt x="5232654" y="685927"/>
                  <a:pt x="5247894" y="693547"/>
                </a:cubicBezTo>
                <a:cubicBezTo>
                  <a:pt x="5270754" y="708787"/>
                  <a:pt x="5270754" y="731647"/>
                  <a:pt x="5255514" y="746887"/>
                </a:cubicBezTo>
                <a:cubicBezTo>
                  <a:pt x="5247894" y="762127"/>
                  <a:pt x="5240274" y="762127"/>
                  <a:pt x="5225034" y="762127"/>
                </a:cubicBezTo>
                <a:cubicBezTo>
                  <a:pt x="5217414" y="762127"/>
                  <a:pt x="5209794" y="762127"/>
                  <a:pt x="5202174" y="754507"/>
                </a:cubicBezTo>
                <a:close/>
                <a:moveTo>
                  <a:pt x="1393825" y="624967"/>
                </a:moveTo>
                <a:cubicBezTo>
                  <a:pt x="1386205" y="602107"/>
                  <a:pt x="1386205" y="579247"/>
                  <a:pt x="1409065" y="571627"/>
                </a:cubicBezTo>
                <a:cubicBezTo>
                  <a:pt x="1424305" y="556387"/>
                  <a:pt x="1447165" y="564007"/>
                  <a:pt x="1462405" y="579247"/>
                </a:cubicBezTo>
                <a:cubicBezTo>
                  <a:pt x="1470025" y="594487"/>
                  <a:pt x="1470025" y="617347"/>
                  <a:pt x="1447165" y="632587"/>
                </a:cubicBezTo>
                <a:cubicBezTo>
                  <a:pt x="1439545" y="640207"/>
                  <a:pt x="1439545" y="640207"/>
                  <a:pt x="1431925" y="640207"/>
                </a:cubicBezTo>
                <a:cubicBezTo>
                  <a:pt x="1416685" y="640207"/>
                  <a:pt x="1401445" y="632587"/>
                  <a:pt x="1393825" y="624967"/>
                </a:cubicBezTo>
                <a:close/>
                <a:moveTo>
                  <a:pt x="5034534" y="632587"/>
                </a:moveTo>
                <a:cubicBezTo>
                  <a:pt x="5011674" y="617347"/>
                  <a:pt x="5011674" y="594487"/>
                  <a:pt x="5019294" y="579247"/>
                </a:cubicBezTo>
                <a:cubicBezTo>
                  <a:pt x="5034534" y="556387"/>
                  <a:pt x="5057394" y="556387"/>
                  <a:pt x="5072634" y="564007"/>
                </a:cubicBezTo>
                <a:cubicBezTo>
                  <a:pt x="5095494" y="579247"/>
                  <a:pt x="5095494" y="602107"/>
                  <a:pt x="5087874" y="617347"/>
                </a:cubicBezTo>
                <a:cubicBezTo>
                  <a:pt x="5080254" y="632587"/>
                  <a:pt x="5065014" y="632587"/>
                  <a:pt x="5057394" y="632587"/>
                </a:cubicBezTo>
                <a:cubicBezTo>
                  <a:pt x="5049774" y="632587"/>
                  <a:pt x="5042154" y="632587"/>
                  <a:pt x="5034534" y="632587"/>
                </a:cubicBezTo>
                <a:close/>
                <a:moveTo>
                  <a:pt x="1576578" y="502920"/>
                </a:moveTo>
                <a:cubicBezTo>
                  <a:pt x="1561338" y="487680"/>
                  <a:pt x="1568958" y="464820"/>
                  <a:pt x="1591818" y="449580"/>
                </a:cubicBezTo>
                <a:cubicBezTo>
                  <a:pt x="1607058" y="441960"/>
                  <a:pt x="1629918" y="449580"/>
                  <a:pt x="1637538" y="464820"/>
                </a:cubicBezTo>
                <a:cubicBezTo>
                  <a:pt x="1652778" y="487680"/>
                  <a:pt x="1645158" y="510540"/>
                  <a:pt x="1629918" y="518160"/>
                </a:cubicBezTo>
                <a:cubicBezTo>
                  <a:pt x="1622298" y="525780"/>
                  <a:pt x="1614678" y="525780"/>
                  <a:pt x="1607058" y="525780"/>
                </a:cubicBezTo>
                <a:cubicBezTo>
                  <a:pt x="1591818" y="525780"/>
                  <a:pt x="1584198" y="518160"/>
                  <a:pt x="1576578" y="502920"/>
                </a:cubicBezTo>
                <a:close/>
                <a:moveTo>
                  <a:pt x="4851781" y="518160"/>
                </a:moveTo>
                <a:cubicBezTo>
                  <a:pt x="4836541" y="502920"/>
                  <a:pt x="4828921" y="480060"/>
                  <a:pt x="4844161" y="464820"/>
                </a:cubicBezTo>
                <a:cubicBezTo>
                  <a:pt x="4851781" y="441960"/>
                  <a:pt x="4874641" y="441960"/>
                  <a:pt x="4889881" y="449580"/>
                </a:cubicBezTo>
                <a:cubicBezTo>
                  <a:pt x="4912741" y="457200"/>
                  <a:pt x="4920361" y="487680"/>
                  <a:pt x="4905121" y="502920"/>
                </a:cubicBezTo>
                <a:cubicBezTo>
                  <a:pt x="4897501" y="510540"/>
                  <a:pt x="4889881" y="518160"/>
                  <a:pt x="4874641" y="518160"/>
                </a:cubicBezTo>
                <a:cubicBezTo>
                  <a:pt x="4867021" y="518160"/>
                  <a:pt x="4859401" y="518160"/>
                  <a:pt x="4851781" y="518160"/>
                </a:cubicBezTo>
                <a:close/>
                <a:moveTo>
                  <a:pt x="1759458" y="396240"/>
                </a:moveTo>
                <a:cubicBezTo>
                  <a:pt x="1751838" y="381000"/>
                  <a:pt x="1759458" y="358140"/>
                  <a:pt x="1782318" y="350520"/>
                </a:cubicBezTo>
                <a:cubicBezTo>
                  <a:pt x="1797558" y="335280"/>
                  <a:pt x="1820418" y="342900"/>
                  <a:pt x="1828038" y="365760"/>
                </a:cubicBezTo>
                <a:cubicBezTo>
                  <a:pt x="1835658" y="381000"/>
                  <a:pt x="1835658" y="403860"/>
                  <a:pt x="1812798" y="419100"/>
                </a:cubicBezTo>
                <a:cubicBezTo>
                  <a:pt x="1805178" y="419100"/>
                  <a:pt x="1805178" y="419100"/>
                  <a:pt x="1797558" y="419100"/>
                </a:cubicBezTo>
                <a:cubicBezTo>
                  <a:pt x="1782318" y="419100"/>
                  <a:pt x="1767078" y="411480"/>
                  <a:pt x="1759458" y="396240"/>
                </a:cubicBezTo>
                <a:close/>
                <a:moveTo>
                  <a:pt x="4669028" y="411480"/>
                </a:moveTo>
                <a:cubicBezTo>
                  <a:pt x="4646168" y="403860"/>
                  <a:pt x="4646168" y="381000"/>
                  <a:pt x="4653788" y="365760"/>
                </a:cubicBezTo>
                <a:cubicBezTo>
                  <a:pt x="4661408" y="342900"/>
                  <a:pt x="4684268" y="335280"/>
                  <a:pt x="4699508" y="342900"/>
                </a:cubicBezTo>
                <a:cubicBezTo>
                  <a:pt x="4722368" y="358140"/>
                  <a:pt x="4729988" y="381000"/>
                  <a:pt x="4722368" y="396240"/>
                </a:cubicBezTo>
                <a:cubicBezTo>
                  <a:pt x="4714748" y="411480"/>
                  <a:pt x="4699508" y="419100"/>
                  <a:pt x="4684268" y="419100"/>
                </a:cubicBezTo>
                <a:cubicBezTo>
                  <a:pt x="4676648" y="419100"/>
                  <a:pt x="4676648" y="419100"/>
                  <a:pt x="4669028" y="411480"/>
                </a:cubicBezTo>
                <a:close/>
                <a:moveTo>
                  <a:pt x="1957451" y="304800"/>
                </a:moveTo>
                <a:cubicBezTo>
                  <a:pt x="1949831" y="289560"/>
                  <a:pt x="1957451" y="266700"/>
                  <a:pt x="1972691" y="259080"/>
                </a:cubicBezTo>
                <a:cubicBezTo>
                  <a:pt x="1995551" y="251460"/>
                  <a:pt x="2018411" y="259080"/>
                  <a:pt x="2026031" y="274320"/>
                </a:cubicBezTo>
                <a:cubicBezTo>
                  <a:pt x="2033651" y="297180"/>
                  <a:pt x="2026031" y="320040"/>
                  <a:pt x="2003171" y="327660"/>
                </a:cubicBezTo>
                <a:cubicBezTo>
                  <a:pt x="2003171" y="327660"/>
                  <a:pt x="1995551" y="327660"/>
                  <a:pt x="1987931" y="327660"/>
                </a:cubicBezTo>
                <a:cubicBezTo>
                  <a:pt x="1972691" y="327660"/>
                  <a:pt x="1957451" y="320040"/>
                  <a:pt x="1957451" y="304800"/>
                </a:cubicBezTo>
                <a:close/>
                <a:moveTo>
                  <a:pt x="4478528" y="327660"/>
                </a:moveTo>
                <a:cubicBezTo>
                  <a:pt x="4455668" y="312420"/>
                  <a:pt x="4448048" y="297180"/>
                  <a:pt x="4455668" y="274320"/>
                </a:cubicBezTo>
                <a:cubicBezTo>
                  <a:pt x="4463288" y="251460"/>
                  <a:pt x="4486148" y="243840"/>
                  <a:pt x="4509008" y="251460"/>
                </a:cubicBezTo>
                <a:cubicBezTo>
                  <a:pt x="4524248" y="259080"/>
                  <a:pt x="4531868" y="281940"/>
                  <a:pt x="4524248" y="304800"/>
                </a:cubicBezTo>
                <a:cubicBezTo>
                  <a:pt x="4516628" y="320040"/>
                  <a:pt x="4509008" y="327660"/>
                  <a:pt x="4493768" y="327660"/>
                </a:cubicBezTo>
                <a:cubicBezTo>
                  <a:pt x="4486148" y="327660"/>
                  <a:pt x="4478528" y="327660"/>
                  <a:pt x="4478528" y="327660"/>
                </a:cubicBezTo>
                <a:close/>
                <a:moveTo>
                  <a:pt x="2155444" y="228600"/>
                </a:moveTo>
                <a:cubicBezTo>
                  <a:pt x="2147824" y="205740"/>
                  <a:pt x="2155444" y="182880"/>
                  <a:pt x="2178304" y="175260"/>
                </a:cubicBezTo>
                <a:cubicBezTo>
                  <a:pt x="2193544" y="175260"/>
                  <a:pt x="2216404" y="182880"/>
                  <a:pt x="2224024" y="205740"/>
                </a:cubicBezTo>
                <a:cubicBezTo>
                  <a:pt x="2231644" y="220980"/>
                  <a:pt x="2224024" y="243840"/>
                  <a:pt x="2201164" y="251460"/>
                </a:cubicBezTo>
                <a:cubicBezTo>
                  <a:pt x="2201164" y="251460"/>
                  <a:pt x="2193544" y="251460"/>
                  <a:pt x="2185924" y="251460"/>
                </a:cubicBezTo>
                <a:cubicBezTo>
                  <a:pt x="2170684" y="251460"/>
                  <a:pt x="2155444" y="243840"/>
                  <a:pt x="2155444" y="228600"/>
                </a:cubicBezTo>
                <a:close/>
                <a:moveTo>
                  <a:pt x="4280535" y="251460"/>
                </a:moveTo>
                <a:cubicBezTo>
                  <a:pt x="4257675" y="243840"/>
                  <a:pt x="4250055" y="220980"/>
                  <a:pt x="4257675" y="198120"/>
                </a:cubicBezTo>
                <a:cubicBezTo>
                  <a:pt x="4265295" y="182880"/>
                  <a:pt x="4280535" y="167640"/>
                  <a:pt x="4303395" y="175260"/>
                </a:cubicBezTo>
                <a:cubicBezTo>
                  <a:pt x="4326255" y="182880"/>
                  <a:pt x="4333875" y="205740"/>
                  <a:pt x="4326255" y="220980"/>
                </a:cubicBezTo>
                <a:cubicBezTo>
                  <a:pt x="4318635" y="243840"/>
                  <a:pt x="4303395" y="251460"/>
                  <a:pt x="4288155" y="251460"/>
                </a:cubicBezTo>
                <a:cubicBezTo>
                  <a:pt x="4288155" y="251460"/>
                  <a:pt x="4280535" y="251460"/>
                  <a:pt x="4280535" y="251460"/>
                </a:cubicBezTo>
                <a:close/>
                <a:moveTo>
                  <a:pt x="2353564" y="160020"/>
                </a:moveTo>
                <a:cubicBezTo>
                  <a:pt x="2353564" y="137160"/>
                  <a:pt x="2361184" y="121920"/>
                  <a:pt x="2384044" y="114300"/>
                </a:cubicBezTo>
                <a:cubicBezTo>
                  <a:pt x="2406904" y="106680"/>
                  <a:pt x="2422144" y="121920"/>
                  <a:pt x="2429764" y="137160"/>
                </a:cubicBezTo>
                <a:cubicBezTo>
                  <a:pt x="2437384" y="160020"/>
                  <a:pt x="2422144" y="182880"/>
                  <a:pt x="2406904" y="190500"/>
                </a:cubicBezTo>
                <a:cubicBezTo>
                  <a:pt x="2399284" y="190500"/>
                  <a:pt x="2399284" y="190500"/>
                  <a:pt x="2391664" y="190500"/>
                </a:cubicBezTo>
                <a:cubicBezTo>
                  <a:pt x="2376424" y="190500"/>
                  <a:pt x="2361184" y="175260"/>
                  <a:pt x="2353564" y="160020"/>
                </a:cubicBezTo>
                <a:close/>
                <a:moveTo>
                  <a:pt x="4074922" y="182880"/>
                </a:moveTo>
                <a:cubicBezTo>
                  <a:pt x="4059682" y="182880"/>
                  <a:pt x="4044442" y="160020"/>
                  <a:pt x="4052062" y="137160"/>
                </a:cubicBezTo>
                <a:cubicBezTo>
                  <a:pt x="4052062" y="121920"/>
                  <a:pt x="4074922" y="106680"/>
                  <a:pt x="4097782" y="114300"/>
                </a:cubicBezTo>
                <a:cubicBezTo>
                  <a:pt x="4120642" y="114300"/>
                  <a:pt x="4128262" y="137160"/>
                  <a:pt x="4120642" y="160020"/>
                </a:cubicBezTo>
                <a:cubicBezTo>
                  <a:pt x="4120642" y="175260"/>
                  <a:pt x="4105402" y="190500"/>
                  <a:pt x="4090162" y="190500"/>
                </a:cubicBezTo>
                <a:cubicBezTo>
                  <a:pt x="4082542" y="190500"/>
                  <a:pt x="4082542" y="182880"/>
                  <a:pt x="4074922" y="182880"/>
                </a:cubicBezTo>
                <a:close/>
                <a:moveTo>
                  <a:pt x="2566797" y="106680"/>
                </a:moveTo>
                <a:cubicBezTo>
                  <a:pt x="2559177" y="91440"/>
                  <a:pt x="2574417" y="68580"/>
                  <a:pt x="2597277" y="60960"/>
                </a:cubicBezTo>
                <a:cubicBezTo>
                  <a:pt x="2612517" y="60960"/>
                  <a:pt x="2635377" y="76200"/>
                  <a:pt x="2635377" y="91440"/>
                </a:cubicBezTo>
                <a:cubicBezTo>
                  <a:pt x="2642997" y="114300"/>
                  <a:pt x="2627757" y="137160"/>
                  <a:pt x="2612517" y="137160"/>
                </a:cubicBezTo>
                <a:cubicBezTo>
                  <a:pt x="2604897" y="137160"/>
                  <a:pt x="2604897" y="137160"/>
                  <a:pt x="2604897" y="137160"/>
                </a:cubicBezTo>
                <a:cubicBezTo>
                  <a:pt x="2582037" y="137160"/>
                  <a:pt x="2566797" y="129540"/>
                  <a:pt x="2566797" y="106680"/>
                </a:cubicBezTo>
                <a:close/>
                <a:moveTo>
                  <a:pt x="3869182" y="137160"/>
                </a:moveTo>
                <a:cubicBezTo>
                  <a:pt x="3846322" y="129540"/>
                  <a:pt x="3838702" y="114300"/>
                  <a:pt x="3838702" y="91440"/>
                </a:cubicBezTo>
                <a:cubicBezTo>
                  <a:pt x="3846322" y="68580"/>
                  <a:pt x="3861562" y="60960"/>
                  <a:pt x="3884422" y="60960"/>
                </a:cubicBezTo>
                <a:cubicBezTo>
                  <a:pt x="3907282" y="68580"/>
                  <a:pt x="3922522" y="83820"/>
                  <a:pt x="3914902" y="106680"/>
                </a:cubicBezTo>
                <a:cubicBezTo>
                  <a:pt x="3914902" y="121920"/>
                  <a:pt x="3899662" y="137160"/>
                  <a:pt x="3876802" y="137160"/>
                </a:cubicBezTo>
                <a:cubicBezTo>
                  <a:pt x="3876802" y="137160"/>
                  <a:pt x="3876802" y="137160"/>
                  <a:pt x="3869182" y="137160"/>
                </a:cubicBezTo>
                <a:close/>
                <a:moveTo>
                  <a:pt x="2772410" y="68580"/>
                </a:moveTo>
                <a:cubicBezTo>
                  <a:pt x="2772410" y="45720"/>
                  <a:pt x="2787650" y="30480"/>
                  <a:pt x="2810510" y="30480"/>
                </a:cubicBezTo>
                <a:cubicBezTo>
                  <a:pt x="2825750" y="22860"/>
                  <a:pt x="2848610" y="38100"/>
                  <a:pt x="2848610" y="60960"/>
                </a:cubicBezTo>
                <a:cubicBezTo>
                  <a:pt x="2856230" y="83820"/>
                  <a:pt x="2840990" y="99060"/>
                  <a:pt x="2818130" y="106680"/>
                </a:cubicBezTo>
                <a:cubicBezTo>
                  <a:pt x="2818130" y="106680"/>
                  <a:pt x="2818130" y="106680"/>
                  <a:pt x="2810510" y="106680"/>
                </a:cubicBezTo>
                <a:cubicBezTo>
                  <a:pt x="2795270" y="106680"/>
                  <a:pt x="2780030" y="91440"/>
                  <a:pt x="2772410" y="68580"/>
                </a:cubicBezTo>
                <a:close/>
                <a:moveTo>
                  <a:pt x="3663569" y="99060"/>
                </a:moveTo>
                <a:cubicBezTo>
                  <a:pt x="3640709" y="99060"/>
                  <a:pt x="3625469" y="83820"/>
                  <a:pt x="3633089" y="60960"/>
                </a:cubicBezTo>
                <a:cubicBezTo>
                  <a:pt x="3633089" y="38100"/>
                  <a:pt x="3648329" y="22860"/>
                  <a:pt x="3671189" y="22860"/>
                </a:cubicBezTo>
                <a:cubicBezTo>
                  <a:pt x="3694049" y="30480"/>
                  <a:pt x="3709289" y="45720"/>
                  <a:pt x="3701669" y="68580"/>
                </a:cubicBezTo>
                <a:cubicBezTo>
                  <a:pt x="3701669" y="91440"/>
                  <a:pt x="3686429" y="99060"/>
                  <a:pt x="3663569" y="99060"/>
                </a:cubicBezTo>
                <a:close/>
                <a:moveTo>
                  <a:pt x="2985770" y="45720"/>
                </a:moveTo>
                <a:cubicBezTo>
                  <a:pt x="2985770" y="22860"/>
                  <a:pt x="3001010" y="7620"/>
                  <a:pt x="3023870" y="7620"/>
                </a:cubicBezTo>
                <a:cubicBezTo>
                  <a:pt x="3046730" y="7620"/>
                  <a:pt x="3061970" y="22860"/>
                  <a:pt x="3061970" y="38100"/>
                </a:cubicBezTo>
                <a:cubicBezTo>
                  <a:pt x="3061970" y="60960"/>
                  <a:pt x="3046730" y="83820"/>
                  <a:pt x="3031490" y="83820"/>
                </a:cubicBezTo>
                <a:cubicBezTo>
                  <a:pt x="3031490" y="83820"/>
                  <a:pt x="3023870" y="83820"/>
                  <a:pt x="3023870" y="83820"/>
                </a:cubicBezTo>
                <a:cubicBezTo>
                  <a:pt x="3008630" y="83820"/>
                  <a:pt x="2985770" y="68580"/>
                  <a:pt x="2985770" y="45720"/>
                </a:cubicBezTo>
                <a:close/>
                <a:moveTo>
                  <a:pt x="3450336" y="83820"/>
                </a:moveTo>
                <a:cubicBezTo>
                  <a:pt x="3427476" y="76200"/>
                  <a:pt x="3412236" y="60960"/>
                  <a:pt x="3412236" y="38100"/>
                </a:cubicBezTo>
                <a:cubicBezTo>
                  <a:pt x="3419856" y="22860"/>
                  <a:pt x="3435096" y="0"/>
                  <a:pt x="3457956" y="7620"/>
                </a:cubicBezTo>
                <a:cubicBezTo>
                  <a:pt x="3480816" y="7620"/>
                  <a:pt x="3496056" y="22860"/>
                  <a:pt x="3488436" y="45720"/>
                </a:cubicBezTo>
                <a:cubicBezTo>
                  <a:pt x="3488436" y="68580"/>
                  <a:pt x="3473196" y="83820"/>
                  <a:pt x="3450336" y="83820"/>
                </a:cubicBezTo>
                <a:close/>
                <a:moveTo>
                  <a:pt x="3199003" y="38100"/>
                </a:moveTo>
                <a:cubicBezTo>
                  <a:pt x="3199003" y="15240"/>
                  <a:pt x="3221863" y="0"/>
                  <a:pt x="3237103" y="0"/>
                </a:cubicBezTo>
                <a:cubicBezTo>
                  <a:pt x="3259963" y="0"/>
                  <a:pt x="3275203" y="15240"/>
                  <a:pt x="3275203" y="38100"/>
                </a:cubicBezTo>
                <a:cubicBezTo>
                  <a:pt x="3275203" y="60960"/>
                  <a:pt x="3259963" y="76200"/>
                  <a:pt x="3237103" y="76200"/>
                </a:cubicBezTo>
                <a:cubicBezTo>
                  <a:pt x="3221863" y="76200"/>
                  <a:pt x="3199003" y="60960"/>
                  <a:pt x="3199003" y="3810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6" name="Google Shape;606;p22"/>
          <p:cNvGrpSpPr/>
          <p:nvPr/>
        </p:nvGrpSpPr>
        <p:grpSpPr>
          <a:xfrm>
            <a:off x="6576398" y="7765825"/>
            <a:ext cx="541874" cy="541874"/>
            <a:chOff x="0" y="0"/>
            <a:chExt cx="812800" cy="812800"/>
          </a:xfrm>
        </p:grpSpPr>
        <p:sp>
          <p:nvSpPr>
            <p:cNvPr id="607" name="Google Shape;607;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2"/>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09" name="Google Shape;609;p22"/>
          <p:cNvGrpSpPr/>
          <p:nvPr/>
        </p:nvGrpSpPr>
        <p:grpSpPr>
          <a:xfrm>
            <a:off x="7415587" y="5710932"/>
            <a:ext cx="541874" cy="541874"/>
            <a:chOff x="0" y="0"/>
            <a:chExt cx="812800" cy="812800"/>
          </a:xfrm>
        </p:grpSpPr>
        <p:sp>
          <p:nvSpPr>
            <p:cNvPr id="610" name="Google Shape;610;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2"/>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12" name="Google Shape;612;p22"/>
          <p:cNvGrpSpPr/>
          <p:nvPr/>
        </p:nvGrpSpPr>
        <p:grpSpPr>
          <a:xfrm>
            <a:off x="7118272" y="3689780"/>
            <a:ext cx="541874" cy="541874"/>
            <a:chOff x="0" y="0"/>
            <a:chExt cx="812800" cy="812800"/>
          </a:xfrm>
        </p:grpSpPr>
        <p:sp>
          <p:nvSpPr>
            <p:cNvPr id="613" name="Google Shape;613;p2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2"/>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15" name="Google Shape;615;p22"/>
          <p:cNvSpPr/>
          <p:nvPr/>
        </p:nvSpPr>
        <p:spPr>
          <a:xfrm>
            <a:off x="2241045" y="2735150"/>
            <a:ext cx="4606290" cy="5905500"/>
          </a:xfrm>
          <a:custGeom>
            <a:rect b="b" l="l" r="r" t="t"/>
            <a:pathLst>
              <a:path extrusionOk="0" h="5905500" w="4606290">
                <a:moveTo>
                  <a:pt x="0" y="0"/>
                </a:moveTo>
                <a:lnTo>
                  <a:pt x="4606290" y="0"/>
                </a:lnTo>
                <a:lnTo>
                  <a:pt x="4606290" y="5905500"/>
                </a:lnTo>
                <a:lnTo>
                  <a:pt x="0" y="5905500"/>
                </a:lnTo>
                <a:lnTo>
                  <a:pt x="0" y="0"/>
                </a:lnTo>
                <a:close/>
              </a:path>
            </a:pathLst>
          </a:custGeom>
          <a:blipFill rotWithShape="1">
            <a:blip r:embed="rId4">
              <a:alphaModFix/>
            </a:blip>
            <a:stretch>
              <a:fillRect b="0" l="0" r="0" t="0"/>
            </a:stretch>
          </a:blipFill>
          <a:ln>
            <a:noFill/>
          </a:ln>
        </p:spPr>
      </p:sp>
      <p:sp>
        <p:nvSpPr>
          <p:cNvPr id="616" name="Google Shape;616;p22"/>
          <p:cNvSpPr txBox="1"/>
          <p:nvPr/>
        </p:nvSpPr>
        <p:spPr>
          <a:xfrm>
            <a:off x="8250750" y="2249235"/>
            <a:ext cx="1320833" cy="96942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670" u="none" cap="none" strike="noStrike">
                <a:solidFill>
                  <a:srgbClr val="FFFFFF"/>
                </a:solidFill>
                <a:latin typeface="Montserrat"/>
                <a:ea typeface="Montserrat"/>
                <a:cs typeface="Montserrat"/>
                <a:sym typeface="Montserrat"/>
              </a:rPr>
              <a:t>01</a:t>
            </a:r>
            <a:endParaRPr/>
          </a:p>
        </p:txBody>
      </p:sp>
      <p:sp>
        <p:nvSpPr>
          <p:cNvPr id="617" name="Google Shape;617;p22"/>
          <p:cNvSpPr txBox="1"/>
          <p:nvPr/>
        </p:nvSpPr>
        <p:spPr>
          <a:xfrm>
            <a:off x="9078420" y="5183734"/>
            <a:ext cx="1320833" cy="96942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670" u="none" cap="none" strike="noStrike">
                <a:solidFill>
                  <a:srgbClr val="FFFFFF"/>
                </a:solidFill>
                <a:latin typeface="Montserrat"/>
                <a:ea typeface="Montserrat"/>
                <a:cs typeface="Montserrat"/>
                <a:sym typeface="Montserrat"/>
              </a:rPr>
              <a:t>02</a:t>
            </a:r>
            <a:endParaRPr/>
          </a:p>
        </p:txBody>
      </p:sp>
      <p:sp>
        <p:nvSpPr>
          <p:cNvPr id="618" name="Google Shape;618;p22"/>
          <p:cNvSpPr txBox="1"/>
          <p:nvPr/>
        </p:nvSpPr>
        <p:spPr>
          <a:xfrm>
            <a:off x="8179188" y="8100158"/>
            <a:ext cx="1320833" cy="96942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670" u="none" cap="none" strike="noStrike">
                <a:solidFill>
                  <a:srgbClr val="FFFFFF"/>
                </a:solidFill>
                <a:latin typeface="Montserrat"/>
                <a:ea typeface="Montserrat"/>
                <a:cs typeface="Montserrat"/>
                <a:sym typeface="Montserrat"/>
              </a:rPr>
              <a:t>03</a:t>
            </a:r>
            <a:endParaRPr/>
          </a:p>
        </p:txBody>
      </p:sp>
      <p:sp>
        <p:nvSpPr>
          <p:cNvPr id="619" name="Google Shape;619;p22"/>
          <p:cNvSpPr txBox="1"/>
          <p:nvPr/>
        </p:nvSpPr>
        <p:spPr>
          <a:xfrm>
            <a:off x="10208670" y="2109758"/>
            <a:ext cx="7404971" cy="1456315"/>
          </a:xfrm>
          <a:prstGeom prst="rect">
            <a:avLst/>
          </a:prstGeom>
          <a:noFill/>
          <a:ln>
            <a:noFill/>
          </a:ln>
        </p:spPr>
        <p:txBody>
          <a:bodyPr anchorCtr="0" anchor="t" bIns="0" lIns="0" spcFirstLastPara="1" rIns="0" wrap="square" tIns="0">
            <a:spAutoFit/>
          </a:bodyPr>
          <a:lstStyle/>
          <a:p>
            <a:pPr indent="0" lvl="0" marL="0" marR="0" rtl="0" algn="l">
              <a:lnSpc>
                <a:spcPct val="124983"/>
              </a:lnSpc>
              <a:spcBef>
                <a:spcPts val="0"/>
              </a:spcBef>
              <a:spcAft>
                <a:spcPts val="0"/>
              </a:spcAft>
              <a:buNone/>
            </a:pPr>
            <a:r>
              <a:rPr b="0" i="0" lang="en-US" sz="4659" u="none" cap="none" strike="noStrike">
                <a:solidFill>
                  <a:srgbClr val="FFFFFF"/>
                </a:solidFill>
                <a:latin typeface="Noto Sans TC"/>
                <a:ea typeface="Noto Sans TC"/>
                <a:cs typeface="Noto Sans TC"/>
                <a:sym typeface="Noto Sans TC"/>
              </a:rPr>
              <a:t>能夠比較兩項不同的事物，並加以解釋</a:t>
            </a:r>
            <a:endParaRPr/>
          </a:p>
        </p:txBody>
      </p:sp>
      <p:sp>
        <p:nvSpPr>
          <p:cNvPr id="620" name="Google Shape;620;p22"/>
          <p:cNvSpPr txBox="1"/>
          <p:nvPr/>
        </p:nvSpPr>
        <p:spPr>
          <a:xfrm>
            <a:off x="11015741" y="5101928"/>
            <a:ext cx="6597900" cy="1456315"/>
          </a:xfrm>
          <a:prstGeom prst="rect">
            <a:avLst/>
          </a:prstGeom>
          <a:noFill/>
          <a:ln>
            <a:noFill/>
          </a:ln>
        </p:spPr>
        <p:txBody>
          <a:bodyPr anchorCtr="0" anchor="t" bIns="0" lIns="0" spcFirstLastPara="1" rIns="0" wrap="square" tIns="0">
            <a:spAutoFit/>
          </a:bodyPr>
          <a:lstStyle/>
          <a:p>
            <a:pPr indent="0" lvl="0" marL="0" marR="0" rtl="0" algn="l">
              <a:lnSpc>
                <a:spcPct val="124983"/>
              </a:lnSpc>
              <a:spcBef>
                <a:spcPts val="0"/>
              </a:spcBef>
              <a:spcAft>
                <a:spcPts val="0"/>
              </a:spcAft>
              <a:buNone/>
            </a:pPr>
            <a:r>
              <a:rPr b="0" i="0" lang="en-US" sz="4659" u="none" cap="none" strike="noStrike">
                <a:solidFill>
                  <a:srgbClr val="FFFFFF"/>
                </a:solidFill>
                <a:latin typeface="Noto Sans TC"/>
                <a:ea typeface="Noto Sans TC"/>
                <a:cs typeface="Noto Sans TC"/>
                <a:sym typeface="Noto Sans TC"/>
              </a:rPr>
              <a:t>快速回答問題，並可按之前的回答有更深入的解釋</a:t>
            </a:r>
            <a:endParaRPr/>
          </a:p>
        </p:txBody>
      </p:sp>
      <p:sp>
        <p:nvSpPr>
          <p:cNvPr id="621" name="Google Shape;621;p22"/>
          <p:cNvSpPr txBox="1"/>
          <p:nvPr/>
        </p:nvSpPr>
        <p:spPr>
          <a:xfrm>
            <a:off x="10132470" y="7960682"/>
            <a:ext cx="7773687" cy="1456315"/>
          </a:xfrm>
          <a:prstGeom prst="rect">
            <a:avLst/>
          </a:prstGeom>
          <a:noFill/>
          <a:ln>
            <a:noFill/>
          </a:ln>
        </p:spPr>
        <p:txBody>
          <a:bodyPr anchorCtr="0" anchor="t" bIns="0" lIns="0" spcFirstLastPara="1" rIns="0" wrap="square" tIns="0">
            <a:spAutoFit/>
          </a:bodyPr>
          <a:lstStyle/>
          <a:p>
            <a:pPr indent="0" lvl="0" marL="0" marR="0" rtl="0" algn="l">
              <a:lnSpc>
                <a:spcPct val="124983"/>
              </a:lnSpc>
              <a:spcBef>
                <a:spcPts val="0"/>
              </a:spcBef>
              <a:spcAft>
                <a:spcPts val="0"/>
              </a:spcAft>
              <a:buNone/>
            </a:pPr>
            <a:r>
              <a:rPr b="0" i="0" lang="en-US" sz="4659" u="none" cap="none" strike="noStrike">
                <a:solidFill>
                  <a:srgbClr val="FFFFFF"/>
                </a:solidFill>
                <a:latin typeface="Noto Sans TC"/>
                <a:ea typeface="Noto Sans TC"/>
                <a:cs typeface="Noto Sans TC"/>
                <a:sym typeface="Noto Sans TC"/>
              </a:rPr>
              <a:t>根據指令並創新所要的內容，發崛更多可能性</a:t>
            </a:r>
            <a:endParaRPr/>
          </a:p>
        </p:txBody>
      </p:sp>
      <p:sp>
        <p:nvSpPr>
          <p:cNvPr id="622" name="Google Shape;622;p22"/>
          <p:cNvSpPr txBox="1"/>
          <p:nvPr/>
        </p:nvSpPr>
        <p:spPr>
          <a:xfrm>
            <a:off x="702188" y="659890"/>
            <a:ext cx="8779825" cy="1005833"/>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b="1" i="0" lang="en-US" sz="7299" u="none" cap="none" strike="noStrike">
                <a:solidFill>
                  <a:srgbClr val="FFFFFF"/>
                </a:solidFill>
                <a:latin typeface="Noto Sans TC"/>
                <a:ea typeface="Noto Sans TC"/>
                <a:cs typeface="Noto Sans TC"/>
                <a:sym typeface="Noto Sans TC"/>
              </a:rPr>
              <a:t>CHATGPT 的優點</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23"/>
          <p:cNvSpPr/>
          <p:nvPr/>
        </p:nvSpPr>
        <p:spPr>
          <a:xfrm flipH="1">
            <a:off x="0" y="0"/>
            <a:ext cx="18288000" cy="10287000"/>
          </a:xfrm>
          <a:custGeom>
            <a:rect b="b" l="l" r="r" t="t"/>
            <a:pathLst>
              <a:path extrusionOk="0" h="10287000" w="18288000">
                <a:moveTo>
                  <a:pt x="18288000" y="0"/>
                </a:moveTo>
                <a:lnTo>
                  <a:pt x="0" y="0"/>
                </a:lnTo>
                <a:lnTo>
                  <a:pt x="0" y="10287000"/>
                </a:lnTo>
                <a:lnTo>
                  <a:pt x="18288000" y="10287000"/>
                </a:lnTo>
                <a:lnTo>
                  <a:pt x="18288000" y="0"/>
                </a:lnTo>
                <a:close/>
              </a:path>
            </a:pathLst>
          </a:custGeom>
          <a:blipFill rotWithShape="1">
            <a:blip r:embed="rId3">
              <a:alphaModFix/>
            </a:blip>
            <a:stretch>
              <a:fillRect b="0" l="0" r="0" t="0"/>
            </a:stretch>
          </a:blipFill>
          <a:ln>
            <a:noFill/>
          </a:ln>
        </p:spPr>
      </p:sp>
      <p:sp>
        <p:nvSpPr>
          <p:cNvPr id="628" name="Google Shape;628;p23"/>
          <p:cNvSpPr/>
          <p:nvPr/>
        </p:nvSpPr>
        <p:spPr>
          <a:xfrm>
            <a:off x="10404245" y="4696328"/>
            <a:ext cx="10979852" cy="10903652"/>
          </a:xfrm>
          <a:custGeom>
            <a:rect b="b" l="l" r="r" t="t"/>
            <a:pathLst>
              <a:path extrusionOk="0" h="10903652" w="10979852">
                <a:moveTo>
                  <a:pt x="0" y="0"/>
                </a:moveTo>
                <a:lnTo>
                  <a:pt x="10979852" y="0"/>
                </a:lnTo>
                <a:lnTo>
                  <a:pt x="10979852" y="10903653"/>
                </a:lnTo>
                <a:lnTo>
                  <a:pt x="0" y="10903653"/>
                </a:lnTo>
                <a:lnTo>
                  <a:pt x="0" y="0"/>
                </a:lnTo>
                <a:close/>
              </a:path>
            </a:pathLst>
          </a:custGeom>
          <a:blipFill rotWithShape="1">
            <a:blip r:embed="rId4">
              <a:alphaModFix/>
            </a:blip>
            <a:stretch>
              <a:fillRect b="0" l="0" r="0" t="-696"/>
            </a:stretch>
          </a:blipFill>
          <a:ln>
            <a:noFill/>
          </a:ln>
        </p:spPr>
      </p:sp>
      <p:sp>
        <p:nvSpPr>
          <p:cNvPr id="629" name="Google Shape;629;p23"/>
          <p:cNvSpPr/>
          <p:nvPr/>
        </p:nvSpPr>
        <p:spPr>
          <a:xfrm>
            <a:off x="13669160" y="3394710"/>
            <a:ext cx="4583373" cy="6892290"/>
          </a:xfrm>
          <a:custGeom>
            <a:rect b="b" l="l" r="r" t="t"/>
            <a:pathLst>
              <a:path extrusionOk="0" h="6892290" w="4583373">
                <a:moveTo>
                  <a:pt x="0" y="0"/>
                </a:moveTo>
                <a:lnTo>
                  <a:pt x="4583372" y="0"/>
                </a:lnTo>
                <a:lnTo>
                  <a:pt x="4583372" y="6892290"/>
                </a:lnTo>
                <a:lnTo>
                  <a:pt x="0" y="6892290"/>
                </a:lnTo>
                <a:lnTo>
                  <a:pt x="0" y="0"/>
                </a:lnTo>
                <a:close/>
              </a:path>
            </a:pathLst>
          </a:custGeom>
          <a:blipFill rotWithShape="1">
            <a:blip r:embed="rId5">
              <a:alphaModFix/>
            </a:blip>
            <a:stretch>
              <a:fillRect b="0" l="0" r="0" t="0"/>
            </a:stretch>
          </a:blipFill>
          <a:ln>
            <a:noFill/>
          </a:ln>
        </p:spPr>
      </p:sp>
      <p:sp>
        <p:nvSpPr>
          <p:cNvPr id="630" name="Google Shape;630;p23"/>
          <p:cNvSpPr/>
          <p:nvPr/>
        </p:nvSpPr>
        <p:spPr>
          <a:xfrm>
            <a:off x="890748" y="8121189"/>
            <a:ext cx="4852774" cy="1341130"/>
          </a:xfrm>
          <a:custGeom>
            <a:rect b="b" l="l" r="r" t="t"/>
            <a:pathLst>
              <a:path extrusionOk="0" h="1341130" w="4852774">
                <a:moveTo>
                  <a:pt x="0" y="0"/>
                </a:moveTo>
                <a:lnTo>
                  <a:pt x="4852775" y="0"/>
                </a:lnTo>
                <a:lnTo>
                  <a:pt x="4852775" y="1341130"/>
                </a:lnTo>
                <a:lnTo>
                  <a:pt x="0" y="1341130"/>
                </a:lnTo>
                <a:lnTo>
                  <a:pt x="0" y="0"/>
                </a:lnTo>
                <a:close/>
              </a:path>
            </a:pathLst>
          </a:custGeom>
          <a:blipFill rotWithShape="1">
            <a:blip r:embed="rId6">
              <a:alphaModFix/>
            </a:blip>
            <a:stretch>
              <a:fillRect b="0" l="0" r="0" t="0"/>
            </a:stretch>
          </a:blipFill>
          <a:ln>
            <a:noFill/>
          </a:ln>
        </p:spPr>
      </p:sp>
      <p:sp>
        <p:nvSpPr>
          <p:cNvPr id="631" name="Google Shape;631;p23"/>
          <p:cNvSpPr/>
          <p:nvPr/>
        </p:nvSpPr>
        <p:spPr>
          <a:xfrm>
            <a:off x="6274295" y="8102671"/>
            <a:ext cx="4852774" cy="1341130"/>
          </a:xfrm>
          <a:custGeom>
            <a:rect b="b" l="l" r="r" t="t"/>
            <a:pathLst>
              <a:path extrusionOk="0" h="1341130" w="4852774">
                <a:moveTo>
                  <a:pt x="0" y="0"/>
                </a:moveTo>
                <a:lnTo>
                  <a:pt x="4852774" y="0"/>
                </a:lnTo>
                <a:lnTo>
                  <a:pt x="4852774" y="1341130"/>
                </a:lnTo>
                <a:lnTo>
                  <a:pt x="0" y="1341130"/>
                </a:lnTo>
                <a:lnTo>
                  <a:pt x="0" y="0"/>
                </a:lnTo>
                <a:close/>
              </a:path>
            </a:pathLst>
          </a:custGeom>
          <a:blipFill rotWithShape="1">
            <a:blip r:embed="rId7">
              <a:alphaModFix/>
            </a:blip>
            <a:stretch>
              <a:fillRect b="0" l="0" r="0" t="0"/>
            </a:stretch>
          </a:blipFill>
          <a:ln>
            <a:noFill/>
          </a:ln>
        </p:spPr>
      </p:sp>
      <p:sp>
        <p:nvSpPr>
          <p:cNvPr id="632" name="Google Shape;632;p23"/>
          <p:cNvSpPr txBox="1"/>
          <p:nvPr/>
        </p:nvSpPr>
        <p:spPr>
          <a:xfrm>
            <a:off x="618176" y="6206864"/>
            <a:ext cx="15009295" cy="958229"/>
          </a:xfrm>
          <a:prstGeom prst="rect">
            <a:avLst/>
          </a:prstGeom>
          <a:noFill/>
          <a:ln>
            <a:noFill/>
          </a:ln>
        </p:spPr>
        <p:txBody>
          <a:bodyPr anchorCtr="0" anchor="t" bIns="0" lIns="0" spcFirstLastPara="1" rIns="0" wrap="square" tIns="0">
            <a:spAutoFit/>
          </a:bodyPr>
          <a:lstStyle/>
          <a:p>
            <a:pPr indent="0" lvl="0" marL="0" marR="0" rtl="0" algn="l">
              <a:lnSpc>
                <a:spcPct val="72000"/>
              </a:lnSpc>
              <a:spcBef>
                <a:spcPts val="0"/>
              </a:spcBef>
              <a:spcAft>
                <a:spcPts val="0"/>
              </a:spcAft>
              <a:buNone/>
            </a:pPr>
            <a:r>
              <a:rPr b="0" i="0" lang="en-US" sz="9000" u="none" cap="none" strike="noStrike">
                <a:solidFill>
                  <a:srgbClr val="0FFFFA"/>
                </a:solidFill>
                <a:latin typeface="Noto Sans TC"/>
                <a:ea typeface="Noto Sans TC"/>
                <a:cs typeface="Noto Sans TC"/>
                <a:sym typeface="Noto Sans TC"/>
              </a:rPr>
              <a:t>但CHAT GPT 只有優點？</a:t>
            </a:r>
            <a:endParaRPr/>
          </a:p>
        </p:txBody>
      </p:sp>
      <p:sp>
        <p:nvSpPr>
          <p:cNvPr id="633" name="Google Shape;633;p23"/>
          <p:cNvSpPr txBox="1"/>
          <p:nvPr/>
        </p:nvSpPr>
        <p:spPr>
          <a:xfrm>
            <a:off x="618176" y="1504086"/>
            <a:ext cx="14020800" cy="3611499"/>
          </a:xfrm>
          <a:prstGeom prst="rect">
            <a:avLst/>
          </a:prstGeom>
          <a:noFill/>
          <a:ln>
            <a:noFill/>
          </a:ln>
        </p:spPr>
        <p:txBody>
          <a:bodyPr anchorCtr="0" anchor="t" bIns="0" lIns="0" spcFirstLastPara="1" rIns="0" wrap="square" tIns="0">
            <a:spAutoFit/>
          </a:bodyPr>
          <a:lstStyle/>
          <a:p>
            <a:pPr indent="0" lvl="0" marL="0" marR="0" rtl="0" algn="l">
              <a:lnSpc>
                <a:spcPct val="151000"/>
              </a:lnSpc>
              <a:spcBef>
                <a:spcPts val="0"/>
              </a:spcBef>
              <a:spcAft>
                <a:spcPts val="0"/>
              </a:spcAft>
              <a:buNone/>
            </a:pPr>
            <a:r>
              <a:rPr b="0" i="0" lang="en-US" sz="4800" u="none" cap="none" strike="noStrike">
                <a:solidFill>
                  <a:srgbClr val="FFFFFF"/>
                </a:solidFill>
                <a:latin typeface="Noto Sans TC"/>
                <a:ea typeface="Noto Sans TC"/>
                <a:cs typeface="Noto Sans TC"/>
                <a:sym typeface="Noto Sans TC"/>
              </a:rPr>
              <a:t>CHAT GPT之所以備受關注以及使用的原因在於其</a:t>
            </a:r>
            <a:endParaRPr/>
          </a:p>
          <a:p>
            <a:pPr indent="0" lvl="0" marL="0" marR="0" rtl="0" algn="l">
              <a:lnSpc>
                <a:spcPct val="151000"/>
              </a:lnSpc>
              <a:spcBef>
                <a:spcPts val="0"/>
              </a:spcBef>
              <a:spcAft>
                <a:spcPts val="0"/>
              </a:spcAft>
              <a:buNone/>
            </a:pPr>
            <a:r>
              <a:rPr b="0" i="0" lang="en-US" sz="4800" u="none" cap="none" strike="noStrike">
                <a:solidFill>
                  <a:srgbClr val="FFFFFF"/>
                </a:solidFill>
                <a:latin typeface="Noto Sans TC"/>
                <a:ea typeface="Noto Sans TC"/>
                <a:cs typeface="Noto Sans TC"/>
                <a:sym typeface="Noto Sans TC"/>
              </a:rPr>
              <a:t>強大的語言處理能力，能夠在多種情境下提供幫助，</a:t>
            </a:r>
            <a:endParaRPr/>
          </a:p>
          <a:p>
            <a:pPr indent="0" lvl="0" marL="0" marR="0" rtl="0" algn="l">
              <a:lnSpc>
                <a:spcPct val="151000"/>
              </a:lnSpc>
              <a:spcBef>
                <a:spcPts val="0"/>
              </a:spcBef>
              <a:spcAft>
                <a:spcPts val="0"/>
              </a:spcAft>
              <a:buNone/>
            </a:pPr>
            <a:r>
              <a:rPr b="0" i="0" lang="en-US" sz="4800" u="none" cap="none" strike="noStrike">
                <a:solidFill>
                  <a:srgbClr val="FFFFFF"/>
                </a:solidFill>
                <a:latin typeface="Noto Sans TC"/>
                <a:ea typeface="Noto Sans TC"/>
                <a:cs typeface="Noto Sans TC"/>
                <a:sym typeface="Noto Sans TC"/>
              </a:rPr>
              <a:t>從日常問答到專業寫作或技術……</a:t>
            </a:r>
            <a:endParaRPr/>
          </a:p>
          <a:p>
            <a:pPr indent="0" lvl="0" marL="0" marR="0" rtl="0" algn="l">
              <a:lnSpc>
                <a:spcPct val="151000"/>
              </a:lnSpc>
              <a:spcBef>
                <a:spcPts val="0"/>
              </a:spcBef>
              <a:spcAft>
                <a:spcPts val="0"/>
              </a:spcAft>
              <a:buNone/>
            </a:pPr>
            <a:r>
              <a:rPr b="0" i="0" lang="en-US" sz="4800" u="none" cap="none" strike="noStrike">
                <a:solidFill>
                  <a:srgbClr val="FFFFFF"/>
                </a:solidFill>
                <a:latin typeface="Noto Sans TC"/>
                <a:ea typeface="Noto Sans TC"/>
                <a:cs typeface="Noto Sans TC"/>
                <a:sym typeface="Noto Sans TC"/>
              </a:rPr>
              <a:t>幾乎涵蓋了所有可以透過語言表達的領域</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24"/>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639" name="Google Shape;639;p24"/>
          <p:cNvGrpSpPr/>
          <p:nvPr/>
        </p:nvGrpSpPr>
        <p:grpSpPr>
          <a:xfrm>
            <a:off x="848318" y="2031507"/>
            <a:ext cx="7358851" cy="7358851"/>
            <a:chOff x="0" y="0"/>
            <a:chExt cx="812800" cy="812800"/>
          </a:xfrm>
        </p:grpSpPr>
        <p:sp>
          <p:nvSpPr>
            <p:cNvPr id="640" name="Google Shape;640;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8C52FF">
                    <a:alpha val="72941"/>
                  </a:srgbClr>
                </a:gs>
                <a:gs pos="100000">
                  <a:srgbClr val="00BF63">
                    <a:alpha val="72941"/>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4"/>
            <p:cNvSpPr txBox="1"/>
            <p:nvPr/>
          </p:nvSpPr>
          <p:spPr>
            <a:xfrm>
              <a:off x="76200" y="47625"/>
              <a:ext cx="660400" cy="688975"/>
            </a:xfrm>
            <a:prstGeom prst="rect">
              <a:avLst/>
            </a:prstGeom>
            <a:noFill/>
            <a:ln>
              <a:noFill/>
            </a:ln>
          </p:spPr>
          <p:txBody>
            <a:bodyPr anchorCtr="0" anchor="ctr" bIns="0" lIns="0" spcFirstLastPara="1" rIns="0" wrap="square" tIns="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42" name="Google Shape;642;p24"/>
          <p:cNvSpPr/>
          <p:nvPr/>
        </p:nvSpPr>
        <p:spPr>
          <a:xfrm rot="-1248713">
            <a:off x="8461865" y="6101769"/>
            <a:ext cx="1860458" cy="1634281"/>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4"/>
          <p:cNvSpPr/>
          <p:nvPr/>
        </p:nvSpPr>
        <p:spPr>
          <a:xfrm rot="847763">
            <a:off x="7340085" y="8164659"/>
            <a:ext cx="1860458" cy="1634281"/>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4"/>
          <p:cNvSpPr/>
          <p:nvPr/>
        </p:nvSpPr>
        <p:spPr>
          <a:xfrm>
            <a:off x="8552617" y="3939243"/>
            <a:ext cx="1860458" cy="1634879"/>
          </a:xfrm>
          <a:custGeom>
            <a:rect b="b" l="l" r="r" t="t"/>
            <a:pathLst>
              <a:path extrusionOk="0" h="2086610" w="2374519">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4"/>
          <p:cNvSpPr/>
          <p:nvPr/>
        </p:nvSpPr>
        <p:spPr>
          <a:xfrm rot="532877">
            <a:off x="8132836" y="1819855"/>
            <a:ext cx="1642242" cy="1678860"/>
          </a:xfrm>
          <a:custGeom>
            <a:rect b="b" l="l" r="r" t="t"/>
            <a:pathLst>
              <a:path extrusionOk="0" h="2142744" w="2096008">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a:gsLst>
              <a:gs pos="0">
                <a:srgbClr val="8C52FF"/>
              </a:gs>
              <a:gs pos="100000">
                <a:srgbClr val="00BF63"/>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4"/>
          <p:cNvSpPr/>
          <p:nvPr/>
        </p:nvSpPr>
        <p:spPr>
          <a:xfrm>
            <a:off x="1153331" y="2359417"/>
            <a:ext cx="6728717" cy="6732405"/>
          </a:xfrm>
          <a:custGeom>
            <a:rect b="b" l="l" r="r" t="t"/>
            <a:pathLst>
              <a:path extrusionOk="0" h="6493002" w="6489446">
                <a:moveTo>
                  <a:pt x="3244723" y="6493002"/>
                </a:moveTo>
                <a:cubicBezTo>
                  <a:pt x="3221863" y="6493002"/>
                  <a:pt x="3206623" y="6470142"/>
                  <a:pt x="3206623" y="6454902"/>
                </a:cubicBezTo>
                <a:cubicBezTo>
                  <a:pt x="3206623" y="6432042"/>
                  <a:pt x="3221863" y="6416802"/>
                  <a:pt x="3244723" y="6416802"/>
                </a:cubicBezTo>
                <a:cubicBezTo>
                  <a:pt x="3252343" y="6416802"/>
                  <a:pt x="3252343" y="6416802"/>
                  <a:pt x="3252343" y="6416802"/>
                </a:cubicBezTo>
                <a:cubicBezTo>
                  <a:pt x="3275203" y="6416802"/>
                  <a:pt x="3290443" y="6432042"/>
                  <a:pt x="3290443" y="6454902"/>
                </a:cubicBezTo>
                <a:cubicBezTo>
                  <a:pt x="3290443" y="6470142"/>
                  <a:pt x="3275203" y="6493002"/>
                  <a:pt x="3252343" y="6493002"/>
                </a:cubicBezTo>
                <a:cubicBezTo>
                  <a:pt x="3252343" y="6493002"/>
                  <a:pt x="3252343" y="6493002"/>
                  <a:pt x="3244723" y="6493002"/>
                </a:cubicBezTo>
                <a:close/>
                <a:moveTo>
                  <a:pt x="3023870" y="6485382"/>
                </a:moveTo>
                <a:cubicBezTo>
                  <a:pt x="3008630" y="6477762"/>
                  <a:pt x="2993390" y="6462522"/>
                  <a:pt x="2993390" y="6439662"/>
                </a:cubicBezTo>
                <a:cubicBezTo>
                  <a:pt x="2993390" y="6424422"/>
                  <a:pt x="3008630" y="6409182"/>
                  <a:pt x="3031490" y="6409182"/>
                </a:cubicBezTo>
                <a:cubicBezTo>
                  <a:pt x="3054350" y="6409182"/>
                  <a:pt x="3069590" y="6424422"/>
                  <a:pt x="3069590" y="6447282"/>
                </a:cubicBezTo>
                <a:cubicBezTo>
                  <a:pt x="3069590" y="6470142"/>
                  <a:pt x="3046730" y="6485382"/>
                  <a:pt x="3031490" y="6485382"/>
                </a:cubicBezTo>
                <a:cubicBezTo>
                  <a:pt x="3031490" y="6485382"/>
                  <a:pt x="3031490" y="6485382"/>
                  <a:pt x="3023870" y="6485382"/>
                </a:cubicBezTo>
                <a:close/>
                <a:moveTo>
                  <a:pt x="3427603" y="6447282"/>
                </a:moveTo>
                <a:cubicBezTo>
                  <a:pt x="3427603" y="6424422"/>
                  <a:pt x="3442843" y="6409182"/>
                  <a:pt x="3465703" y="6409182"/>
                </a:cubicBezTo>
                <a:cubicBezTo>
                  <a:pt x="3480943" y="6401562"/>
                  <a:pt x="3503803" y="6424422"/>
                  <a:pt x="3503803" y="6439662"/>
                </a:cubicBezTo>
                <a:cubicBezTo>
                  <a:pt x="3503803" y="6462522"/>
                  <a:pt x="3488563" y="6477762"/>
                  <a:pt x="3465703" y="6485382"/>
                </a:cubicBezTo>
                <a:cubicBezTo>
                  <a:pt x="3442843" y="6485382"/>
                  <a:pt x="3427603" y="6470142"/>
                  <a:pt x="3427603" y="6447282"/>
                </a:cubicBezTo>
                <a:close/>
                <a:moveTo>
                  <a:pt x="2810637" y="6462522"/>
                </a:moveTo>
                <a:cubicBezTo>
                  <a:pt x="2787777" y="6454902"/>
                  <a:pt x="2772537" y="6439662"/>
                  <a:pt x="2780157" y="6416802"/>
                </a:cubicBezTo>
                <a:cubicBezTo>
                  <a:pt x="2780157" y="6401562"/>
                  <a:pt x="2803017" y="6386322"/>
                  <a:pt x="2818257" y="6386322"/>
                </a:cubicBezTo>
                <a:cubicBezTo>
                  <a:pt x="2841117" y="6386322"/>
                  <a:pt x="2856357" y="6409182"/>
                  <a:pt x="2856357" y="6432042"/>
                </a:cubicBezTo>
                <a:cubicBezTo>
                  <a:pt x="2848737" y="6447282"/>
                  <a:pt x="2833497" y="6462522"/>
                  <a:pt x="2818257" y="6462522"/>
                </a:cubicBezTo>
                <a:cubicBezTo>
                  <a:pt x="2818257" y="6462522"/>
                  <a:pt x="2810637" y="6462522"/>
                  <a:pt x="2810637" y="6462522"/>
                </a:cubicBezTo>
                <a:close/>
                <a:moveTo>
                  <a:pt x="3640836" y="6424422"/>
                </a:moveTo>
                <a:cubicBezTo>
                  <a:pt x="3640836" y="6409182"/>
                  <a:pt x="3656076" y="6386322"/>
                  <a:pt x="3671316" y="6386322"/>
                </a:cubicBezTo>
                <a:cubicBezTo>
                  <a:pt x="3694176" y="6378702"/>
                  <a:pt x="3709416" y="6393942"/>
                  <a:pt x="3717036" y="6416802"/>
                </a:cubicBezTo>
                <a:cubicBezTo>
                  <a:pt x="3717036" y="6439662"/>
                  <a:pt x="3701796" y="6454902"/>
                  <a:pt x="3686556" y="6462522"/>
                </a:cubicBezTo>
                <a:cubicBezTo>
                  <a:pt x="3678936" y="6462522"/>
                  <a:pt x="3678936" y="6462522"/>
                  <a:pt x="3678936" y="6462522"/>
                </a:cubicBezTo>
                <a:cubicBezTo>
                  <a:pt x="3656076" y="6462522"/>
                  <a:pt x="3640836" y="6447282"/>
                  <a:pt x="3640836" y="6424422"/>
                </a:cubicBezTo>
                <a:close/>
                <a:moveTo>
                  <a:pt x="2597404" y="6424422"/>
                </a:moveTo>
                <a:cubicBezTo>
                  <a:pt x="2574544" y="6424422"/>
                  <a:pt x="2566924" y="6401562"/>
                  <a:pt x="2566924" y="6378702"/>
                </a:cubicBezTo>
                <a:cubicBezTo>
                  <a:pt x="2574544" y="6363462"/>
                  <a:pt x="2589784" y="6348222"/>
                  <a:pt x="2612644" y="6348222"/>
                </a:cubicBezTo>
                <a:cubicBezTo>
                  <a:pt x="2635504" y="6355842"/>
                  <a:pt x="2650744" y="6378702"/>
                  <a:pt x="2643124" y="6393942"/>
                </a:cubicBezTo>
                <a:cubicBezTo>
                  <a:pt x="2635504" y="6416802"/>
                  <a:pt x="2620264" y="6424422"/>
                  <a:pt x="2605024" y="6424422"/>
                </a:cubicBezTo>
                <a:cubicBezTo>
                  <a:pt x="2605024" y="6424422"/>
                  <a:pt x="2597404" y="6424422"/>
                  <a:pt x="2597404" y="6424422"/>
                </a:cubicBezTo>
                <a:close/>
                <a:moveTo>
                  <a:pt x="3854196" y="6393942"/>
                </a:moveTo>
                <a:cubicBezTo>
                  <a:pt x="3846576" y="6371082"/>
                  <a:pt x="3861816" y="6355842"/>
                  <a:pt x="3884676" y="6348222"/>
                </a:cubicBezTo>
                <a:cubicBezTo>
                  <a:pt x="3899916" y="6348222"/>
                  <a:pt x="3922776" y="6355842"/>
                  <a:pt x="3930396" y="6378702"/>
                </a:cubicBezTo>
                <a:cubicBezTo>
                  <a:pt x="3930396" y="6401562"/>
                  <a:pt x="3915156" y="6416802"/>
                  <a:pt x="3899916" y="6424422"/>
                </a:cubicBezTo>
                <a:cubicBezTo>
                  <a:pt x="3892296" y="6424422"/>
                  <a:pt x="3892296" y="6424422"/>
                  <a:pt x="3892296" y="6424422"/>
                </a:cubicBezTo>
                <a:cubicBezTo>
                  <a:pt x="3869436" y="6424422"/>
                  <a:pt x="3854196" y="6409182"/>
                  <a:pt x="3854196" y="6393942"/>
                </a:cubicBezTo>
                <a:close/>
                <a:moveTo>
                  <a:pt x="2384171" y="6378702"/>
                </a:moveTo>
                <a:cubicBezTo>
                  <a:pt x="2368931" y="6371082"/>
                  <a:pt x="2353691" y="6348222"/>
                  <a:pt x="2361311" y="6325362"/>
                </a:cubicBezTo>
                <a:cubicBezTo>
                  <a:pt x="2368931" y="6310122"/>
                  <a:pt x="2384171" y="6294882"/>
                  <a:pt x="2407031" y="6302502"/>
                </a:cubicBezTo>
                <a:cubicBezTo>
                  <a:pt x="2429891" y="6310122"/>
                  <a:pt x="2437511" y="6325362"/>
                  <a:pt x="2437511" y="6348222"/>
                </a:cubicBezTo>
                <a:cubicBezTo>
                  <a:pt x="2429891" y="6363462"/>
                  <a:pt x="2414651" y="6378702"/>
                  <a:pt x="2399411" y="6378702"/>
                </a:cubicBezTo>
                <a:cubicBezTo>
                  <a:pt x="2391791" y="6378702"/>
                  <a:pt x="2391791" y="6378702"/>
                  <a:pt x="2384171" y="6378702"/>
                </a:cubicBezTo>
                <a:close/>
                <a:moveTo>
                  <a:pt x="4059809" y="6348222"/>
                </a:moveTo>
                <a:cubicBezTo>
                  <a:pt x="4052189" y="6325362"/>
                  <a:pt x="4067429" y="6302502"/>
                  <a:pt x="4090289" y="6302502"/>
                </a:cubicBezTo>
                <a:cubicBezTo>
                  <a:pt x="4105529" y="6294882"/>
                  <a:pt x="4128389" y="6302502"/>
                  <a:pt x="4136009" y="6325362"/>
                </a:cubicBezTo>
                <a:cubicBezTo>
                  <a:pt x="4143629" y="6348222"/>
                  <a:pt x="4128389" y="6371082"/>
                  <a:pt x="4105529" y="6371082"/>
                </a:cubicBezTo>
                <a:cubicBezTo>
                  <a:pt x="4105529" y="6371082"/>
                  <a:pt x="4097909" y="6371082"/>
                  <a:pt x="4097909" y="6371082"/>
                </a:cubicBezTo>
                <a:cubicBezTo>
                  <a:pt x="4082669" y="6371082"/>
                  <a:pt x="4067429" y="6363462"/>
                  <a:pt x="4059809" y="6348222"/>
                </a:cubicBezTo>
                <a:close/>
                <a:moveTo>
                  <a:pt x="2178558" y="6310122"/>
                </a:moveTo>
                <a:cubicBezTo>
                  <a:pt x="2163318" y="6302502"/>
                  <a:pt x="2148078" y="6279642"/>
                  <a:pt x="2155698" y="6264402"/>
                </a:cubicBezTo>
                <a:cubicBezTo>
                  <a:pt x="2163318" y="6241542"/>
                  <a:pt x="2186178" y="6233922"/>
                  <a:pt x="2209038" y="6241542"/>
                </a:cubicBezTo>
                <a:cubicBezTo>
                  <a:pt x="2224278" y="6249162"/>
                  <a:pt x="2239518" y="6264402"/>
                  <a:pt x="2231898" y="6287262"/>
                </a:cubicBezTo>
                <a:cubicBezTo>
                  <a:pt x="2224278" y="6302502"/>
                  <a:pt x="2209038" y="6310122"/>
                  <a:pt x="2193798" y="6310122"/>
                </a:cubicBezTo>
                <a:cubicBezTo>
                  <a:pt x="2186178" y="6310122"/>
                  <a:pt x="2186178" y="6310122"/>
                  <a:pt x="2178558" y="6310122"/>
                </a:cubicBezTo>
                <a:close/>
                <a:moveTo>
                  <a:pt x="4265549" y="6287262"/>
                </a:moveTo>
                <a:cubicBezTo>
                  <a:pt x="4257929" y="6264402"/>
                  <a:pt x="4273169" y="6241542"/>
                  <a:pt x="4288409" y="6233922"/>
                </a:cubicBezTo>
                <a:cubicBezTo>
                  <a:pt x="4311269" y="6226302"/>
                  <a:pt x="4334129" y="6241542"/>
                  <a:pt x="4341749" y="6256782"/>
                </a:cubicBezTo>
                <a:cubicBezTo>
                  <a:pt x="4341749" y="6279642"/>
                  <a:pt x="4334129" y="6302502"/>
                  <a:pt x="4311269" y="6310122"/>
                </a:cubicBezTo>
                <a:cubicBezTo>
                  <a:pt x="4311269" y="6310122"/>
                  <a:pt x="4303649" y="6310122"/>
                  <a:pt x="4303649" y="6310122"/>
                </a:cubicBezTo>
                <a:cubicBezTo>
                  <a:pt x="4288409" y="6310122"/>
                  <a:pt x="4273169" y="6302502"/>
                  <a:pt x="4265549" y="6287262"/>
                </a:cubicBezTo>
                <a:close/>
                <a:moveTo>
                  <a:pt x="1980565" y="6233922"/>
                </a:moveTo>
                <a:cubicBezTo>
                  <a:pt x="1957705" y="6226302"/>
                  <a:pt x="1950085" y="6203442"/>
                  <a:pt x="1957705" y="6180582"/>
                </a:cubicBezTo>
                <a:cubicBezTo>
                  <a:pt x="1965325" y="6165342"/>
                  <a:pt x="1988185" y="6157722"/>
                  <a:pt x="2011045" y="6165342"/>
                </a:cubicBezTo>
                <a:cubicBezTo>
                  <a:pt x="2026285" y="6172962"/>
                  <a:pt x="2033905" y="6195822"/>
                  <a:pt x="2026285" y="6211062"/>
                </a:cubicBezTo>
                <a:cubicBezTo>
                  <a:pt x="2018665" y="6226302"/>
                  <a:pt x="2011045" y="6233922"/>
                  <a:pt x="1995805" y="6233922"/>
                </a:cubicBezTo>
                <a:cubicBezTo>
                  <a:pt x="1988185" y="6233922"/>
                  <a:pt x="1980565" y="6233922"/>
                  <a:pt x="1980565" y="6233922"/>
                </a:cubicBezTo>
                <a:close/>
                <a:moveTo>
                  <a:pt x="4463542" y="6211062"/>
                </a:moveTo>
                <a:cubicBezTo>
                  <a:pt x="4455922" y="6188202"/>
                  <a:pt x="4463542" y="6165342"/>
                  <a:pt x="4486402" y="6157722"/>
                </a:cubicBezTo>
                <a:cubicBezTo>
                  <a:pt x="4509262" y="6150102"/>
                  <a:pt x="4524502" y="6157722"/>
                  <a:pt x="4539742" y="6180582"/>
                </a:cubicBezTo>
                <a:cubicBezTo>
                  <a:pt x="4547362" y="6195822"/>
                  <a:pt x="4532122" y="6218682"/>
                  <a:pt x="4516882" y="6226302"/>
                </a:cubicBezTo>
                <a:cubicBezTo>
                  <a:pt x="4509262" y="6233922"/>
                  <a:pt x="4509262" y="6233922"/>
                  <a:pt x="4501642" y="6233922"/>
                </a:cubicBezTo>
                <a:cubicBezTo>
                  <a:pt x="4486402" y="6233922"/>
                  <a:pt x="4471162" y="6226302"/>
                  <a:pt x="4463542" y="6211062"/>
                </a:cubicBezTo>
                <a:close/>
                <a:moveTo>
                  <a:pt x="1782445" y="6142482"/>
                </a:moveTo>
                <a:cubicBezTo>
                  <a:pt x="1759585" y="6134862"/>
                  <a:pt x="1751965" y="6112002"/>
                  <a:pt x="1767205" y="6089142"/>
                </a:cubicBezTo>
                <a:cubicBezTo>
                  <a:pt x="1774825" y="6073902"/>
                  <a:pt x="1797685" y="6066282"/>
                  <a:pt x="1812925" y="6073902"/>
                </a:cubicBezTo>
                <a:cubicBezTo>
                  <a:pt x="1835785" y="6081522"/>
                  <a:pt x="1843405" y="6104382"/>
                  <a:pt x="1835785" y="6127242"/>
                </a:cubicBezTo>
                <a:cubicBezTo>
                  <a:pt x="1828165" y="6134862"/>
                  <a:pt x="1812925" y="6142482"/>
                  <a:pt x="1797685" y="6142482"/>
                </a:cubicBezTo>
                <a:cubicBezTo>
                  <a:pt x="1790065" y="6142482"/>
                  <a:pt x="1790065" y="6142482"/>
                  <a:pt x="1782445" y="6142482"/>
                </a:cubicBezTo>
                <a:close/>
                <a:moveTo>
                  <a:pt x="4661535" y="6119622"/>
                </a:moveTo>
                <a:cubicBezTo>
                  <a:pt x="4653915" y="6104382"/>
                  <a:pt x="4661535" y="6081522"/>
                  <a:pt x="4676775" y="6073902"/>
                </a:cubicBezTo>
                <a:cubicBezTo>
                  <a:pt x="4699635" y="6058662"/>
                  <a:pt x="4722495" y="6066282"/>
                  <a:pt x="4730115" y="6089142"/>
                </a:cubicBezTo>
                <a:cubicBezTo>
                  <a:pt x="4737735" y="6104382"/>
                  <a:pt x="4730115" y="6127242"/>
                  <a:pt x="4714875" y="6134862"/>
                </a:cubicBezTo>
                <a:cubicBezTo>
                  <a:pt x="4707255" y="6142482"/>
                  <a:pt x="4699635" y="6142482"/>
                  <a:pt x="4692015" y="6142482"/>
                </a:cubicBezTo>
                <a:cubicBezTo>
                  <a:pt x="4684395" y="6142482"/>
                  <a:pt x="4669155" y="6134862"/>
                  <a:pt x="4661535" y="6119622"/>
                </a:cubicBezTo>
                <a:close/>
                <a:moveTo>
                  <a:pt x="1592072" y="6035802"/>
                </a:moveTo>
                <a:cubicBezTo>
                  <a:pt x="1576832" y="6028182"/>
                  <a:pt x="1569212" y="6005322"/>
                  <a:pt x="1576832" y="5982462"/>
                </a:cubicBezTo>
                <a:cubicBezTo>
                  <a:pt x="1592072" y="5967222"/>
                  <a:pt x="1614932" y="5959602"/>
                  <a:pt x="1630172" y="5974842"/>
                </a:cubicBezTo>
                <a:cubicBezTo>
                  <a:pt x="1645412" y="5982462"/>
                  <a:pt x="1653032" y="6005322"/>
                  <a:pt x="1645412" y="6020562"/>
                </a:cubicBezTo>
                <a:cubicBezTo>
                  <a:pt x="1637792" y="6035802"/>
                  <a:pt x="1622552" y="6043422"/>
                  <a:pt x="1607312" y="6043422"/>
                </a:cubicBezTo>
                <a:cubicBezTo>
                  <a:pt x="1607312" y="6043422"/>
                  <a:pt x="1599692" y="6043422"/>
                  <a:pt x="1592072" y="6035802"/>
                </a:cubicBezTo>
                <a:close/>
                <a:moveTo>
                  <a:pt x="4852035" y="6020562"/>
                </a:moveTo>
                <a:cubicBezTo>
                  <a:pt x="4836795" y="6005322"/>
                  <a:pt x="4844415" y="5982462"/>
                  <a:pt x="4859655" y="5967222"/>
                </a:cubicBezTo>
                <a:cubicBezTo>
                  <a:pt x="4882515" y="5959602"/>
                  <a:pt x="4905375" y="5959602"/>
                  <a:pt x="4912995" y="5982462"/>
                </a:cubicBezTo>
                <a:cubicBezTo>
                  <a:pt x="4928235" y="5997702"/>
                  <a:pt x="4920615" y="6020562"/>
                  <a:pt x="4905375" y="6035802"/>
                </a:cubicBezTo>
                <a:cubicBezTo>
                  <a:pt x="4897755" y="6035802"/>
                  <a:pt x="4890135" y="6035802"/>
                  <a:pt x="4882515" y="6035802"/>
                </a:cubicBezTo>
                <a:cubicBezTo>
                  <a:pt x="4867275" y="6035802"/>
                  <a:pt x="4859655" y="6035802"/>
                  <a:pt x="4852035" y="6020562"/>
                </a:cubicBezTo>
                <a:close/>
                <a:moveTo>
                  <a:pt x="1409319" y="5921502"/>
                </a:moveTo>
                <a:cubicBezTo>
                  <a:pt x="1394079" y="5906262"/>
                  <a:pt x="1386459" y="5883402"/>
                  <a:pt x="1401699" y="5868162"/>
                </a:cubicBezTo>
                <a:cubicBezTo>
                  <a:pt x="1409319" y="5852922"/>
                  <a:pt x="1432179" y="5845302"/>
                  <a:pt x="1455039" y="5860542"/>
                </a:cubicBezTo>
                <a:cubicBezTo>
                  <a:pt x="1470279" y="5868162"/>
                  <a:pt x="1470279" y="5891022"/>
                  <a:pt x="1462659" y="5906262"/>
                </a:cubicBezTo>
                <a:cubicBezTo>
                  <a:pt x="1455039" y="5921502"/>
                  <a:pt x="1439799" y="5929122"/>
                  <a:pt x="1432179" y="5929122"/>
                </a:cubicBezTo>
                <a:cubicBezTo>
                  <a:pt x="1424559" y="5929122"/>
                  <a:pt x="1416939" y="5921502"/>
                  <a:pt x="1409319" y="5921502"/>
                </a:cubicBezTo>
                <a:close/>
                <a:moveTo>
                  <a:pt x="5034788" y="5906262"/>
                </a:moveTo>
                <a:cubicBezTo>
                  <a:pt x="5019548" y="5891022"/>
                  <a:pt x="5027168" y="5868162"/>
                  <a:pt x="5042408" y="5852922"/>
                </a:cubicBezTo>
                <a:cubicBezTo>
                  <a:pt x="5057648" y="5845302"/>
                  <a:pt x="5080508" y="5845302"/>
                  <a:pt x="5095748" y="5860542"/>
                </a:cubicBezTo>
                <a:cubicBezTo>
                  <a:pt x="5103368" y="5883402"/>
                  <a:pt x="5103368" y="5906262"/>
                  <a:pt x="5080508" y="5913882"/>
                </a:cubicBezTo>
                <a:cubicBezTo>
                  <a:pt x="5080508" y="5921502"/>
                  <a:pt x="5072888" y="5921502"/>
                  <a:pt x="5065268" y="5921502"/>
                </a:cubicBezTo>
                <a:cubicBezTo>
                  <a:pt x="5050028" y="5921502"/>
                  <a:pt x="5034788" y="5913882"/>
                  <a:pt x="5034788" y="5906262"/>
                </a:cubicBezTo>
                <a:close/>
                <a:moveTo>
                  <a:pt x="1234059" y="5791962"/>
                </a:moveTo>
                <a:cubicBezTo>
                  <a:pt x="1218819" y="5776722"/>
                  <a:pt x="1211199" y="5753862"/>
                  <a:pt x="1226439" y="5738622"/>
                </a:cubicBezTo>
                <a:cubicBezTo>
                  <a:pt x="1241679" y="5723382"/>
                  <a:pt x="1264539" y="5715762"/>
                  <a:pt x="1279779" y="5731002"/>
                </a:cubicBezTo>
                <a:cubicBezTo>
                  <a:pt x="1295019" y="5746242"/>
                  <a:pt x="1302639" y="5769102"/>
                  <a:pt x="1287399" y="5784342"/>
                </a:cubicBezTo>
                <a:cubicBezTo>
                  <a:pt x="1279779" y="5791962"/>
                  <a:pt x="1272159" y="5799582"/>
                  <a:pt x="1256919" y="5799582"/>
                </a:cubicBezTo>
                <a:cubicBezTo>
                  <a:pt x="1249299" y="5799582"/>
                  <a:pt x="1241679" y="5799582"/>
                  <a:pt x="1234059" y="5791962"/>
                </a:cubicBezTo>
                <a:close/>
                <a:moveTo>
                  <a:pt x="5202301" y="5784342"/>
                </a:moveTo>
                <a:cubicBezTo>
                  <a:pt x="5194681" y="5761482"/>
                  <a:pt x="5194681" y="5738622"/>
                  <a:pt x="5209921" y="5731002"/>
                </a:cubicBezTo>
                <a:cubicBezTo>
                  <a:pt x="5225161" y="5715762"/>
                  <a:pt x="5248021" y="5715762"/>
                  <a:pt x="5263261" y="5731002"/>
                </a:cubicBezTo>
                <a:cubicBezTo>
                  <a:pt x="5278501" y="5753862"/>
                  <a:pt x="5270881" y="5776722"/>
                  <a:pt x="5255641" y="5784342"/>
                </a:cubicBezTo>
                <a:cubicBezTo>
                  <a:pt x="5248021" y="5791962"/>
                  <a:pt x="5240401" y="5791962"/>
                  <a:pt x="5232781" y="5791962"/>
                </a:cubicBezTo>
                <a:cubicBezTo>
                  <a:pt x="5225161" y="5791962"/>
                  <a:pt x="5209921" y="5791962"/>
                  <a:pt x="5202301" y="5784342"/>
                </a:cubicBezTo>
                <a:close/>
                <a:moveTo>
                  <a:pt x="1066292" y="5647055"/>
                </a:moveTo>
                <a:cubicBezTo>
                  <a:pt x="1051052" y="5639435"/>
                  <a:pt x="1051052" y="5608955"/>
                  <a:pt x="1066292" y="5593715"/>
                </a:cubicBezTo>
                <a:cubicBezTo>
                  <a:pt x="1081532" y="5578475"/>
                  <a:pt x="1104392" y="5578475"/>
                  <a:pt x="1119632" y="5593715"/>
                </a:cubicBezTo>
                <a:cubicBezTo>
                  <a:pt x="1134872" y="5608955"/>
                  <a:pt x="1134872" y="5631815"/>
                  <a:pt x="1119632" y="5647055"/>
                </a:cubicBezTo>
                <a:cubicBezTo>
                  <a:pt x="1112012" y="5654675"/>
                  <a:pt x="1104392" y="5662295"/>
                  <a:pt x="1096772" y="5662295"/>
                </a:cubicBezTo>
                <a:cubicBezTo>
                  <a:pt x="1081532" y="5662295"/>
                  <a:pt x="1073912" y="5654675"/>
                  <a:pt x="1066292" y="5647055"/>
                </a:cubicBezTo>
                <a:close/>
                <a:moveTo>
                  <a:pt x="5369687" y="5647055"/>
                </a:moveTo>
                <a:cubicBezTo>
                  <a:pt x="5354447" y="5631815"/>
                  <a:pt x="5354447" y="5601335"/>
                  <a:pt x="5369687" y="5593715"/>
                </a:cubicBezTo>
                <a:cubicBezTo>
                  <a:pt x="5384927" y="5578475"/>
                  <a:pt x="5407787" y="5578475"/>
                  <a:pt x="5423027" y="5593715"/>
                </a:cubicBezTo>
                <a:cubicBezTo>
                  <a:pt x="5438267" y="5608955"/>
                  <a:pt x="5438267" y="5631815"/>
                  <a:pt x="5423027" y="5647055"/>
                </a:cubicBezTo>
                <a:cubicBezTo>
                  <a:pt x="5415407" y="5654675"/>
                  <a:pt x="5407787" y="5654675"/>
                  <a:pt x="5400167" y="5654675"/>
                </a:cubicBezTo>
                <a:cubicBezTo>
                  <a:pt x="5384927" y="5654675"/>
                  <a:pt x="5377307" y="5654675"/>
                  <a:pt x="5369687" y="5647055"/>
                </a:cubicBezTo>
                <a:close/>
                <a:moveTo>
                  <a:pt x="914019" y="5502275"/>
                </a:moveTo>
                <a:cubicBezTo>
                  <a:pt x="898779" y="5487035"/>
                  <a:pt x="898779" y="5464175"/>
                  <a:pt x="914019" y="5448935"/>
                </a:cubicBezTo>
                <a:cubicBezTo>
                  <a:pt x="929259" y="5433695"/>
                  <a:pt x="952119" y="5433695"/>
                  <a:pt x="967359" y="5448935"/>
                </a:cubicBezTo>
                <a:cubicBezTo>
                  <a:pt x="982599" y="5464175"/>
                  <a:pt x="982599" y="5487035"/>
                  <a:pt x="967359" y="5502275"/>
                </a:cubicBezTo>
                <a:cubicBezTo>
                  <a:pt x="959739" y="5509895"/>
                  <a:pt x="952119" y="5509895"/>
                  <a:pt x="936879" y="5509895"/>
                </a:cubicBezTo>
                <a:cubicBezTo>
                  <a:pt x="929259" y="5509895"/>
                  <a:pt x="921639" y="5509895"/>
                  <a:pt x="914019" y="5502275"/>
                </a:cubicBezTo>
                <a:close/>
                <a:moveTo>
                  <a:pt x="5522087" y="5494655"/>
                </a:moveTo>
                <a:cubicBezTo>
                  <a:pt x="5506847" y="5479415"/>
                  <a:pt x="5506847" y="5456555"/>
                  <a:pt x="5522087" y="5441315"/>
                </a:cubicBezTo>
                <a:cubicBezTo>
                  <a:pt x="5537327" y="5426075"/>
                  <a:pt x="5560187" y="5426075"/>
                  <a:pt x="5575427" y="5441315"/>
                </a:cubicBezTo>
                <a:cubicBezTo>
                  <a:pt x="5590667" y="5456555"/>
                  <a:pt x="5590667" y="5479415"/>
                  <a:pt x="5575427" y="5494655"/>
                </a:cubicBezTo>
                <a:cubicBezTo>
                  <a:pt x="5567807" y="5502275"/>
                  <a:pt x="5560187" y="5509895"/>
                  <a:pt x="5552567" y="5509895"/>
                </a:cubicBezTo>
                <a:cubicBezTo>
                  <a:pt x="5544947" y="5509895"/>
                  <a:pt x="5529707" y="5502275"/>
                  <a:pt x="5522087" y="5494655"/>
                </a:cubicBezTo>
                <a:close/>
                <a:moveTo>
                  <a:pt x="769366" y="5342255"/>
                </a:moveTo>
                <a:cubicBezTo>
                  <a:pt x="754126" y="5319395"/>
                  <a:pt x="754126" y="5296535"/>
                  <a:pt x="769366" y="5288915"/>
                </a:cubicBezTo>
                <a:cubicBezTo>
                  <a:pt x="784606" y="5273675"/>
                  <a:pt x="815086" y="5273675"/>
                  <a:pt x="822706" y="5288915"/>
                </a:cubicBezTo>
                <a:cubicBezTo>
                  <a:pt x="837946" y="5304155"/>
                  <a:pt x="837946" y="5327015"/>
                  <a:pt x="822706" y="5342255"/>
                </a:cubicBezTo>
                <a:cubicBezTo>
                  <a:pt x="815086" y="5349875"/>
                  <a:pt x="807466" y="5349875"/>
                  <a:pt x="799846" y="5349875"/>
                </a:cubicBezTo>
                <a:cubicBezTo>
                  <a:pt x="784606" y="5349875"/>
                  <a:pt x="776986" y="5349875"/>
                  <a:pt x="769366" y="5342255"/>
                </a:cubicBezTo>
                <a:close/>
                <a:moveTo>
                  <a:pt x="5666867" y="5342255"/>
                </a:moveTo>
                <a:cubicBezTo>
                  <a:pt x="5651627" y="5327015"/>
                  <a:pt x="5651627" y="5304155"/>
                  <a:pt x="5666867" y="5288915"/>
                </a:cubicBezTo>
                <a:cubicBezTo>
                  <a:pt x="5682107" y="5266055"/>
                  <a:pt x="5704967" y="5266055"/>
                  <a:pt x="5720207" y="5281295"/>
                </a:cubicBezTo>
                <a:cubicBezTo>
                  <a:pt x="5735447" y="5296535"/>
                  <a:pt x="5735447" y="5319395"/>
                  <a:pt x="5720207" y="5334635"/>
                </a:cubicBezTo>
                <a:cubicBezTo>
                  <a:pt x="5712587" y="5342255"/>
                  <a:pt x="5704967" y="5349875"/>
                  <a:pt x="5697347" y="5349875"/>
                </a:cubicBezTo>
                <a:cubicBezTo>
                  <a:pt x="5682107" y="5349875"/>
                  <a:pt x="5674487" y="5342255"/>
                  <a:pt x="5666867" y="5342255"/>
                </a:cubicBezTo>
                <a:close/>
                <a:moveTo>
                  <a:pt x="632206" y="5166995"/>
                </a:moveTo>
                <a:cubicBezTo>
                  <a:pt x="616966" y="5151755"/>
                  <a:pt x="624586" y="5128895"/>
                  <a:pt x="639826" y="5113655"/>
                </a:cubicBezTo>
                <a:cubicBezTo>
                  <a:pt x="655066" y="5106035"/>
                  <a:pt x="685546" y="5106035"/>
                  <a:pt x="693166" y="5121275"/>
                </a:cubicBezTo>
                <a:cubicBezTo>
                  <a:pt x="708406" y="5144135"/>
                  <a:pt x="700786" y="5166995"/>
                  <a:pt x="685546" y="5174615"/>
                </a:cubicBezTo>
                <a:cubicBezTo>
                  <a:pt x="677926" y="5182235"/>
                  <a:pt x="670306" y="5182235"/>
                  <a:pt x="662686" y="5182235"/>
                </a:cubicBezTo>
                <a:cubicBezTo>
                  <a:pt x="655066" y="5182235"/>
                  <a:pt x="639826" y="5182235"/>
                  <a:pt x="632206" y="5166995"/>
                </a:cubicBezTo>
                <a:close/>
                <a:moveTo>
                  <a:pt x="5803900" y="5174615"/>
                </a:moveTo>
                <a:cubicBezTo>
                  <a:pt x="5788660" y="5159375"/>
                  <a:pt x="5781040" y="5136515"/>
                  <a:pt x="5796280" y="5121275"/>
                </a:cubicBezTo>
                <a:cubicBezTo>
                  <a:pt x="5811520" y="5106035"/>
                  <a:pt x="5834380" y="5098415"/>
                  <a:pt x="5849620" y="5113655"/>
                </a:cubicBezTo>
                <a:cubicBezTo>
                  <a:pt x="5864860" y="5121275"/>
                  <a:pt x="5872480" y="5144135"/>
                  <a:pt x="5857240" y="5166995"/>
                </a:cubicBezTo>
                <a:cubicBezTo>
                  <a:pt x="5849620" y="5174615"/>
                  <a:pt x="5842000" y="5182235"/>
                  <a:pt x="5826760" y="5182235"/>
                </a:cubicBezTo>
                <a:cubicBezTo>
                  <a:pt x="5819140" y="5182235"/>
                  <a:pt x="5811520" y="5174615"/>
                  <a:pt x="5803900" y="5174615"/>
                </a:cubicBezTo>
                <a:close/>
                <a:moveTo>
                  <a:pt x="510286" y="4991608"/>
                </a:moveTo>
                <a:cubicBezTo>
                  <a:pt x="495046" y="4976368"/>
                  <a:pt x="502666" y="4945888"/>
                  <a:pt x="517906" y="4938268"/>
                </a:cubicBezTo>
                <a:cubicBezTo>
                  <a:pt x="540766" y="4923028"/>
                  <a:pt x="563626" y="4930648"/>
                  <a:pt x="571246" y="4945888"/>
                </a:cubicBezTo>
                <a:cubicBezTo>
                  <a:pt x="586486" y="4968748"/>
                  <a:pt x="578866" y="4991608"/>
                  <a:pt x="563626" y="4999228"/>
                </a:cubicBezTo>
                <a:cubicBezTo>
                  <a:pt x="556006" y="5006848"/>
                  <a:pt x="548386" y="5006848"/>
                  <a:pt x="540766" y="5006848"/>
                </a:cubicBezTo>
                <a:cubicBezTo>
                  <a:pt x="533146" y="5006848"/>
                  <a:pt x="517906" y="4999228"/>
                  <a:pt x="510286" y="4991608"/>
                </a:cubicBezTo>
                <a:close/>
                <a:moveTo>
                  <a:pt x="5925693" y="4999228"/>
                </a:moveTo>
                <a:cubicBezTo>
                  <a:pt x="5910453" y="4983988"/>
                  <a:pt x="5902833" y="4961128"/>
                  <a:pt x="5918073" y="4945888"/>
                </a:cubicBezTo>
                <a:cubicBezTo>
                  <a:pt x="5925693" y="4923028"/>
                  <a:pt x="5948553" y="4923028"/>
                  <a:pt x="5971413" y="4930648"/>
                </a:cubicBezTo>
                <a:cubicBezTo>
                  <a:pt x="5986653" y="4945888"/>
                  <a:pt x="5994273" y="4968748"/>
                  <a:pt x="5979033" y="4983988"/>
                </a:cubicBezTo>
                <a:cubicBezTo>
                  <a:pt x="5971413" y="4999228"/>
                  <a:pt x="5963793" y="5006848"/>
                  <a:pt x="5948553" y="5006848"/>
                </a:cubicBezTo>
                <a:cubicBezTo>
                  <a:pt x="5940933" y="5006848"/>
                  <a:pt x="5933313" y="4999228"/>
                  <a:pt x="5925693" y="4999228"/>
                </a:cubicBezTo>
                <a:close/>
                <a:moveTo>
                  <a:pt x="396113" y="4801108"/>
                </a:moveTo>
                <a:cubicBezTo>
                  <a:pt x="388493" y="4785868"/>
                  <a:pt x="396113" y="4763008"/>
                  <a:pt x="411353" y="4755388"/>
                </a:cubicBezTo>
                <a:cubicBezTo>
                  <a:pt x="434213" y="4740148"/>
                  <a:pt x="457073" y="4747768"/>
                  <a:pt x="464693" y="4770628"/>
                </a:cubicBezTo>
                <a:cubicBezTo>
                  <a:pt x="479933" y="4785868"/>
                  <a:pt x="472313" y="4808728"/>
                  <a:pt x="449453" y="4816348"/>
                </a:cubicBezTo>
                <a:cubicBezTo>
                  <a:pt x="441833" y="4823968"/>
                  <a:pt x="441833" y="4823968"/>
                  <a:pt x="434213" y="4823968"/>
                </a:cubicBezTo>
                <a:cubicBezTo>
                  <a:pt x="418973" y="4823968"/>
                  <a:pt x="403733" y="4816348"/>
                  <a:pt x="396113" y="4801108"/>
                </a:cubicBezTo>
                <a:close/>
                <a:moveTo>
                  <a:pt x="6039993" y="4816348"/>
                </a:moveTo>
                <a:cubicBezTo>
                  <a:pt x="6017133" y="4801108"/>
                  <a:pt x="6017133" y="4778248"/>
                  <a:pt x="6024753" y="4763008"/>
                </a:cubicBezTo>
                <a:cubicBezTo>
                  <a:pt x="6032373" y="4740148"/>
                  <a:pt x="6055233" y="4740148"/>
                  <a:pt x="6078093" y="4747768"/>
                </a:cubicBezTo>
                <a:cubicBezTo>
                  <a:pt x="6093333" y="4755388"/>
                  <a:pt x="6100953" y="4778248"/>
                  <a:pt x="6093333" y="4801108"/>
                </a:cubicBezTo>
                <a:cubicBezTo>
                  <a:pt x="6085713" y="4808728"/>
                  <a:pt x="6070473" y="4816348"/>
                  <a:pt x="6055233" y="4816348"/>
                </a:cubicBezTo>
                <a:cubicBezTo>
                  <a:pt x="6047613" y="4816348"/>
                  <a:pt x="6047613" y="4816348"/>
                  <a:pt x="6039993" y="4816348"/>
                </a:cubicBezTo>
                <a:close/>
                <a:moveTo>
                  <a:pt x="304673" y="4610608"/>
                </a:moveTo>
                <a:cubicBezTo>
                  <a:pt x="289433" y="4595368"/>
                  <a:pt x="297053" y="4572508"/>
                  <a:pt x="319913" y="4557268"/>
                </a:cubicBezTo>
                <a:cubicBezTo>
                  <a:pt x="342773" y="4549648"/>
                  <a:pt x="358013" y="4557268"/>
                  <a:pt x="373253" y="4580128"/>
                </a:cubicBezTo>
                <a:cubicBezTo>
                  <a:pt x="380873" y="4595368"/>
                  <a:pt x="373253" y="4618228"/>
                  <a:pt x="350393" y="4625848"/>
                </a:cubicBezTo>
                <a:cubicBezTo>
                  <a:pt x="350393" y="4633468"/>
                  <a:pt x="342773" y="4633468"/>
                  <a:pt x="335153" y="4633468"/>
                </a:cubicBezTo>
                <a:cubicBezTo>
                  <a:pt x="319913" y="4633468"/>
                  <a:pt x="304673" y="4625848"/>
                  <a:pt x="304673" y="4610608"/>
                </a:cubicBezTo>
                <a:close/>
                <a:moveTo>
                  <a:pt x="6139053" y="4625848"/>
                </a:moveTo>
                <a:cubicBezTo>
                  <a:pt x="6116193" y="4618228"/>
                  <a:pt x="6108573" y="4595368"/>
                  <a:pt x="6116193" y="4572508"/>
                </a:cubicBezTo>
                <a:cubicBezTo>
                  <a:pt x="6131433" y="4557268"/>
                  <a:pt x="6154293" y="4542028"/>
                  <a:pt x="6169533" y="4557268"/>
                </a:cubicBezTo>
                <a:cubicBezTo>
                  <a:pt x="6192393" y="4564888"/>
                  <a:pt x="6200013" y="4587748"/>
                  <a:pt x="6192393" y="4602988"/>
                </a:cubicBezTo>
                <a:cubicBezTo>
                  <a:pt x="6184773" y="4618228"/>
                  <a:pt x="6169533" y="4625848"/>
                  <a:pt x="6154293" y="4625848"/>
                </a:cubicBezTo>
                <a:cubicBezTo>
                  <a:pt x="6146673" y="4625848"/>
                  <a:pt x="6146673" y="4625848"/>
                  <a:pt x="6139053" y="4625848"/>
                </a:cubicBezTo>
                <a:close/>
                <a:moveTo>
                  <a:pt x="213233" y="4412488"/>
                </a:moveTo>
                <a:cubicBezTo>
                  <a:pt x="205613" y="4389628"/>
                  <a:pt x="220853" y="4366768"/>
                  <a:pt x="236093" y="4359148"/>
                </a:cubicBezTo>
                <a:cubicBezTo>
                  <a:pt x="258953" y="4351528"/>
                  <a:pt x="281813" y="4366768"/>
                  <a:pt x="289433" y="4382008"/>
                </a:cubicBezTo>
                <a:cubicBezTo>
                  <a:pt x="297053" y="4404868"/>
                  <a:pt x="281813" y="4427728"/>
                  <a:pt x="266573" y="4435348"/>
                </a:cubicBezTo>
                <a:cubicBezTo>
                  <a:pt x="258953" y="4435348"/>
                  <a:pt x="258953" y="4435348"/>
                  <a:pt x="251333" y="4435348"/>
                </a:cubicBezTo>
                <a:cubicBezTo>
                  <a:pt x="236093" y="4435348"/>
                  <a:pt x="220853" y="4427728"/>
                  <a:pt x="213233" y="4412488"/>
                </a:cubicBezTo>
                <a:close/>
                <a:moveTo>
                  <a:pt x="6222746" y="4427728"/>
                </a:moveTo>
                <a:cubicBezTo>
                  <a:pt x="6207506" y="4420108"/>
                  <a:pt x="6192266" y="4397248"/>
                  <a:pt x="6199886" y="4374388"/>
                </a:cubicBezTo>
                <a:cubicBezTo>
                  <a:pt x="6207506" y="4359148"/>
                  <a:pt x="6230366" y="4351528"/>
                  <a:pt x="6253226" y="4359148"/>
                </a:cubicBezTo>
                <a:cubicBezTo>
                  <a:pt x="6268466" y="4366768"/>
                  <a:pt x="6283706" y="4382008"/>
                  <a:pt x="6276086" y="4404868"/>
                </a:cubicBezTo>
                <a:cubicBezTo>
                  <a:pt x="6268466" y="4420108"/>
                  <a:pt x="6253226" y="4427728"/>
                  <a:pt x="6237986" y="4427728"/>
                </a:cubicBezTo>
                <a:cubicBezTo>
                  <a:pt x="6230366" y="4427728"/>
                  <a:pt x="6230366" y="4427728"/>
                  <a:pt x="6222746" y="4427728"/>
                </a:cubicBezTo>
                <a:close/>
                <a:moveTo>
                  <a:pt x="144653" y="4206748"/>
                </a:moveTo>
                <a:cubicBezTo>
                  <a:pt x="137033" y="4183888"/>
                  <a:pt x="152273" y="4168648"/>
                  <a:pt x="167513" y="4161028"/>
                </a:cubicBezTo>
                <a:cubicBezTo>
                  <a:pt x="190373" y="4153408"/>
                  <a:pt x="213233" y="4161028"/>
                  <a:pt x="220853" y="4183888"/>
                </a:cubicBezTo>
                <a:cubicBezTo>
                  <a:pt x="220853" y="4206748"/>
                  <a:pt x="213233" y="4229608"/>
                  <a:pt x="190373" y="4229608"/>
                </a:cubicBezTo>
                <a:cubicBezTo>
                  <a:pt x="190373" y="4237228"/>
                  <a:pt x="182753" y="4237228"/>
                  <a:pt x="182753" y="4237228"/>
                </a:cubicBezTo>
                <a:cubicBezTo>
                  <a:pt x="167513" y="4237228"/>
                  <a:pt x="152273" y="4221988"/>
                  <a:pt x="144653" y="4206748"/>
                </a:cubicBezTo>
                <a:close/>
                <a:moveTo>
                  <a:pt x="6298819" y="4221988"/>
                </a:moveTo>
                <a:cubicBezTo>
                  <a:pt x="6275959" y="4221988"/>
                  <a:pt x="6268339" y="4199128"/>
                  <a:pt x="6268339" y="4176268"/>
                </a:cubicBezTo>
                <a:cubicBezTo>
                  <a:pt x="6275959" y="4161028"/>
                  <a:pt x="6298819" y="4145788"/>
                  <a:pt x="6321679" y="4153408"/>
                </a:cubicBezTo>
                <a:cubicBezTo>
                  <a:pt x="6336919" y="4161028"/>
                  <a:pt x="6352159" y="4176268"/>
                  <a:pt x="6344539" y="4199128"/>
                </a:cubicBezTo>
                <a:cubicBezTo>
                  <a:pt x="6336919" y="4214368"/>
                  <a:pt x="6321679" y="4229608"/>
                  <a:pt x="6306439" y="4229608"/>
                </a:cubicBezTo>
                <a:cubicBezTo>
                  <a:pt x="6306439" y="4229608"/>
                  <a:pt x="6298819" y="4229608"/>
                  <a:pt x="6298819" y="4221988"/>
                </a:cubicBezTo>
                <a:close/>
                <a:moveTo>
                  <a:pt x="91440" y="4000881"/>
                </a:moveTo>
                <a:cubicBezTo>
                  <a:pt x="83820" y="3978021"/>
                  <a:pt x="99060" y="3955161"/>
                  <a:pt x="114300" y="3955161"/>
                </a:cubicBezTo>
                <a:cubicBezTo>
                  <a:pt x="137160" y="3947541"/>
                  <a:pt x="160020" y="3962781"/>
                  <a:pt x="160020" y="3978021"/>
                </a:cubicBezTo>
                <a:cubicBezTo>
                  <a:pt x="167640" y="4000881"/>
                  <a:pt x="152400" y="4023741"/>
                  <a:pt x="137160" y="4023741"/>
                </a:cubicBezTo>
                <a:cubicBezTo>
                  <a:pt x="129540" y="4023741"/>
                  <a:pt x="129540" y="4023741"/>
                  <a:pt x="121920" y="4023741"/>
                </a:cubicBezTo>
                <a:cubicBezTo>
                  <a:pt x="106680" y="4023741"/>
                  <a:pt x="91440" y="4016121"/>
                  <a:pt x="91440" y="4000881"/>
                </a:cubicBezTo>
                <a:close/>
                <a:moveTo>
                  <a:pt x="6352286" y="4016121"/>
                </a:moveTo>
                <a:cubicBezTo>
                  <a:pt x="6337046" y="4016121"/>
                  <a:pt x="6321806" y="3993261"/>
                  <a:pt x="6329426" y="3970401"/>
                </a:cubicBezTo>
                <a:cubicBezTo>
                  <a:pt x="6329426" y="3955161"/>
                  <a:pt x="6352286" y="3939921"/>
                  <a:pt x="6375146" y="3947541"/>
                </a:cubicBezTo>
                <a:cubicBezTo>
                  <a:pt x="6390386" y="3947541"/>
                  <a:pt x="6405626" y="3970401"/>
                  <a:pt x="6398006" y="3993261"/>
                </a:cubicBezTo>
                <a:cubicBezTo>
                  <a:pt x="6398006" y="4008501"/>
                  <a:pt x="6382766" y="4023741"/>
                  <a:pt x="6367526" y="4023741"/>
                </a:cubicBezTo>
                <a:cubicBezTo>
                  <a:pt x="6359906" y="4023741"/>
                  <a:pt x="6359906" y="4016121"/>
                  <a:pt x="6352286" y="4016121"/>
                </a:cubicBezTo>
                <a:close/>
                <a:moveTo>
                  <a:pt x="45720" y="3787521"/>
                </a:moveTo>
                <a:cubicBezTo>
                  <a:pt x="38100" y="3764661"/>
                  <a:pt x="53340" y="3741801"/>
                  <a:pt x="76200" y="3741801"/>
                </a:cubicBezTo>
                <a:cubicBezTo>
                  <a:pt x="99060" y="3741801"/>
                  <a:pt x="114300" y="3749421"/>
                  <a:pt x="121920" y="3772281"/>
                </a:cubicBezTo>
                <a:cubicBezTo>
                  <a:pt x="121920" y="3795141"/>
                  <a:pt x="106680" y="3810381"/>
                  <a:pt x="91440" y="3818001"/>
                </a:cubicBezTo>
                <a:cubicBezTo>
                  <a:pt x="83820" y="3818001"/>
                  <a:pt x="83820" y="3818001"/>
                  <a:pt x="83820" y="3818001"/>
                </a:cubicBezTo>
                <a:cubicBezTo>
                  <a:pt x="60960" y="3818001"/>
                  <a:pt x="45720" y="3802761"/>
                  <a:pt x="45720" y="3787521"/>
                </a:cubicBezTo>
                <a:close/>
                <a:moveTo>
                  <a:pt x="6398006" y="3810381"/>
                </a:moveTo>
                <a:cubicBezTo>
                  <a:pt x="6382766" y="3802761"/>
                  <a:pt x="6367526" y="3787521"/>
                  <a:pt x="6367526" y="3764661"/>
                </a:cubicBezTo>
                <a:cubicBezTo>
                  <a:pt x="6375146" y="3741801"/>
                  <a:pt x="6390386" y="3734181"/>
                  <a:pt x="6413246" y="3734181"/>
                </a:cubicBezTo>
                <a:cubicBezTo>
                  <a:pt x="6436106" y="3734181"/>
                  <a:pt x="6443726" y="3757041"/>
                  <a:pt x="6443726" y="3779901"/>
                </a:cubicBezTo>
                <a:cubicBezTo>
                  <a:pt x="6443726" y="3795141"/>
                  <a:pt x="6428486" y="3810381"/>
                  <a:pt x="6405626" y="3810381"/>
                </a:cubicBezTo>
                <a:cubicBezTo>
                  <a:pt x="6405626" y="3810381"/>
                  <a:pt x="6405626" y="3810381"/>
                  <a:pt x="6398006" y="3810381"/>
                </a:cubicBezTo>
                <a:close/>
                <a:moveTo>
                  <a:pt x="15240" y="3574161"/>
                </a:moveTo>
                <a:cubicBezTo>
                  <a:pt x="15240" y="3551301"/>
                  <a:pt x="30480" y="3528441"/>
                  <a:pt x="53340" y="3528441"/>
                </a:cubicBezTo>
                <a:cubicBezTo>
                  <a:pt x="68580" y="3528441"/>
                  <a:pt x="91440" y="3543681"/>
                  <a:pt x="91440" y="3566541"/>
                </a:cubicBezTo>
                <a:cubicBezTo>
                  <a:pt x="91440" y="3581781"/>
                  <a:pt x="76200" y="3604641"/>
                  <a:pt x="60960" y="3604641"/>
                </a:cubicBezTo>
                <a:cubicBezTo>
                  <a:pt x="53340" y="3604641"/>
                  <a:pt x="53340" y="3604641"/>
                  <a:pt x="53340" y="3604641"/>
                </a:cubicBezTo>
                <a:cubicBezTo>
                  <a:pt x="38100" y="3604641"/>
                  <a:pt x="15240" y="3589401"/>
                  <a:pt x="15240" y="3574161"/>
                </a:cubicBezTo>
                <a:close/>
                <a:moveTo>
                  <a:pt x="6428486" y="3597021"/>
                </a:moveTo>
                <a:cubicBezTo>
                  <a:pt x="6413246" y="3597021"/>
                  <a:pt x="6398006" y="3574161"/>
                  <a:pt x="6398006" y="3558921"/>
                </a:cubicBezTo>
                <a:cubicBezTo>
                  <a:pt x="6398006" y="3536061"/>
                  <a:pt x="6420866" y="3520821"/>
                  <a:pt x="6436106" y="3520821"/>
                </a:cubicBezTo>
                <a:cubicBezTo>
                  <a:pt x="6458966" y="3520821"/>
                  <a:pt x="6474206" y="3543681"/>
                  <a:pt x="6474206" y="3566541"/>
                </a:cubicBezTo>
                <a:cubicBezTo>
                  <a:pt x="6474206" y="3581781"/>
                  <a:pt x="6451346" y="3597021"/>
                  <a:pt x="6436106" y="3597021"/>
                </a:cubicBezTo>
                <a:cubicBezTo>
                  <a:pt x="6436106" y="3597021"/>
                  <a:pt x="6428486" y="3597021"/>
                  <a:pt x="6428486" y="3597021"/>
                </a:cubicBezTo>
                <a:close/>
                <a:moveTo>
                  <a:pt x="0" y="3353181"/>
                </a:moveTo>
                <a:cubicBezTo>
                  <a:pt x="0" y="3330321"/>
                  <a:pt x="15240" y="3315081"/>
                  <a:pt x="38100" y="3315081"/>
                </a:cubicBezTo>
                <a:cubicBezTo>
                  <a:pt x="60960" y="3315081"/>
                  <a:pt x="76200" y="3330321"/>
                  <a:pt x="76200" y="3353181"/>
                </a:cubicBezTo>
                <a:cubicBezTo>
                  <a:pt x="76200" y="3376041"/>
                  <a:pt x="60960" y="3391281"/>
                  <a:pt x="38100" y="3391281"/>
                </a:cubicBezTo>
                <a:cubicBezTo>
                  <a:pt x="15240" y="3391281"/>
                  <a:pt x="0" y="3376041"/>
                  <a:pt x="0" y="3353181"/>
                </a:cubicBezTo>
                <a:close/>
                <a:moveTo>
                  <a:pt x="6443599" y="3383661"/>
                </a:moveTo>
                <a:cubicBezTo>
                  <a:pt x="6428359" y="3383661"/>
                  <a:pt x="6413119" y="3368421"/>
                  <a:pt x="6413119" y="3345561"/>
                </a:cubicBezTo>
                <a:cubicBezTo>
                  <a:pt x="6413119" y="3322701"/>
                  <a:pt x="6428359" y="3307461"/>
                  <a:pt x="6451219" y="3307461"/>
                </a:cubicBezTo>
                <a:cubicBezTo>
                  <a:pt x="6474079" y="3307461"/>
                  <a:pt x="6489319" y="3322701"/>
                  <a:pt x="6489319" y="3345561"/>
                </a:cubicBezTo>
                <a:cubicBezTo>
                  <a:pt x="6489319" y="3368421"/>
                  <a:pt x="6466459" y="3383661"/>
                  <a:pt x="6451219" y="3383661"/>
                </a:cubicBezTo>
                <a:cubicBezTo>
                  <a:pt x="6451219" y="3383661"/>
                  <a:pt x="6443599" y="3383661"/>
                  <a:pt x="6443599" y="3383661"/>
                </a:cubicBezTo>
                <a:close/>
                <a:moveTo>
                  <a:pt x="38100" y="3177921"/>
                </a:moveTo>
                <a:cubicBezTo>
                  <a:pt x="15240" y="3177921"/>
                  <a:pt x="0" y="3155061"/>
                  <a:pt x="0" y="3139821"/>
                </a:cubicBezTo>
                <a:cubicBezTo>
                  <a:pt x="0" y="3116961"/>
                  <a:pt x="22860" y="3101721"/>
                  <a:pt x="38100" y="3101721"/>
                </a:cubicBezTo>
                <a:cubicBezTo>
                  <a:pt x="60960" y="3101721"/>
                  <a:pt x="76200" y="3116961"/>
                  <a:pt x="76200" y="3139821"/>
                </a:cubicBezTo>
                <a:cubicBezTo>
                  <a:pt x="76200" y="3162681"/>
                  <a:pt x="60960" y="3177921"/>
                  <a:pt x="38100" y="3177921"/>
                </a:cubicBezTo>
                <a:close/>
                <a:moveTo>
                  <a:pt x="6413246" y="3132201"/>
                </a:moveTo>
                <a:cubicBezTo>
                  <a:pt x="6405626" y="3109341"/>
                  <a:pt x="6428486" y="3094101"/>
                  <a:pt x="6443726" y="3094101"/>
                </a:cubicBezTo>
                <a:cubicBezTo>
                  <a:pt x="6466586" y="3094101"/>
                  <a:pt x="6481826" y="3109341"/>
                  <a:pt x="6489446" y="3132201"/>
                </a:cubicBezTo>
                <a:cubicBezTo>
                  <a:pt x="6489446" y="3147441"/>
                  <a:pt x="6466586" y="3170301"/>
                  <a:pt x="6451346" y="3170301"/>
                </a:cubicBezTo>
                <a:cubicBezTo>
                  <a:pt x="6428486" y="3170301"/>
                  <a:pt x="6413246" y="3155061"/>
                  <a:pt x="6413246" y="3132201"/>
                </a:cubicBezTo>
                <a:close/>
                <a:moveTo>
                  <a:pt x="53340" y="2964561"/>
                </a:moveTo>
                <a:cubicBezTo>
                  <a:pt x="30480" y="2964561"/>
                  <a:pt x="15240" y="2941701"/>
                  <a:pt x="15240" y="2918841"/>
                </a:cubicBezTo>
                <a:cubicBezTo>
                  <a:pt x="15240" y="2903601"/>
                  <a:pt x="38100" y="2888361"/>
                  <a:pt x="53340" y="2888361"/>
                </a:cubicBezTo>
                <a:cubicBezTo>
                  <a:pt x="76200" y="2888361"/>
                  <a:pt x="91440" y="2911221"/>
                  <a:pt x="91440" y="2926461"/>
                </a:cubicBezTo>
                <a:cubicBezTo>
                  <a:pt x="91440" y="2949321"/>
                  <a:pt x="76200" y="2964561"/>
                  <a:pt x="53340" y="2964561"/>
                </a:cubicBezTo>
                <a:close/>
                <a:moveTo>
                  <a:pt x="6398006" y="2918841"/>
                </a:moveTo>
                <a:cubicBezTo>
                  <a:pt x="6390386" y="2903601"/>
                  <a:pt x="6405626" y="2880741"/>
                  <a:pt x="6428486" y="2880741"/>
                </a:cubicBezTo>
                <a:cubicBezTo>
                  <a:pt x="6451346" y="2880741"/>
                  <a:pt x="6466586" y="2895981"/>
                  <a:pt x="6474206" y="2911221"/>
                </a:cubicBezTo>
                <a:cubicBezTo>
                  <a:pt x="6474206" y="2934081"/>
                  <a:pt x="6458966" y="2956941"/>
                  <a:pt x="6436106" y="2956941"/>
                </a:cubicBezTo>
                <a:cubicBezTo>
                  <a:pt x="6413246" y="2956941"/>
                  <a:pt x="6398006" y="2941701"/>
                  <a:pt x="6398006" y="2918841"/>
                </a:cubicBezTo>
                <a:close/>
                <a:moveTo>
                  <a:pt x="76200" y="2751074"/>
                </a:moveTo>
                <a:cubicBezTo>
                  <a:pt x="53340" y="2743454"/>
                  <a:pt x="38100" y="2728214"/>
                  <a:pt x="45720" y="2705354"/>
                </a:cubicBezTo>
                <a:cubicBezTo>
                  <a:pt x="45720" y="2682494"/>
                  <a:pt x="68580" y="2674874"/>
                  <a:pt x="91440" y="2674874"/>
                </a:cubicBezTo>
                <a:cubicBezTo>
                  <a:pt x="106680" y="2674874"/>
                  <a:pt x="121920" y="2697734"/>
                  <a:pt x="121920" y="2720594"/>
                </a:cubicBezTo>
                <a:cubicBezTo>
                  <a:pt x="114300" y="2735834"/>
                  <a:pt x="99060" y="2751074"/>
                  <a:pt x="83820" y="2751074"/>
                </a:cubicBezTo>
                <a:cubicBezTo>
                  <a:pt x="76200" y="2751074"/>
                  <a:pt x="76200" y="2751074"/>
                  <a:pt x="76200" y="2751074"/>
                </a:cubicBezTo>
                <a:close/>
                <a:moveTo>
                  <a:pt x="6367526" y="2712974"/>
                </a:moveTo>
                <a:cubicBezTo>
                  <a:pt x="6359906" y="2690114"/>
                  <a:pt x="6375146" y="2674874"/>
                  <a:pt x="6398006" y="2667254"/>
                </a:cubicBezTo>
                <a:cubicBezTo>
                  <a:pt x="6420866" y="2667254"/>
                  <a:pt x="6436106" y="2674874"/>
                  <a:pt x="6443726" y="2697734"/>
                </a:cubicBezTo>
                <a:cubicBezTo>
                  <a:pt x="6443726" y="2720594"/>
                  <a:pt x="6428486" y="2735834"/>
                  <a:pt x="6413246" y="2743454"/>
                </a:cubicBezTo>
                <a:cubicBezTo>
                  <a:pt x="6405626" y="2743454"/>
                  <a:pt x="6405626" y="2743454"/>
                  <a:pt x="6405626" y="2743454"/>
                </a:cubicBezTo>
                <a:cubicBezTo>
                  <a:pt x="6382766" y="2743454"/>
                  <a:pt x="6367526" y="2728214"/>
                  <a:pt x="6367526" y="2712974"/>
                </a:cubicBezTo>
                <a:close/>
                <a:moveTo>
                  <a:pt x="114300" y="2537714"/>
                </a:moveTo>
                <a:cubicBezTo>
                  <a:pt x="91440" y="2537714"/>
                  <a:pt x="83820" y="2514854"/>
                  <a:pt x="83820" y="2491994"/>
                </a:cubicBezTo>
                <a:cubicBezTo>
                  <a:pt x="91440" y="2476754"/>
                  <a:pt x="114300" y="2461514"/>
                  <a:pt x="129540" y="2469134"/>
                </a:cubicBezTo>
                <a:cubicBezTo>
                  <a:pt x="152400" y="2469134"/>
                  <a:pt x="167640" y="2491994"/>
                  <a:pt x="160020" y="2514854"/>
                </a:cubicBezTo>
                <a:cubicBezTo>
                  <a:pt x="160020" y="2530094"/>
                  <a:pt x="144780" y="2537714"/>
                  <a:pt x="121920" y="2537714"/>
                </a:cubicBezTo>
                <a:cubicBezTo>
                  <a:pt x="121920" y="2537714"/>
                  <a:pt x="121920" y="2537714"/>
                  <a:pt x="114300" y="2537714"/>
                </a:cubicBezTo>
                <a:close/>
                <a:moveTo>
                  <a:pt x="6321806" y="2507234"/>
                </a:moveTo>
                <a:cubicBezTo>
                  <a:pt x="6321806" y="2484374"/>
                  <a:pt x="6329426" y="2461514"/>
                  <a:pt x="6352286" y="2461514"/>
                </a:cubicBezTo>
                <a:cubicBezTo>
                  <a:pt x="6375146" y="2453894"/>
                  <a:pt x="6390386" y="2469134"/>
                  <a:pt x="6398006" y="2484374"/>
                </a:cubicBezTo>
                <a:cubicBezTo>
                  <a:pt x="6405626" y="2507234"/>
                  <a:pt x="6390386" y="2530094"/>
                  <a:pt x="6367526" y="2530094"/>
                </a:cubicBezTo>
                <a:cubicBezTo>
                  <a:pt x="6367526" y="2530094"/>
                  <a:pt x="6367526" y="2530094"/>
                  <a:pt x="6359906" y="2530094"/>
                </a:cubicBezTo>
                <a:cubicBezTo>
                  <a:pt x="6344666" y="2530094"/>
                  <a:pt x="6329426" y="2522474"/>
                  <a:pt x="6321806" y="2507234"/>
                </a:cubicBezTo>
                <a:close/>
                <a:moveTo>
                  <a:pt x="167513" y="2331974"/>
                </a:moveTo>
                <a:cubicBezTo>
                  <a:pt x="152273" y="2324354"/>
                  <a:pt x="137033" y="2301494"/>
                  <a:pt x="144653" y="2286254"/>
                </a:cubicBezTo>
                <a:cubicBezTo>
                  <a:pt x="152273" y="2263394"/>
                  <a:pt x="175133" y="2255774"/>
                  <a:pt x="190373" y="2263394"/>
                </a:cubicBezTo>
                <a:cubicBezTo>
                  <a:pt x="213233" y="2263394"/>
                  <a:pt x="220853" y="2286254"/>
                  <a:pt x="213233" y="2309114"/>
                </a:cubicBezTo>
                <a:cubicBezTo>
                  <a:pt x="213233" y="2324354"/>
                  <a:pt x="197993" y="2331974"/>
                  <a:pt x="182753" y="2331974"/>
                </a:cubicBezTo>
                <a:cubicBezTo>
                  <a:pt x="175133" y="2331974"/>
                  <a:pt x="175133" y="2331974"/>
                  <a:pt x="167513" y="2331974"/>
                </a:cubicBezTo>
                <a:close/>
                <a:moveTo>
                  <a:pt x="6268466" y="2301494"/>
                </a:moveTo>
                <a:cubicBezTo>
                  <a:pt x="6260846" y="2278634"/>
                  <a:pt x="6276086" y="2255774"/>
                  <a:pt x="6291326" y="2255774"/>
                </a:cubicBezTo>
                <a:cubicBezTo>
                  <a:pt x="6314186" y="2248154"/>
                  <a:pt x="6337046" y="2255774"/>
                  <a:pt x="6344666" y="2278634"/>
                </a:cubicBezTo>
                <a:cubicBezTo>
                  <a:pt x="6344666" y="2293874"/>
                  <a:pt x="6337046" y="2316734"/>
                  <a:pt x="6314186" y="2324354"/>
                </a:cubicBezTo>
                <a:cubicBezTo>
                  <a:pt x="6314186" y="2324354"/>
                  <a:pt x="6306566" y="2324354"/>
                  <a:pt x="6306566" y="2324354"/>
                </a:cubicBezTo>
                <a:cubicBezTo>
                  <a:pt x="6291326" y="2324354"/>
                  <a:pt x="6276086" y="2316734"/>
                  <a:pt x="6268466" y="2301494"/>
                </a:cubicBezTo>
                <a:close/>
                <a:moveTo>
                  <a:pt x="236093" y="2126234"/>
                </a:moveTo>
                <a:cubicBezTo>
                  <a:pt x="220853" y="2118614"/>
                  <a:pt x="205613" y="2095754"/>
                  <a:pt x="213233" y="2080514"/>
                </a:cubicBezTo>
                <a:cubicBezTo>
                  <a:pt x="220853" y="2057654"/>
                  <a:pt x="243713" y="2050034"/>
                  <a:pt x="266573" y="2057654"/>
                </a:cubicBezTo>
                <a:cubicBezTo>
                  <a:pt x="281813" y="2065274"/>
                  <a:pt x="297053" y="2088134"/>
                  <a:pt x="289433" y="2103374"/>
                </a:cubicBezTo>
                <a:cubicBezTo>
                  <a:pt x="281813" y="2118614"/>
                  <a:pt x="266573" y="2133854"/>
                  <a:pt x="251333" y="2133854"/>
                </a:cubicBezTo>
                <a:cubicBezTo>
                  <a:pt x="243713" y="2133854"/>
                  <a:pt x="243713" y="2133854"/>
                  <a:pt x="236093" y="2126234"/>
                </a:cubicBezTo>
                <a:close/>
                <a:moveTo>
                  <a:pt x="6199886" y="2103374"/>
                </a:moveTo>
                <a:cubicBezTo>
                  <a:pt x="6192266" y="2080514"/>
                  <a:pt x="6199886" y="2057654"/>
                  <a:pt x="6222746" y="2050034"/>
                </a:cubicBezTo>
                <a:cubicBezTo>
                  <a:pt x="6237986" y="2042414"/>
                  <a:pt x="6260846" y="2050034"/>
                  <a:pt x="6268466" y="2072894"/>
                </a:cubicBezTo>
                <a:cubicBezTo>
                  <a:pt x="6276086" y="2095754"/>
                  <a:pt x="6268466" y="2110994"/>
                  <a:pt x="6245606" y="2118614"/>
                </a:cubicBezTo>
                <a:cubicBezTo>
                  <a:pt x="6245606" y="2126234"/>
                  <a:pt x="6237986" y="2126234"/>
                  <a:pt x="6230366" y="2126234"/>
                </a:cubicBezTo>
                <a:cubicBezTo>
                  <a:pt x="6215126" y="2126234"/>
                  <a:pt x="6207506" y="2118614"/>
                  <a:pt x="6199886" y="2103374"/>
                </a:cubicBezTo>
                <a:close/>
                <a:moveTo>
                  <a:pt x="319913" y="1928114"/>
                </a:moveTo>
                <a:cubicBezTo>
                  <a:pt x="297053" y="1920494"/>
                  <a:pt x="289433" y="1897634"/>
                  <a:pt x="297053" y="1882394"/>
                </a:cubicBezTo>
                <a:cubicBezTo>
                  <a:pt x="312293" y="1859534"/>
                  <a:pt x="335153" y="1851914"/>
                  <a:pt x="350393" y="1859534"/>
                </a:cubicBezTo>
                <a:cubicBezTo>
                  <a:pt x="373253" y="1867154"/>
                  <a:pt x="380873" y="1890014"/>
                  <a:pt x="365633" y="1912874"/>
                </a:cubicBezTo>
                <a:cubicBezTo>
                  <a:pt x="365633" y="1928114"/>
                  <a:pt x="350393" y="1935734"/>
                  <a:pt x="335153" y="1935734"/>
                </a:cubicBezTo>
                <a:cubicBezTo>
                  <a:pt x="327533" y="1935734"/>
                  <a:pt x="327533" y="1935734"/>
                  <a:pt x="319913" y="1928114"/>
                </a:cubicBezTo>
                <a:close/>
                <a:moveTo>
                  <a:pt x="6116193" y="1905254"/>
                </a:moveTo>
                <a:cubicBezTo>
                  <a:pt x="6108573" y="1890014"/>
                  <a:pt x="6116193" y="1867154"/>
                  <a:pt x="6131433" y="1851914"/>
                </a:cubicBezTo>
                <a:cubicBezTo>
                  <a:pt x="6154293" y="1844294"/>
                  <a:pt x="6177153" y="1851914"/>
                  <a:pt x="6184773" y="1874774"/>
                </a:cubicBezTo>
                <a:cubicBezTo>
                  <a:pt x="6192393" y="1890014"/>
                  <a:pt x="6184773" y="1912874"/>
                  <a:pt x="6169533" y="1928114"/>
                </a:cubicBezTo>
                <a:cubicBezTo>
                  <a:pt x="6161913" y="1928114"/>
                  <a:pt x="6154293" y="1928114"/>
                  <a:pt x="6146673" y="1928114"/>
                </a:cubicBezTo>
                <a:cubicBezTo>
                  <a:pt x="6139053" y="1928114"/>
                  <a:pt x="6123813" y="1920494"/>
                  <a:pt x="6116193" y="1905254"/>
                </a:cubicBezTo>
                <a:close/>
                <a:moveTo>
                  <a:pt x="411353" y="1737614"/>
                </a:moveTo>
                <a:cubicBezTo>
                  <a:pt x="396113" y="1729994"/>
                  <a:pt x="388493" y="1707134"/>
                  <a:pt x="396113" y="1684274"/>
                </a:cubicBezTo>
                <a:cubicBezTo>
                  <a:pt x="411353" y="1669034"/>
                  <a:pt x="434213" y="1661414"/>
                  <a:pt x="449453" y="1669034"/>
                </a:cubicBezTo>
                <a:cubicBezTo>
                  <a:pt x="464693" y="1684274"/>
                  <a:pt x="472313" y="1707134"/>
                  <a:pt x="464693" y="1722374"/>
                </a:cubicBezTo>
                <a:cubicBezTo>
                  <a:pt x="457073" y="1737614"/>
                  <a:pt x="441833" y="1745234"/>
                  <a:pt x="434213" y="1745234"/>
                </a:cubicBezTo>
                <a:cubicBezTo>
                  <a:pt x="426593" y="1745234"/>
                  <a:pt x="418973" y="1737614"/>
                  <a:pt x="411353" y="1737614"/>
                </a:cubicBezTo>
                <a:close/>
                <a:moveTo>
                  <a:pt x="6017133" y="1714754"/>
                </a:moveTo>
                <a:cubicBezTo>
                  <a:pt x="6009513" y="1699514"/>
                  <a:pt x="6017133" y="1676654"/>
                  <a:pt x="6032373" y="1669034"/>
                </a:cubicBezTo>
                <a:cubicBezTo>
                  <a:pt x="6055233" y="1653794"/>
                  <a:pt x="6078093" y="1661414"/>
                  <a:pt x="6085713" y="1684274"/>
                </a:cubicBezTo>
                <a:cubicBezTo>
                  <a:pt x="6093333" y="1699514"/>
                  <a:pt x="6093333" y="1722374"/>
                  <a:pt x="6070473" y="1729994"/>
                </a:cubicBezTo>
                <a:cubicBezTo>
                  <a:pt x="6062853" y="1737614"/>
                  <a:pt x="6062853" y="1737614"/>
                  <a:pt x="6055233" y="1737614"/>
                </a:cubicBezTo>
                <a:cubicBezTo>
                  <a:pt x="6039993" y="1737614"/>
                  <a:pt x="6024753" y="1729994"/>
                  <a:pt x="6017133" y="1714754"/>
                </a:cubicBezTo>
                <a:close/>
                <a:moveTo>
                  <a:pt x="517906" y="1554607"/>
                </a:moveTo>
                <a:cubicBezTo>
                  <a:pt x="502666" y="1539367"/>
                  <a:pt x="495046" y="1516507"/>
                  <a:pt x="510286" y="1501267"/>
                </a:cubicBezTo>
                <a:cubicBezTo>
                  <a:pt x="517906" y="1478407"/>
                  <a:pt x="540766" y="1478407"/>
                  <a:pt x="563626" y="1486027"/>
                </a:cubicBezTo>
                <a:cubicBezTo>
                  <a:pt x="578866" y="1501267"/>
                  <a:pt x="586486" y="1524127"/>
                  <a:pt x="571246" y="1539367"/>
                </a:cubicBezTo>
                <a:cubicBezTo>
                  <a:pt x="563626" y="1554607"/>
                  <a:pt x="556006" y="1554607"/>
                  <a:pt x="540766" y="1554607"/>
                </a:cubicBezTo>
                <a:cubicBezTo>
                  <a:pt x="533146" y="1554607"/>
                  <a:pt x="525526" y="1554607"/>
                  <a:pt x="517906" y="1554607"/>
                </a:cubicBezTo>
                <a:close/>
                <a:moveTo>
                  <a:pt x="5910453" y="1539367"/>
                </a:moveTo>
                <a:cubicBezTo>
                  <a:pt x="5902833" y="1516507"/>
                  <a:pt x="5902833" y="1493647"/>
                  <a:pt x="5925693" y="1486027"/>
                </a:cubicBezTo>
                <a:cubicBezTo>
                  <a:pt x="5940933" y="1470787"/>
                  <a:pt x="5963793" y="1478407"/>
                  <a:pt x="5979033" y="1493647"/>
                </a:cubicBezTo>
                <a:cubicBezTo>
                  <a:pt x="5986653" y="1508887"/>
                  <a:pt x="5979033" y="1539367"/>
                  <a:pt x="5963793" y="1546987"/>
                </a:cubicBezTo>
                <a:cubicBezTo>
                  <a:pt x="5956173" y="1554607"/>
                  <a:pt x="5948553" y="1554607"/>
                  <a:pt x="5940933" y="1554607"/>
                </a:cubicBezTo>
                <a:cubicBezTo>
                  <a:pt x="5933313" y="1554607"/>
                  <a:pt x="5918073" y="1546987"/>
                  <a:pt x="5910453" y="1539367"/>
                </a:cubicBezTo>
                <a:close/>
                <a:moveTo>
                  <a:pt x="639826" y="1371727"/>
                </a:moveTo>
                <a:cubicBezTo>
                  <a:pt x="624586" y="1364107"/>
                  <a:pt x="616966" y="1341247"/>
                  <a:pt x="632206" y="1318387"/>
                </a:cubicBezTo>
                <a:cubicBezTo>
                  <a:pt x="647446" y="1303147"/>
                  <a:pt x="670306" y="1303147"/>
                  <a:pt x="685546" y="1310767"/>
                </a:cubicBezTo>
                <a:cubicBezTo>
                  <a:pt x="700786" y="1326007"/>
                  <a:pt x="708406" y="1348867"/>
                  <a:pt x="693166" y="1364107"/>
                </a:cubicBezTo>
                <a:cubicBezTo>
                  <a:pt x="685546" y="1379347"/>
                  <a:pt x="677926" y="1379347"/>
                  <a:pt x="662686" y="1379347"/>
                </a:cubicBezTo>
                <a:cubicBezTo>
                  <a:pt x="655066" y="1379347"/>
                  <a:pt x="647446" y="1379347"/>
                  <a:pt x="639826" y="1371727"/>
                </a:cubicBezTo>
                <a:close/>
                <a:moveTo>
                  <a:pt x="5788660" y="1364107"/>
                </a:moveTo>
                <a:cubicBezTo>
                  <a:pt x="5781040" y="1341247"/>
                  <a:pt x="5781040" y="1318387"/>
                  <a:pt x="5796280" y="1310767"/>
                </a:cubicBezTo>
                <a:cubicBezTo>
                  <a:pt x="5819140" y="1295527"/>
                  <a:pt x="5842000" y="1303147"/>
                  <a:pt x="5849620" y="1318387"/>
                </a:cubicBezTo>
                <a:cubicBezTo>
                  <a:pt x="5864860" y="1333627"/>
                  <a:pt x="5864860" y="1356487"/>
                  <a:pt x="5842000" y="1371727"/>
                </a:cubicBezTo>
                <a:cubicBezTo>
                  <a:pt x="5834380" y="1371727"/>
                  <a:pt x="5826760" y="1379347"/>
                  <a:pt x="5819140" y="1379347"/>
                </a:cubicBezTo>
                <a:cubicBezTo>
                  <a:pt x="5811520" y="1379347"/>
                  <a:pt x="5796280" y="1371727"/>
                  <a:pt x="5788660" y="1364107"/>
                </a:cubicBezTo>
                <a:close/>
                <a:moveTo>
                  <a:pt x="769239" y="1204087"/>
                </a:moveTo>
                <a:cubicBezTo>
                  <a:pt x="753999" y="1188847"/>
                  <a:pt x="753999" y="1165987"/>
                  <a:pt x="769239" y="1150747"/>
                </a:cubicBezTo>
                <a:cubicBezTo>
                  <a:pt x="776859" y="1135507"/>
                  <a:pt x="807339" y="1135507"/>
                  <a:pt x="822579" y="1143127"/>
                </a:cubicBezTo>
                <a:cubicBezTo>
                  <a:pt x="837819" y="1158367"/>
                  <a:pt x="837819" y="1181227"/>
                  <a:pt x="822579" y="1196467"/>
                </a:cubicBezTo>
                <a:cubicBezTo>
                  <a:pt x="814959" y="1211707"/>
                  <a:pt x="807339" y="1211707"/>
                  <a:pt x="792099" y="1211707"/>
                </a:cubicBezTo>
                <a:cubicBezTo>
                  <a:pt x="784479" y="1211707"/>
                  <a:pt x="776859" y="1211707"/>
                  <a:pt x="769239" y="1204087"/>
                </a:cubicBezTo>
                <a:close/>
                <a:moveTo>
                  <a:pt x="5659120" y="1196467"/>
                </a:moveTo>
                <a:cubicBezTo>
                  <a:pt x="5643880" y="1181227"/>
                  <a:pt x="5651500" y="1158367"/>
                  <a:pt x="5666740" y="1143127"/>
                </a:cubicBezTo>
                <a:cubicBezTo>
                  <a:pt x="5681980" y="1127887"/>
                  <a:pt x="5704840" y="1127887"/>
                  <a:pt x="5720080" y="1143127"/>
                </a:cubicBezTo>
                <a:cubicBezTo>
                  <a:pt x="5727700" y="1165987"/>
                  <a:pt x="5727700" y="1188847"/>
                  <a:pt x="5712460" y="1196467"/>
                </a:cubicBezTo>
                <a:cubicBezTo>
                  <a:pt x="5704840" y="1204087"/>
                  <a:pt x="5697220" y="1211707"/>
                  <a:pt x="5689600" y="1211707"/>
                </a:cubicBezTo>
                <a:cubicBezTo>
                  <a:pt x="5674360" y="1211707"/>
                  <a:pt x="5666740" y="1204087"/>
                  <a:pt x="5659120" y="1196467"/>
                </a:cubicBezTo>
                <a:close/>
                <a:moveTo>
                  <a:pt x="914019" y="1044067"/>
                </a:moveTo>
                <a:cubicBezTo>
                  <a:pt x="898779" y="1028827"/>
                  <a:pt x="898779" y="1005967"/>
                  <a:pt x="914019" y="990727"/>
                </a:cubicBezTo>
                <a:cubicBezTo>
                  <a:pt x="929259" y="975487"/>
                  <a:pt x="952119" y="975487"/>
                  <a:pt x="967359" y="990727"/>
                </a:cubicBezTo>
                <a:cubicBezTo>
                  <a:pt x="982599" y="1005967"/>
                  <a:pt x="982599" y="1028827"/>
                  <a:pt x="967359" y="1044067"/>
                </a:cubicBezTo>
                <a:cubicBezTo>
                  <a:pt x="959739" y="1051687"/>
                  <a:pt x="952119" y="1051687"/>
                  <a:pt x="936879" y="1051687"/>
                </a:cubicBezTo>
                <a:cubicBezTo>
                  <a:pt x="929259" y="1051687"/>
                  <a:pt x="921639" y="1051687"/>
                  <a:pt x="914019" y="1044067"/>
                </a:cubicBezTo>
                <a:close/>
                <a:moveTo>
                  <a:pt x="5514467" y="1036447"/>
                </a:moveTo>
                <a:cubicBezTo>
                  <a:pt x="5499227" y="1021207"/>
                  <a:pt x="5506847" y="998347"/>
                  <a:pt x="5514467" y="983107"/>
                </a:cubicBezTo>
                <a:cubicBezTo>
                  <a:pt x="5529707" y="967867"/>
                  <a:pt x="5560187" y="967867"/>
                  <a:pt x="5575427" y="983107"/>
                </a:cubicBezTo>
                <a:cubicBezTo>
                  <a:pt x="5583047" y="998347"/>
                  <a:pt x="5583047" y="1028827"/>
                  <a:pt x="5567807" y="1036447"/>
                </a:cubicBezTo>
                <a:cubicBezTo>
                  <a:pt x="5560187" y="1044067"/>
                  <a:pt x="5552567" y="1051687"/>
                  <a:pt x="5544947" y="1051687"/>
                </a:cubicBezTo>
                <a:cubicBezTo>
                  <a:pt x="5537327" y="1051687"/>
                  <a:pt x="5522087" y="1044067"/>
                  <a:pt x="5514467" y="1036447"/>
                </a:cubicBezTo>
                <a:close/>
                <a:moveTo>
                  <a:pt x="1066292" y="891667"/>
                </a:moveTo>
                <a:cubicBezTo>
                  <a:pt x="1051052" y="876427"/>
                  <a:pt x="1051052" y="853567"/>
                  <a:pt x="1066292" y="838327"/>
                </a:cubicBezTo>
                <a:cubicBezTo>
                  <a:pt x="1081532" y="823087"/>
                  <a:pt x="1104392" y="823087"/>
                  <a:pt x="1119632" y="838327"/>
                </a:cubicBezTo>
                <a:cubicBezTo>
                  <a:pt x="1134872" y="853567"/>
                  <a:pt x="1134872" y="884047"/>
                  <a:pt x="1119632" y="899287"/>
                </a:cubicBezTo>
                <a:cubicBezTo>
                  <a:pt x="1112012" y="899287"/>
                  <a:pt x="1104392" y="906907"/>
                  <a:pt x="1089152" y="906907"/>
                </a:cubicBezTo>
                <a:cubicBezTo>
                  <a:pt x="1081532" y="906907"/>
                  <a:pt x="1073912" y="899287"/>
                  <a:pt x="1066292" y="891667"/>
                </a:cubicBezTo>
                <a:close/>
                <a:moveTo>
                  <a:pt x="5362067" y="891667"/>
                </a:moveTo>
                <a:cubicBezTo>
                  <a:pt x="5346827" y="876427"/>
                  <a:pt x="5346827" y="853567"/>
                  <a:pt x="5362067" y="838327"/>
                </a:cubicBezTo>
                <a:cubicBezTo>
                  <a:pt x="5377307" y="823087"/>
                  <a:pt x="5400167" y="823087"/>
                  <a:pt x="5415407" y="838327"/>
                </a:cubicBezTo>
                <a:cubicBezTo>
                  <a:pt x="5430647" y="845947"/>
                  <a:pt x="5430647" y="876427"/>
                  <a:pt x="5415407" y="891667"/>
                </a:cubicBezTo>
                <a:cubicBezTo>
                  <a:pt x="5407787" y="899287"/>
                  <a:pt x="5400167" y="899287"/>
                  <a:pt x="5392547" y="899287"/>
                </a:cubicBezTo>
                <a:cubicBezTo>
                  <a:pt x="5384927" y="899287"/>
                  <a:pt x="5369687" y="899287"/>
                  <a:pt x="5362067" y="891667"/>
                </a:cubicBezTo>
                <a:close/>
                <a:moveTo>
                  <a:pt x="1226312" y="754507"/>
                </a:moveTo>
                <a:cubicBezTo>
                  <a:pt x="1211072" y="739267"/>
                  <a:pt x="1218692" y="708787"/>
                  <a:pt x="1233932" y="701167"/>
                </a:cubicBezTo>
                <a:cubicBezTo>
                  <a:pt x="1249172" y="685927"/>
                  <a:pt x="1272032" y="685927"/>
                  <a:pt x="1287272" y="708787"/>
                </a:cubicBezTo>
                <a:cubicBezTo>
                  <a:pt x="1302512" y="724027"/>
                  <a:pt x="1294892" y="746887"/>
                  <a:pt x="1279652" y="762127"/>
                </a:cubicBezTo>
                <a:cubicBezTo>
                  <a:pt x="1272032" y="762127"/>
                  <a:pt x="1264412" y="769747"/>
                  <a:pt x="1256792" y="769747"/>
                </a:cubicBezTo>
                <a:cubicBezTo>
                  <a:pt x="1241552" y="769747"/>
                  <a:pt x="1233932" y="762127"/>
                  <a:pt x="1226312" y="754507"/>
                </a:cubicBezTo>
                <a:close/>
                <a:moveTo>
                  <a:pt x="5202174" y="754507"/>
                </a:moveTo>
                <a:cubicBezTo>
                  <a:pt x="5186934" y="739267"/>
                  <a:pt x="5186934" y="716407"/>
                  <a:pt x="5194554" y="701167"/>
                </a:cubicBezTo>
                <a:cubicBezTo>
                  <a:pt x="5209794" y="685927"/>
                  <a:pt x="5232654" y="685927"/>
                  <a:pt x="5247894" y="693547"/>
                </a:cubicBezTo>
                <a:cubicBezTo>
                  <a:pt x="5270754" y="708787"/>
                  <a:pt x="5270754" y="731647"/>
                  <a:pt x="5255514" y="746887"/>
                </a:cubicBezTo>
                <a:cubicBezTo>
                  <a:pt x="5247894" y="762127"/>
                  <a:pt x="5240274" y="762127"/>
                  <a:pt x="5225034" y="762127"/>
                </a:cubicBezTo>
                <a:cubicBezTo>
                  <a:pt x="5217414" y="762127"/>
                  <a:pt x="5209794" y="762127"/>
                  <a:pt x="5202174" y="754507"/>
                </a:cubicBezTo>
                <a:close/>
                <a:moveTo>
                  <a:pt x="1393825" y="624967"/>
                </a:moveTo>
                <a:cubicBezTo>
                  <a:pt x="1386205" y="602107"/>
                  <a:pt x="1386205" y="579247"/>
                  <a:pt x="1409065" y="571627"/>
                </a:cubicBezTo>
                <a:cubicBezTo>
                  <a:pt x="1424305" y="556387"/>
                  <a:pt x="1447165" y="564007"/>
                  <a:pt x="1462405" y="579247"/>
                </a:cubicBezTo>
                <a:cubicBezTo>
                  <a:pt x="1470025" y="594487"/>
                  <a:pt x="1470025" y="617347"/>
                  <a:pt x="1447165" y="632587"/>
                </a:cubicBezTo>
                <a:cubicBezTo>
                  <a:pt x="1439545" y="640207"/>
                  <a:pt x="1439545" y="640207"/>
                  <a:pt x="1431925" y="640207"/>
                </a:cubicBezTo>
                <a:cubicBezTo>
                  <a:pt x="1416685" y="640207"/>
                  <a:pt x="1401445" y="632587"/>
                  <a:pt x="1393825" y="624967"/>
                </a:cubicBezTo>
                <a:close/>
                <a:moveTo>
                  <a:pt x="5034534" y="632587"/>
                </a:moveTo>
                <a:cubicBezTo>
                  <a:pt x="5011674" y="617347"/>
                  <a:pt x="5011674" y="594487"/>
                  <a:pt x="5019294" y="579247"/>
                </a:cubicBezTo>
                <a:cubicBezTo>
                  <a:pt x="5034534" y="556387"/>
                  <a:pt x="5057394" y="556387"/>
                  <a:pt x="5072634" y="564007"/>
                </a:cubicBezTo>
                <a:cubicBezTo>
                  <a:pt x="5095494" y="579247"/>
                  <a:pt x="5095494" y="602107"/>
                  <a:pt x="5087874" y="617347"/>
                </a:cubicBezTo>
                <a:cubicBezTo>
                  <a:pt x="5080254" y="632587"/>
                  <a:pt x="5065014" y="632587"/>
                  <a:pt x="5057394" y="632587"/>
                </a:cubicBezTo>
                <a:cubicBezTo>
                  <a:pt x="5049774" y="632587"/>
                  <a:pt x="5042154" y="632587"/>
                  <a:pt x="5034534" y="632587"/>
                </a:cubicBezTo>
                <a:close/>
                <a:moveTo>
                  <a:pt x="1576578" y="502920"/>
                </a:moveTo>
                <a:cubicBezTo>
                  <a:pt x="1561338" y="487680"/>
                  <a:pt x="1568958" y="464820"/>
                  <a:pt x="1591818" y="449580"/>
                </a:cubicBezTo>
                <a:cubicBezTo>
                  <a:pt x="1607058" y="441960"/>
                  <a:pt x="1629918" y="449580"/>
                  <a:pt x="1637538" y="464820"/>
                </a:cubicBezTo>
                <a:cubicBezTo>
                  <a:pt x="1652778" y="487680"/>
                  <a:pt x="1645158" y="510540"/>
                  <a:pt x="1629918" y="518160"/>
                </a:cubicBezTo>
                <a:cubicBezTo>
                  <a:pt x="1622298" y="525780"/>
                  <a:pt x="1614678" y="525780"/>
                  <a:pt x="1607058" y="525780"/>
                </a:cubicBezTo>
                <a:cubicBezTo>
                  <a:pt x="1591818" y="525780"/>
                  <a:pt x="1584198" y="518160"/>
                  <a:pt x="1576578" y="502920"/>
                </a:cubicBezTo>
                <a:close/>
                <a:moveTo>
                  <a:pt x="4851781" y="518160"/>
                </a:moveTo>
                <a:cubicBezTo>
                  <a:pt x="4836541" y="502920"/>
                  <a:pt x="4828921" y="480060"/>
                  <a:pt x="4844161" y="464820"/>
                </a:cubicBezTo>
                <a:cubicBezTo>
                  <a:pt x="4851781" y="441960"/>
                  <a:pt x="4874641" y="441960"/>
                  <a:pt x="4889881" y="449580"/>
                </a:cubicBezTo>
                <a:cubicBezTo>
                  <a:pt x="4912741" y="457200"/>
                  <a:pt x="4920361" y="487680"/>
                  <a:pt x="4905121" y="502920"/>
                </a:cubicBezTo>
                <a:cubicBezTo>
                  <a:pt x="4897501" y="510540"/>
                  <a:pt x="4889881" y="518160"/>
                  <a:pt x="4874641" y="518160"/>
                </a:cubicBezTo>
                <a:cubicBezTo>
                  <a:pt x="4867021" y="518160"/>
                  <a:pt x="4859401" y="518160"/>
                  <a:pt x="4851781" y="518160"/>
                </a:cubicBezTo>
                <a:close/>
                <a:moveTo>
                  <a:pt x="1759458" y="396240"/>
                </a:moveTo>
                <a:cubicBezTo>
                  <a:pt x="1751838" y="381000"/>
                  <a:pt x="1759458" y="358140"/>
                  <a:pt x="1782318" y="350520"/>
                </a:cubicBezTo>
                <a:cubicBezTo>
                  <a:pt x="1797558" y="335280"/>
                  <a:pt x="1820418" y="342900"/>
                  <a:pt x="1828038" y="365760"/>
                </a:cubicBezTo>
                <a:cubicBezTo>
                  <a:pt x="1835658" y="381000"/>
                  <a:pt x="1835658" y="403860"/>
                  <a:pt x="1812798" y="419100"/>
                </a:cubicBezTo>
                <a:cubicBezTo>
                  <a:pt x="1805178" y="419100"/>
                  <a:pt x="1805178" y="419100"/>
                  <a:pt x="1797558" y="419100"/>
                </a:cubicBezTo>
                <a:cubicBezTo>
                  <a:pt x="1782318" y="419100"/>
                  <a:pt x="1767078" y="411480"/>
                  <a:pt x="1759458" y="396240"/>
                </a:cubicBezTo>
                <a:close/>
                <a:moveTo>
                  <a:pt x="4669028" y="411480"/>
                </a:moveTo>
                <a:cubicBezTo>
                  <a:pt x="4646168" y="403860"/>
                  <a:pt x="4646168" y="381000"/>
                  <a:pt x="4653788" y="365760"/>
                </a:cubicBezTo>
                <a:cubicBezTo>
                  <a:pt x="4661408" y="342900"/>
                  <a:pt x="4684268" y="335280"/>
                  <a:pt x="4699508" y="342900"/>
                </a:cubicBezTo>
                <a:cubicBezTo>
                  <a:pt x="4722368" y="358140"/>
                  <a:pt x="4729988" y="381000"/>
                  <a:pt x="4722368" y="396240"/>
                </a:cubicBezTo>
                <a:cubicBezTo>
                  <a:pt x="4714748" y="411480"/>
                  <a:pt x="4699508" y="419100"/>
                  <a:pt x="4684268" y="419100"/>
                </a:cubicBezTo>
                <a:cubicBezTo>
                  <a:pt x="4676648" y="419100"/>
                  <a:pt x="4676648" y="419100"/>
                  <a:pt x="4669028" y="411480"/>
                </a:cubicBezTo>
                <a:close/>
                <a:moveTo>
                  <a:pt x="1957451" y="304800"/>
                </a:moveTo>
                <a:cubicBezTo>
                  <a:pt x="1949831" y="289560"/>
                  <a:pt x="1957451" y="266700"/>
                  <a:pt x="1972691" y="259080"/>
                </a:cubicBezTo>
                <a:cubicBezTo>
                  <a:pt x="1995551" y="251460"/>
                  <a:pt x="2018411" y="259080"/>
                  <a:pt x="2026031" y="274320"/>
                </a:cubicBezTo>
                <a:cubicBezTo>
                  <a:pt x="2033651" y="297180"/>
                  <a:pt x="2026031" y="320040"/>
                  <a:pt x="2003171" y="327660"/>
                </a:cubicBezTo>
                <a:cubicBezTo>
                  <a:pt x="2003171" y="327660"/>
                  <a:pt x="1995551" y="327660"/>
                  <a:pt x="1987931" y="327660"/>
                </a:cubicBezTo>
                <a:cubicBezTo>
                  <a:pt x="1972691" y="327660"/>
                  <a:pt x="1957451" y="320040"/>
                  <a:pt x="1957451" y="304800"/>
                </a:cubicBezTo>
                <a:close/>
                <a:moveTo>
                  <a:pt x="4478528" y="327660"/>
                </a:moveTo>
                <a:cubicBezTo>
                  <a:pt x="4455668" y="312420"/>
                  <a:pt x="4448048" y="297180"/>
                  <a:pt x="4455668" y="274320"/>
                </a:cubicBezTo>
                <a:cubicBezTo>
                  <a:pt x="4463288" y="251460"/>
                  <a:pt x="4486148" y="243840"/>
                  <a:pt x="4509008" y="251460"/>
                </a:cubicBezTo>
                <a:cubicBezTo>
                  <a:pt x="4524248" y="259080"/>
                  <a:pt x="4531868" y="281940"/>
                  <a:pt x="4524248" y="304800"/>
                </a:cubicBezTo>
                <a:cubicBezTo>
                  <a:pt x="4516628" y="320040"/>
                  <a:pt x="4509008" y="327660"/>
                  <a:pt x="4493768" y="327660"/>
                </a:cubicBezTo>
                <a:cubicBezTo>
                  <a:pt x="4486148" y="327660"/>
                  <a:pt x="4478528" y="327660"/>
                  <a:pt x="4478528" y="327660"/>
                </a:cubicBezTo>
                <a:close/>
                <a:moveTo>
                  <a:pt x="2155444" y="228600"/>
                </a:moveTo>
                <a:cubicBezTo>
                  <a:pt x="2147824" y="205740"/>
                  <a:pt x="2155444" y="182880"/>
                  <a:pt x="2178304" y="175260"/>
                </a:cubicBezTo>
                <a:cubicBezTo>
                  <a:pt x="2193544" y="175260"/>
                  <a:pt x="2216404" y="182880"/>
                  <a:pt x="2224024" y="205740"/>
                </a:cubicBezTo>
                <a:cubicBezTo>
                  <a:pt x="2231644" y="220980"/>
                  <a:pt x="2224024" y="243840"/>
                  <a:pt x="2201164" y="251460"/>
                </a:cubicBezTo>
                <a:cubicBezTo>
                  <a:pt x="2201164" y="251460"/>
                  <a:pt x="2193544" y="251460"/>
                  <a:pt x="2185924" y="251460"/>
                </a:cubicBezTo>
                <a:cubicBezTo>
                  <a:pt x="2170684" y="251460"/>
                  <a:pt x="2155444" y="243840"/>
                  <a:pt x="2155444" y="228600"/>
                </a:cubicBezTo>
                <a:close/>
                <a:moveTo>
                  <a:pt x="4280535" y="251460"/>
                </a:moveTo>
                <a:cubicBezTo>
                  <a:pt x="4257675" y="243840"/>
                  <a:pt x="4250055" y="220980"/>
                  <a:pt x="4257675" y="198120"/>
                </a:cubicBezTo>
                <a:cubicBezTo>
                  <a:pt x="4265295" y="182880"/>
                  <a:pt x="4280535" y="167640"/>
                  <a:pt x="4303395" y="175260"/>
                </a:cubicBezTo>
                <a:cubicBezTo>
                  <a:pt x="4326255" y="182880"/>
                  <a:pt x="4333875" y="205740"/>
                  <a:pt x="4326255" y="220980"/>
                </a:cubicBezTo>
                <a:cubicBezTo>
                  <a:pt x="4318635" y="243840"/>
                  <a:pt x="4303395" y="251460"/>
                  <a:pt x="4288155" y="251460"/>
                </a:cubicBezTo>
                <a:cubicBezTo>
                  <a:pt x="4288155" y="251460"/>
                  <a:pt x="4280535" y="251460"/>
                  <a:pt x="4280535" y="251460"/>
                </a:cubicBezTo>
                <a:close/>
                <a:moveTo>
                  <a:pt x="2353564" y="160020"/>
                </a:moveTo>
                <a:cubicBezTo>
                  <a:pt x="2353564" y="137160"/>
                  <a:pt x="2361184" y="121920"/>
                  <a:pt x="2384044" y="114300"/>
                </a:cubicBezTo>
                <a:cubicBezTo>
                  <a:pt x="2406904" y="106680"/>
                  <a:pt x="2422144" y="121920"/>
                  <a:pt x="2429764" y="137160"/>
                </a:cubicBezTo>
                <a:cubicBezTo>
                  <a:pt x="2437384" y="160020"/>
                  <a:pt x="2422144" y="182880"/>
                  <a:pt x="2406904" y="190500"/>
                </a:cubicBezTo>
                <a:cubicBezTo>
                  <a:pt x="2399284" y="190500"/>
                  <a:pt x="2399284" y="190500"/>
                  <a:pt x="2391664" y="190500"/>
                </a:cubicBezTo>
                <a:cubicBezTo>
                  <a:pt x="2376424" y="190500"/>
                  <a:pt x="2361184" y="175260"/>
                  <a:pt x="2353564" y="160020"/>
                </a:cubicBezTo>
                <a:close/>
                <a:moveTo>
                  <a:pt x="4074922" y="182880"/>
                </a:moveTo>
                <a:cubicBezTo>
                  <a:pt x="4059682" y="182880"/>
                  <a:pt x="4044442" y="160020"/>
                  <a:pt x="4052062" y="137160"/>
                </a:cubicBezTo>
                <a:cubicBezTo>
                  <a:pt x="4052062" y="121920"/>
                  <a:pt x="4074922" y="106680"/>
                  <a:pt x="4097782" y="114300"/>
                </a:cubicBezTo>
                <a:cubicBezTo>
                  <a:pt x="4120642" y="114300"/>
                  <a:pt x="4128262" y="137160"/>
                  <a:pt x="4120642" y="160020"/>
                </a:cubicBezTo>
                <a:cubicBezTo>
                  <a:pt x="4120642" y="175260"/>
                  <a:pt x="4105402" y="190500"/>
                  <a:pt x="4090162" y="190500"/>
                </a:cubicBezTo>
                <a:cubicBezTo>
                  <a:pt x="4082542" y="190500"/>
                  <a:pt x="4082542" y="182880"/>
                  <a:pt x="4074922" y="182880"/>
                </a:cubicBezTo>
                <a:close/>
                <a:moveTo>
                  <a:pt x="2566797" y="106680"/>
                </a:moveTo>
                <a:cubicBezTo>
                  <a:pt x="2559177" y="91440"/>
                  <a:pt x="2574417" y="68580"/>
                  <a:pt x="2597277" y="60960"/>
                </a:cubicBezTo>
                <a:cubicBezTo>
                  <a:pt x="2612517" y="60960"/>
                  <a:pt x="2635377" y="76200"/>
                  <a:pt x="2635377" y="91440"/>
                </a:cubicBezTo>
                <a:cubicBezTo>
                  <a:pt x="2642997" y="114300"/>
                  <a:pt x="2627757" y="137160"/>
                  <a:pt x="2612517" y="137160"/>
                </a:cubicBezTo>
                <a:cubicBezTo>
                  <a:pt x="2604897" y="137160"/>
                  <a:pt x="2604897" y="137160"/>
                  <a:pt x="2604897" y="137160"/>
                </a:cubicBezTo>
                <a:cubicBezTo>
                  <a:pt x="2582037" y="137160"/>
                  <a:pt x="2566797" y="129540"/>
                  <a:pt x="2566797" y="106680"/>
                </a:cubicBezTo>
                <a:close/>
                <a:moveTo>
                  <a:pt x="3869182" y="137160"/>
                </a:moveTo>
                <a:cubicBezTo>
                  <a:pt x="3846322" y="129540"/>
                  <a:pt x="3838702" y="114300"/>
                  <a:pt x="3838702" y="91440"/>
                </a:cubicBezTo>
                <a:cubicBezTo>
                  <a:pt x="3846322" y="68580"/>
                  <a:pt x="3861562" y="60960"/>
                  <a:pt x="3884422" y="60960"/>
                </a:cubicBezTo>
                <a:cubicBezTo>
                  <a:pt x="3907282" y="68580"/>
                  <a:pt x="3922522" y="83820"/>
                  <a:pt x="3914902" y="106680"/>
                </a:cubicBezTo>
                <a:cubicBezTo>
                  <a:pt x="3914902" y="121920"/>
                  <a:pt x="3899662" y="137160"/>
                  <a:pt x="3876802" y="137160"/>
                </a:cubicBezTo>
                <a:cubicBezTo>
                  <a:pt x="3876802" y="137160"/>
                  <a:pt x="3876802" y="137160"/>
                  <a:pt x="3869182" y="137160"/>
                </a:cubicBezTo>
                <a:close/>
                <a:moveTo>
                  <a:pt x="2772410" y="68580"/>
                </a:moveTo>
                <a:cubicBezTo>
                  <a:pt x="2772410" y="45720"/>
                  <a:pt x="2787650" y="30480"/>
                  <a:pt x="2810510" y="30480"/>
                </a:cubicBezTo>
                <a:cubicBezTo>
                  <a:pt x="2825750" y="22860"/>
                  <a:pt x="2848610" y="38100"/>
                  <a:pt x="2848610" y="60960"/>
                </a:cubicBezTo>
                <a:cubicBezTo>
                  <a:pt x="2856230" y="83820"/>
                  <a:pt x="2840990" y="99060"/>
                  <a:pt x="2818130" y="106680"/>
                </a:cubicBezTo>
                <a:cubicBezTo>
                  <a:pt x="2818130" y="106680"/>
                  <a:pt x="2818130" y="106680"/>
                  <a:pt x="2810510" y="106680"/>
                </a:cubicBezTo>
                <a:cubicBezTo>
                  <a:pt x="2795270" y="106680"/>
                  <a:pt x="2780030" y="91440"/>
                  <a:pt x="2772410" y="68580"/>
                </a:cubicBezTo>
                <a:close/>
                <a:moveTo>
                  <a:pt x="3663569" y="99060"/>
                </a:moveTo>
                <a:cubicBezTo>
                  <a:pt x="3640709" y="99060"/>
                  <a:pt x="3625469" y="83820"/>
                  <a:pt x="3633089" y="60960"/>
                </a:cubicBezTo>
                <a:cubicBezTo>
                  <a:pt x="3633089" y="38100"/>
                  <a:pt x="3648329" y="22860"/>
                  <a:pt x="3671189" y="22860"/>
                </a:cubicBezTo>
                <a:cubicBezTo>
                  <a:pt x="3694049" y="30480"/>
                  <a:pt x="3709289" y="45720"/>
                  <a:pt x="3701669" y="68580"/>
                </a:cubicBezTo>
                <a:cubicBezTo>
                  <a:pt x="3701669" y="91440"/>
                  <a:pt x="3686429" y="99060"/>
                  <a:pt x="3663569" y="99060"/>
                </a:cubicBezTo>
                <a:close/>
                <a:moveTo>
                  <a:pt x="2985770" y="45720"/>
                </a:moveTo>
                <a:cubicBezTo>
                  <a:pt x="2985770" y="22860"/>
                  <a:pt x="3001010" y="7620"/>
                  <a:pt x="3023870" y="7620"/>
                </a:cubicBezTo>
                <a:cubicBezTo>
                  <a:pt x="3046730" y="7620"/>
                  <a:pt x="3061970" y="22860"/>
                  <a:pt x="3061970" y="38100"/>
                </a:cubicBezTo>
                <a:cubicBezTo>
                  <a:pt x="3061970" y="60960"/>
                  <a:pt x="3046730" y="83820"/>
                  <a:pt x="3031490" y="83820"/>
                </a:cubicBezTo>
                <a:cubicBezTo>
                  <a:pt x="3031490" y="83820"/>
                  <a:pt x="3023870" y="83820"/>
                  <a:pt x="3023870" y="83820"/>
                </a:cubicBezTo>
                <a:cubicBezTo>
                  <a:pt x="3008630" y="83820"/>
                  <a:pt x="2985770" y="68580"/>
                  <a:pt x="2985770" y="45720"/>
                </a:cubicBezTo>
                <a:close/>
                <a:moveTo>
                  <a:pt x="3450336" y="83820"/>
                </a:moveTo>
                <a:cubicBezTo>
                  <a:pt x="3427476" y="76200"/>
                  <a:pt x="3412236" y="60960"/>
                  <a:pt x="3412236" y="38100"/>
                </a:cubicBezTo>
                <a:cubicBezTo>
                  <a:pt x="3419856" y="22860"/>
                  <a:pt x="3435096" y="0"/>
                  <a:pt x="3457956" y="7620"/>
                </a:cubicBezTo>
                <a:cubicBezTo>
                  <a:pt x="3480816" y="7620"/>
                  <a:pt x="3496056" y="22860"/>
                  <a:pt x="3488436" y="45720"/>
                </a:cubicBezTo>
                <a:cubicBezTo>
                  <a:pt x="3488436" y="68580"/>
                  <a:pt x="3473196" y="83820"/>
                  <a:pt x="3450336" y="83820"/>
                </a:cubicBezTo>
                <a:close/>
                <a:moveTo>
                  <a:pt x="3199003" y="38100"/>
                </a:moveTo>
                <a:cubicBezTo>
                  <a:pt x="3199003" y="15240"/>
                  <a:pt x="3221863" y="0"/>
                  <a:pt x="3237103" y="0"/>
                </a:cubicBezTo>
                <a:cubicBezTo>
                  <a:pt x="3259963" y="0"/>
                  <a:pt x="3275203" y="15240"/>
                  <a:pt x="3275203" y="38100"/>
                </a:cubicBezTo>
                <a:cubicBezTo>
                  <a:pt x="3275203" y="60960"/>
                  <a:pt x="3259963" y="76200"/>
                  <a:pt x="3237103" y="76200"/>
                </a:cubicBezTo>
                <a:cubicBezTo>
                  <a:pt x="3221863" y="76200"/>
                  <a:pt x="3199003" y="60960"/>
                  <a:pt x="3199003" y="3810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7" name="Google Shape;647;p24"/>
          <p:cNvGrpSpPr/>
          <p:nvPr/>
        </p:nvGrpSpPr>
        <p:grpSpPr>
          <a:xfrm>
            <a:off x="6441496" y="7848681"/>
            <a:ext cx="541874" cy="541874"/>
            <a:chOff x="0" y="0"/>
            <a:chExt cx="812800" cy="812800"/>
          </a:xfrm>
        </p:grpSpPr>
        <p:sp>
          <p:nvSpPr>
            <p:cNvPr id="648" name="Google Shape;648;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4"/>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0" name="Google Shape;650;p24"/>
          <p:cNvGrpSpPr/>
          <p:nvPr/>
        </p:nvGrpSpPr>
        <p:grpSpPr>
          <a:xfrm>
            <a:off x="7340085" y="6595152"/>
            <a:ext cx="541874" cy="541874"/>
            <a:chOff x="0" y="0"/>
            <a:chExt cx="812800" cy="812800"/>
          </a:xfrm>
        </p:grpSpPr>
        <p:sp>
          <p:nvSpPr>
            <p:cNvPr id="651" name="Google Shape;651;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4"/>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3" name="Google Shape;653;p24"/>
          <p:cNvGrpSpPr/>
          <p:nvPr/>
        </p:nvGrpSpPr>
        <p:grpSpPr>
          <a:xfrm>
            <a:off x="7525244" y="4907951"/>
            <a:ext cx="541874" cy="541874"/>
            <a:chOff x="0" y="0"/>
            <a:chExt cx="812800" cy="812800"/>
          </a:xfrm>
        </p:grpSpPr>
        <p:sp>
          <p:nvSpPr>
            <p:cNvPr id="654" name="Google Shape;654;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4"/>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56" name="Google Shape;656;p24"/>
          <p:cNvGrpSpPr/>
          <p:nvPr/>
        </p:nvGrpSpPr>
        <p:grpSpPr>
          <a:xfrm>
            <a:off x="6943222" y="3473054"/>
            <a:ext cx="541874" cy="541874"/>
            <a:chOff x="0" y="0"/>
            <a:chExt cx="812800" cy="812800"/>
          </a:xfrm>
        </p:grpSpPr>
        <p:sp>
          <p:nvSpPr>
            <p:cNvPr id="657" name="Google Shape;657;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1719CF"/>
                </a:gs>
                <a:gs pos="100000">
                  <a:srgbClr val="0DCF7E"/>
                </a:gs>
              </a:gsLst>
              <a:lin ang="2700000" scaled="0"/>
            </a:gra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4"/>
            <p:cNvSpPr txBox="1"/>
            <p:nvPr/>
          </p:nvSpPr>
          <p:spPr>
            <a:xfrm>
              <a:off x="76200" y="28575"/>
              <a:ext cx="660400" cy="708025"/>
            </a:xfrm>
            <a:prstGeom prst="rect">
              <a:avLst/>
            </a:prstGeom>
            <a:noFill/>
            <a:ln>
              <a:noFill/>
            </a:ln>
          </p:spPr>
          <p:txBody>
            <a:bodyPr anchorCtr="0" anchor="ctr" bIns="0" lIns="0" spcFirstLastPara="1" rIns="0" wrap="square" tIns="0">
              <a:noAutofit/>
            </a:bodyPr>
            <a:lstStyle/>
            <a:p>
              <a:pPr indent="0" lvl="0" marL="0" marR="0" rtl="0" algn="ctr">
                <a:lnSpc>
                  <a:spcPct val="2022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59" name="Google Shape;659;p24"/>
          <p:cNvSpPr/>
          <p:nvPr/>
        </p:nvSpPr>
        <p:spPr>
          <a:xfrm>
            <a:off x="2178247" y="2001774"/>
            <a:ext cx="4534186" cy="6896100"/>
          </a:xfrm>
          <a:custGeom>
            <a:rect b="b" l="l" r="r" t="t"/>
            <a:pathLst>
              <a:path extrusionOk="0" h="6896100" w="4534186">
                <a:moveTo>
                  <a:pt x="0" y="0"/>
                </a:moveTo>
                <a:lnTo>
                  <a:pt x="4534186" y="0"/>
                </a:lnTo>
                <a:lnTo>
                  <a:pt x="4534186" y="6896100"/>
                </a:lnTo>
                <a:lnTo>
                  <a:pt x="0" y="6896100"/>
                </a:lnTo>
                <a:lnTo>
                  <a:pt x="0" y="0"/>
                </a:lnTo>
                <a:close/>
              </a:path>
            </a:pathLst>
          </a:custGeom>
          <a:blipFill rotWithShape="1">
            <a:blip r:embed="rId4">
              <a:alphaModFix/>
            </a:blip>
            <a:stretch>
              <a:fillRect b="0" l="0" r="0" t="0"/>
            </a:stretch>
          </a:blipFill>
          <a:ln>
            <a:noFill/>
          </a:ln>
        </p:spPr>
      </p:sp>
      <p:sp>
        <p:nvSpPr>
          <p:cNvPr id="660" name="Google Shape;660;p24"/>
          <p:cNvSpPr txBox="1"/>
          <p:nvPr/>
        </p:nvSpPr>
        <p:spPr>
          <a:xfrm>
            <a:off x="8302076" y="2164651"/>
            <a:ext cx="1233735" cy="893989"/>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1" i="0" lang="en-US" sz="5296" u="none" cap="none" strike="noStrike">
                <a:solidFill>
                  <a:srgbClr val="FFFFFF"/>
                </a:solidFill>
                <a:latin typeface="Montserrat"/>
                <a:ea typeface="Montserrat"/>
                <a:cs typeface="Montserrat"/>
                <a:sym typeface="Montserrat"/>
              </a:rPr>
              <a:t>01</a:t>
            </a:r>
            <a:endParaRPr/>
          </a:p>
        </p:txBody>
      </p:sp>
      <p:sp>
        <p:nvSpPr>
          <p:cNvPr id="661" name="Google Shape;661;p24"/>
          <p:cNvSpPr txBox="1"/>
          <p:nvPr/>
        </p:nvSpPr>
        <p:spPr>
          <a:xfrm>
            <a:off x="8932722" y="4262043"/>
            <a:ext cx="1233735" cy="893989"/>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1" i="0" lang="en-US" sz="5296" u="none" cap="none" strike="noStrike">
                <a:solidFill>
                  <a:srgbClr val="FFFFFF"/>
                </a:solidFill>
                <a:latin typeface="Montserrat"/>
                <a:ea typeface="Montserrat"/>
                <a:cs typeface="Montserrat"/>
                <a:sym typeface="Montserrat"/>
              </a:rPr>
              <a:t>02</a:t>
            </a:r>
            <a:endParaRPr/>
          </a:p>
        </p:txBody>
      </p:sp>
      <p:sp>
        <p:nvSpPr>
          <p:cNvPr id="662" name="Google Shape;662;p24"/>
          <p:cNvSpPr txBox="1"/>
          <p:nvPr/>
        </p:nvSpPr>
        <p:spPr>
          <a:xfrm>
            <a:off x="8841968" y="6425563"/>
            <a:ext cx="1233735" cy="893989"/>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1" i="0" lang="en-US" sz="5296" u="none" cap="none" strike="noStrike">
                <a:solidFill>
                  <a:srgbClr val="FFFFFF"/>
                </a:solidFill>
                <a:latin typeface="Montserrat"/>
                <a:ea typeface="Montserrat"/>
                <a:cs typeface="Montserrat"/>
                <a:sym typeface="Montserrat"/>
              </a:rPr>
              <a:t>03</a:t>
            </a:r>
            <a:endParaRPr/>
          </a:p>
        </p:txBody>
      </p:sp>
      <p:sp>
        <p:nvSpPr>
          <p:cNvPr id="663" name="Google Shape;663;p24"/>
          <p:cNvSpPr txBox="1"/>
          <p:nvPr/>
        </p:nvSpPr>
        <p:spPr>
          <a:xfrm>
            <a:off x="7720190" y="8488463"/>
            <a:ext cx="1233735" cy="893989"/>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1" i="0" lang="en-US" sz="5296" u="none" cap="none" strike="noStrike">
                <a:solidFill>
                  <a:srgbClr val="FFFFFF"/>
                </a:solidFill>
                <a:latin typeface="Montserrat"/>
                <a:ea typeface="Montserrat"/>
                <a:cs typeface="Montserrat"/>
                <a:sym typeface="Montserrat"/>
              </a:rPr>
              <a:t>04</a:t>
            </a:r>
            <a:endParaRPr/>
          </a:p>
        </p:txBody>
      </p:sp>
      <p:sp>
        <p:nvSpPr>
          <p:cNvPr id="664" name="Google Shape;664;p24"/>
          <p:cNvSpPr txBox="1"/>
          <p:nvPr/>
        </p:nvSpPr>
        <p:spPr>
          <a:xfrm>
            <a:off x="10166457" y="1968976"/>
            <a:ext cx="6224787" cy="1361589"/>
          </a:xfrm>
          <a:prstGeom prst="rect">
            <a:avLst/>
          </a:prstGeom>
          <a:noFill/>
          <a:ln>
            <a:noFill/>
          </a:ln>
        </p:spPr>
        <p:txBody>
          <a:bodyPr anchorCtr="0" anchor="t" bIns="0" lIns="0" spcFirstLastPara="1" rIns="0" wrap="square" tIns="0">
            <a:spAutoFit/>
          </a:bodyPr>
          <a:lstStyle/>
          <a:p>
            <a:pPr indent="0" lvl="0" marL="0" marR="0" rtl="0" algn="l">
              <a:lnSpc>
                <a:spcPct val="125005"/>
              </a:lnSpc>
              <a:spcBef>
                <a:spcPts val="0"/>
              </a:spcBef>
              <a:spcAft>
                <a:spcPts val="0"/>
              </a:spcAft>
              <a:buNone/>
            </a:pPr>
            <a:r>
              <a:rPr b="0" i="0" lang="en-US" sz="4351" u="none" cap="none" strike="noStrike">
                <a:solidFill>
                  <a:srgbClr val="FFFFFF"/>
                </a:solidFill>
                <a:latin typeface="Noto Sans TC"/>
                <a:ea typeface="Noto Sans TC"/>
                <a:cs typeface="Noto Sans TC"/>
                <a:sym typeface="Noto Sans TC"/>
              </a:rPr>
              <a:t>無法回應個人資料或預知的問題</a:t>
            </a:r>
            <a:endParaRPr/>
          </a:p>
        </p:txBody>
      </p:sp>
      <p:sp>
        <p:nvSpPr>
          <p:cNvPr id="665" name="Google Shape;665;p24"/>
          <p:cNvSpPr txBox="1"/>
          <p:nvPr/>
        </p:nvSpPr>
        <p:spPr>
          <a:xfrm>
            <a:off x="10787456" y="4014664"/>
            <a:ext cx="6162823" cy="1361589"/>
          </a:xfrm>
          <a:prstGeom prst="rect">
            <a:avLst/>
          </a:prstGeom>
          <a:noFill/>
          <a:ln>
            <a:noFill/>
          </a:ln>
        </p:spPr>
        <p:txBody>
          <a:bodyPr anchorCtr="0" anchor="t" bIns="0" lIns="0" spcFirstLastPara="1" rIns="0" wrap="square" tIns="0">
            <a:spAutoFit/>
          </a:bodyPr>
          <a:lstStyle/>
          <a:p>
            <a:pPr indent="0" lvl="0" marL="0" marR="0" rtl="0" algn="l">
              <a:lnSpc>
                <a:spcPct val="125005"/>
              </a:lnSpc>
              <a:spcBef>
                <a:spcPts val="0"/>
              </a:spcBef>
              <a:spcAft>
                <a:spcPts val="0"/>
              </a:spcAft>
              <a:buNone/>
            </a:pPr>
            <a:r>
              <a:rPr b="0" i="0" lang="en-US" sz="4351" u="none" cap="none" strike="noStrike">
                <a:solidFill>
                  <a:srgbClr val="FFFFFF"/>
                </a:solidFill>
                <a:latin typeface="Noto Sans TC"/>
                <a:ea typeface="Noto Sans TC"/>
                <a:cs typeface="Noto Sans TC"/>
                <a:sym typeface="Noto Sans TC"/>
              </a:rPr>
              <a:t>缺乏情感及同理心，無法提供人性化的回覆</a:t>
            </a:r>
            <a:endParaRPr/>
          </a:p>
        </p:txBody>
      </p:sp>
      <p:sp>
        <p:nvSpPr>
          <p:cNvPr id="666" name="Google Shape;666;p24"/>
          <p:cNvSpPr txBox="1"/>
          <p:nvPr/>
        </p:nvSpPr>
        <p:spPr>
          <a:xfrm>
            <a:off x="10728626" y="6163213"/>
            <a:ext cx="6930174" cy="1361589"/>
          </a:xfrm>
          <a:prstGeom prst="rect">
            <a:avLst/>
          </a:prstGeom>
          <a:noFill/>
          <a:ln>
            <a:noFill/>
          </a:ln>
        </p:spPr>
        <p:txBody>
          <a:bodyPr anchorCtr="0" anchor="t" bIns="0" lIns="0" spcFirstLastPara="1" rIns="0" wrap="square" tIns="0">
            <a:spAutoFit/>
          </a:bodyPr>
          <a:lstStyle/>
          <a:p>
            <a:pPr indent="0" lvl="0" marL="0" marR="0" rtl="0" algn="l">
              <a:lnSpc>
                <a:spcPct val="125005"/>
              </a:lnSpc>
              <a:spcBef>
                <a:spcPts val="0"/>
              </a:spcBef>
              <a:spcAft>
                <a:spcPts val="0"/>
              </a:spcAft>
              <a:buNone/>
            </a:pPr>
            <a:r>
              <a:rPr b="0" i="0" lang="en-US" sz="4351" u="none" cap="none" strike="noStrike">
                <a:solidFill>
                  <a:srgbClr val="FFFFFF"/>
                </a:solidFill>
                <a:latin typeface="Noto Sans TC"/>
                <a:ea typeface="Noto Sans TC"/>
                <a:cs typeface="Noto Sans TC"/>
                <a:sym typeface="Noto Sans TC"/>
              </a:rPr>
              <a:t>內容並非完全合理或正確，仍需人類檢查核</a:t>
            </a:r>
            <a:endParaRPr/>
          </a:p>
        </p:txBody>
      </p:sp>
      <p:sp>
        <p:nvSpPr>
          <p:cNvPr id="667" name="Google Shape;667;p24"/>
          <p:cNvSpPr txBox="1"/>
          <p:nvPr/>
        </p:nvSpPr>
        <p:spPr>
          <a:xfrm>
            <a:off x="9544669" y="8345415"/>
            <a:ext cx="8142707" cy="1361539"/>
          </a:xfrm>
          <a:prstGeom prst="rect">
            <a:avLst/>
          </a:prstGeom>
          <a:noFill/>
          <a:ln>
            <a:noFill/>
          </a:ln>
        </p:spPr>
        <p:txBody>
          <a:bodyPr anchorCtr="0" anchor="t" bIns="0" lIns="0" spcFirstLastPara="1" rIns="0" wrap="square" tIns="0">
            <a:spAutoFit/>
          </a:bodyPr>
          <a:lstStyle/>
          <a:p>
            <a:pPr indent="0" lvl="0" marL="0" marR="0" rtl="0" algn="l">
              <a:lnSpc>
                <a:spcPct val="125005"/>
              </a:lnSpc>
              <a:spcBef>
                <a:spcPts val="0"/>
              </a:spcBef>
              <a:spcAft>
                <a:spcPts val="0"/>
              </a:spcAft>
              <a:buNone/>
            </a:pPr>
            <a:r>
              <a:rPr b="0" i="0" lang="en-US" sz="4351" u="none" cap="none" strike="noStrike">
                <a:solidFill>
                  <a:srgbClr val="FFFFFF"/>
                </a:solidFill>
                <a:latin typeface="Noto Sans TC"/>
                <a:ea typeface="Noto Sans TC"/>
                <a:cs typeface="Noto Sans TC"/>
                <a:sym typeface="Noto Sans TC"/>
              </a:rPr>
              <a:t>使用者可能會依賴它而忽略了</a:t>
            </a:r>
            <a:endParaRPr/>
          </a:p>
          <a:p>
            <a:pPr indent="0" lvl="0" marL="0" marR="0" rtl="0" algn="l">
              <a:lnSpc>
                <a:spcPct val="125005"/>
              </a:lnSpc>
              <a:spcBef>
                <a:spcPts val="0"/>
              </a:spcBef>
              <a:spcAft>
                <a:spcPts val="0"/>
              </a:spcAft>
              <a:buNone/>
            </a:pPr>
            <a:r>
              <a:rPr b="0" i="0" lang="en-US" sz="4351" u="none" cap="none" strike="noStrike">
                <a:solidFill>
                  <a:srgbClr val="FFFFFF"/>
                </a:solidFill>
                <a:latin typeface="Noto Sans TC"/>
                <a:ea typeface="Noto Sans TC"/>
                <a:cs typeface="Noto Sans TC"/>
                <a:sym typeface="Noto Sans TC"/>
              </a:rPr>
              <a:t>自行學習和理解程式設計的機會</a:t>
            </a:r>
            <a:endParaRPr/>
          </a:p>
        </p:txBody>
      </p:sp>
      <p:sp>
        <p:nvSpPr>
          <p:cNvPr id="668" name="Google Shape;668;p24"/>
          <p:cNvSpPr txBox="1"/>
          <p:nvPr/>
        </p:nvSpPr>
        <p:spPr>
          <a:xfrm>
            <a:off x="702188" y="659890"/>
            <a:ext cx="8779825" cy="1005833"/>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None/>
            </a:pPr>
            <a:r>
              <a:rPr b="1" i="0" lang="en-US" sz="7299" u="none" cap="none" strike="noStrike">
                <a:solidFill>
                  <a:srgbClr val="FFFFFF"/>
                </a:solidFill>
                <a:latin typeface="Noto Sans TC"/>
                <a:ea typeface="Noto Sans TC"/>
                <a:cs typeface="Noto Sans TC"/>
                <a:sym typeface="Noto Sans TC"/>
              </a:rPr>
              <a:t>CHATGPT 的缺點</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25"/>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sp>
        <p:nvSpPr>
          <p:cNvPr id="674" name="Google Shape;674;p25"/>
          <p:cNvSpPr/>
          <p:nvPr/>
        </p:nvSpPr>
        <p:spPr>
          <a:xfrm>
            <a:off x="12856113" y="6784914"/>
            <a:ext cx="2872965" cy="2857500"/>
          </a:xfrm>
          <a:custGeom>
            <a:rect b="b" l="l" r="r" t="t"/>
            <a:pathLst>
              <a:path extrusionOk="0" h="2857500" w="2872965">
                <a:moveTo>
                  <a:pt x="0" y="0"/>
                </a:moveTo>
                <a:lnTo>
                  <a:pt x="2872965" y="0"/>
                </a:lnTo>
                <a:lnTo>
                  <a:pt x="2872965" y="2857500"/>
                </a:lnTo>
                <a:lnTo>
                  <a:pt x="0" y="2857500"/>
                </a:lnTo>
                <a:lnTo>
                  <a:pt x="0" y="0"/>
                </a:lnTo>
                <a:close/>
              </a:path>
            </a:pathLst>
          </a:custGeom>
          <a:blipFill rotWithShape="1">
            <a:blip r:embed="rId4">
              <a:alphaModFix/>
            </a:blip>
            <a:stretch>
              <a:fillRect b="-268" l="0" r="0" t="-269"/>
            </a:stretch>
          </a:blipFill>
          <a:ln cap="sq" cmpd="sng" w="85725">
            <a:solidFill>
              <a:srgbClr val="20AEE1"/>
            </a:solidFill>
            <a:prstDash val="solid"/>
            <a:miter lim="8000"/>
            <a:headEnd len="sm" w="sm" type="none"/>
            <a:tailEnd len="sm" w="sm" type="none"/>
          </a:ln>
        </p:spPr>
      </p:sp>
      <p:grpSp>
        <p:nvGrpSpPr>
          <p:cNvPr id="675" name="Google Shape;675;p25"/>
          <p:cNvGrpSpPr/>
          <p:nvPr/>
        </p:nvGrpSpPr>
        <p:grpSpPr>
          <a:xfrm>
            <a:off x="1316048" y="866992"/>
            <a:ext cx="15633477" cy="4852243"/>
            <a:chOff x="0" y="-28575"/>
            <a:chExt cx="1486745" cy="461449"/>
          </a:xfrm>
        </p:grpSpPr>
        <p:sp>
          <p:nvSpPr>
            <p:cNvPr id="676" name="Google Shape;676;p25"/>
            <p:cNvSpPr/>
            <p:nvPr/>
          </p:nvSpPr>
          <p:spPr>
            <a:xfrm>
              <a:off x="0" y="0"/>
              <a:ext cx="1486745" cy="432874"/>
            </a:xfrm>
            <a:custGeom>
              <a:rect b="b" l="l" r="r" t="t"/>
              <a:pathLst>
                <a:path extrusionOk="0" h="432874" w="1486745">
                  <a:moveTo>
                    <a:pt x="1283545" y="0"/>
                  </a:moveTo>
                  <a:cubicBezTo>
                    <a:pt x="1395769" y="0"/>
                    <a:pt x="1486745" y="96902"/>
                    <a:pt x="1486745" y="216437"/>
                  </a:cubicBezTo>
                  <a:cubicBezTo>
                    <a:pt x="1486745" y="335972"/>
                    <a:pt x="1395769" y="432874"/>
                    <a:pt x="1283545" y="432874"/>
                  </a:cubicBezTo>
                  <a:lnTo>
                    <a:pt x="203200" y="432874"/>
                  </a:lnTo>
                  <a:cubicBezTo>
                    <a:pt x="90976" y="432874"/>
                    <a:pt x="0" y="335972"/>
                    <a:pt x="0" y="216437"/>
                  </a:cubicBezTo>
                  <a:cubicBezTo>
                    <a:pt x="0" y="96902"/>
                    <a:pt x="90976" y="0"/>
                    <a:pt x="203200" y="0"/>
                  </a:cubicBezTo>
                  <a:lnTo>
                    <a:pt x="1283545" y="0"/>
                  </a:lnTo>
                  <a:close/>
                </a:path>
              </a:pathLst>
            </a:custGeom>
            <a:solidFill>
              <a:srgbClr val="1F2374"/>
            </a:solidFill>
            <a:ln cap="sq" cmpd="sng" w="171450">
              <a:solidFill>
                <a:srgbClr val="8C52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5"/>
            <p:cNvSpPr txBox="1"/>
            <p:nvPr/>
          </p:nvSpPr>
          <p:spPr>
            <a:xfrm>
              <a:off x="0" y="-28575"/>
              <a:ext cx="1486745" cy="46144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8" name="Google Shape;678;p25"/>
          <p:cNvSpPr/>
          <p:nvPr/>
        </p:nvSpPr>
        <p:spPr>
          <a:xfrm>
            <a:off x="6685625" y="7528293"/>
            <a:ext cx="5574130" cy="1895204"/>
          </a:xfrm>
          <a:custGeom>
            <a:rect b="b" l="l" r="r" t="t"/>
            <a:pathLst>
              <a:path extrusionOk="0" h="1895204" w="5574130">
                <a:moveTo>
                  <a:pt x="0" y="0"/>
                </a:moveTo>
                <a:lnTo>
                  <a:pt x="5574130" y="0"/>
                </a:lnTo>
                <a:lnTo>
                  <a:pt x="5574130" y="1895205"/>
                </a:lnTo>
                <a:lnTo>
                  <a:pt x="0" y="1895205"/>
                </a:lnTo>
                <a:lnTo>
                  <a:pt x="0" y="0"/>
                </a:lnTo>
                <a:close/>
              </a:path>
            </a:pathLst>
          </a:custGeom>
          <a:blipFill rotWithShape="1">
            <a:blip r:embed="rId5">
              <a:alphaModFix/>
            </a:blip>
            <a:stretch>
              <a:fillRect b="0" l="0" r="0" t="0"/>
            </a:stretch>
          </a:blipFill>
          <a:ln>
            <a:noFill/>
          </a:ln>
        </p:spPr>
      </p:sp>
      <p:sp>
        <p:nvSpPr>
          <p:cNvPr id="679" name="Google Shape;679;p25"/>
          <p:cNvSpPr/>
          <p:nvPr/>
        </p:nvSpPr>
        <p:spPr>
          <a:xfrm>
            <a:off x="3171288" y="7260728"/>
            <a:ext cx="2536902" cy="1905000"/>
          </a:xfrm>
          <a:custGeom>
            <a:rect b="b" l="l" r="r" t="t"/>
            <a:pathLst>
              <a:path extrusionOk="0" h="1905000" w="2536902">
                <a:moveTo>
                  <a:pt x="0" y="0"/>
                </a:moveTo>
                <a:lnTo>
                  <a:pt x="2536903" y="0"/>
                </a:lnTo>
                <a:lnTo>
                  <a:pt x="2536903" y="1905000"/>
                </a:lnTo>
                <a:lnTo>
                  <a:pt x="0" y="1905000"/>
                </a:lnTo>
                <a:lnTo>
                  <a:pt x="0" y="0"/>
                </a:lnTo>
                <a:close/>
              </a:path>
            </a:pathLst>
          </a:custGeom>
          <a:blipFill rotWithShape="1">
            <a:blip r:embed="rId6">
              <a:alphaModFix/>
            </a:blip>
            <a:stretch>
              <a:fillRect b="0" l="0" r="0" t="0"/>
            </a:stretch>
          </a:blipFill>
          <a:ln>
            <a:noFill/>
          </a:ln>
        </p:spPr>
      </p:sp>
      <p:sp>
        <p:nvSpPr>
          <p:cNvPr id="680" name="Google Shape;680;p25"/>
          <p:cNvSpPr txBox="1"/>
          <p:nvPr/>
        </p:nvSpPr>
        <p:spPr>
          <a:xfrm>
            <a:off x="1291994" y="1912317"/>
            <a:ext cx="15943252" cy="1685116"/>
          </a:xfrm>
          <a:prstGeom prst="rect">
            <a:avLst/>
          </a:prstGeom>
          <a:noFill/>
          <a:ln>
            <a:noFill/>
          </a:ln>
        </p:spPr>
        <p:txBody>
          <a:bodyPr anchorCtr="0" anchor="t" bIns="0" lIns="0" spcFirstLastPara="1" rIns="0" wrap="square" tIns="0">
            <a:spAutoFit/>
          </a:bodyPr>
          <a:lstStyle/>
          <a:p>
            <a:pPr indent="0" lvl="0" marL="0" marR="0" rtl="0" algn="ctr">
              <a:lnSpc>
                <a:spcPct val="98000"/>
              </a:lnSpc>
              <a:spcBef>
                <a:spcPts val="0"/>
              </a:spcBef>
              <a:spcAft>
                <a:spcPts val="0"/>
              </a:spcAft>
              <a:buNone/>
            </a:pPr>
            <a:r>
              <a:rPr b="1" i="0" lang="en-US" sz="12803" u="none" cap="none" strike="noStrike">
                <a:solidFill>
                  <a:srgbClr val="92F3FF"/>
                </a:solidFill>
                <a:latin typeface="Roboto Condensed"/>
                <a:ea typeface="Roboto Condensed"/>
                <a:cs typeface="Roboto Condensed"/>
                <a:sym typeface="Roboto Condensed"/>
              </a:rPr>
              <a:t>KAHOOT! 小測驗</a:t>
            </a:r>
            <a:endParaRPr/>
          </a:p>
        </p:txBody>
      </p:sp>
      <p:sp>
        <p:nvSpPr>
          <p:cNvPr id="681" name="Google Shape;681;p25"/>
          <p:cNvSpPr txBox="1"/>
          <p:nvPr/>
        </p:nvSpPr>
        <p:spPr>
          <a:xfrm>
            <a:off x="1316048" y="3492658"/>
            <a:ext cx="15943252" cy="2934817"/>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0" i="0" lang="en-US" sz="5581" u="none" cap="none" strike="noStrike">
                <a:solidFill>
                  <a:srgbClr val="FFFFFF"/>
                </a:solidFill>
                <a:latin typeface="Noto Sans TC"/>
                <a:ea typeface="Noto Sans TC"/>
                <a:cs typeface="Noto Sans TC"/>
                <a:sym typeface="Noto Sans TC"/>
              </a:rPr>
              <a:t>透過問答遊戲</a:t>
            </a:r>
            <a:endParaRPr/>
          </a:p>
          <a:p>
            <a:pPr indent="0" lvl="0" marL="0" marR="0" rtl="0" algn="ctr">
              <a:lnSpc>
                <a:spcPct val="139992"/>
              </a:lnSpc>
              <a:spcBef>
                <a:spcPts val="0"/>
              </a:spcBef>
              <a:spcAft>
                <a:spcPts val="0"/>
              </a:spcAft>
              <a:buNone/>
            </a:pPr>
            <a:r>
              <a:rPr b="0" i="0" lang="en-US" sz="5581" u="none" cap="none" strike="noStrike">
                <a:solidFill>
                  <a:srgbClr val="FFFFFF"/>
                </a:solidFill>
                <a:latin typeface="Noto Sans TC"/>
                <a:ea typeface="Noto Sans TC"/>
                <a:cs typeface="Noto Sans TC"/>
                <a:sym typeface="Noto Sans TC"/>
              </a:rPr>
              <a:t>重溫一下課堂學習到的知識！</a:t>
            </a:r>
            <a:endParaRPr/>
          </a:p>
          <a:p>
            <a:pPr indent="0" lvl="0" marL="0" marR="0" rtl="0" algn="ctr">
              <a:lnSpc>
                <a:spcPct val="139992"/>
              </a:lnSpc>
              <a:spcBef>
                <a:spcPts val="0"/>
              </a:spcBef>
              <a:spcAft>
                <a:spcPts val="0"/>
              </a:spcAft>
              <a:buNone/>
            </a:pPr>
            <a:r>
              <a:t/>
            </a:r>
            <a:endParaRPr b="0" i="0" sz="5581" u="none" cap="none" strike="noStrike">
              <a:solidFill>
                <a:srgbClr val="FFFFFF"/>
              </a:solidFill>
              <a:latin typeface="Noto Sans TC"/>
              <a:ea typeface="Noto Sans TC"/>
              <a:cs typeface="Noto Sans TC"/>
              <a:sym typeface="Noto Sans TC"/>
            </a:endParaRPr>
          </a:p>
        </p:txBody>
      </p:sp>
      <p:sp>
        <p:nvSpPr>
          <p:cNvPr id="682" name="Google Shape;682;p25"/>
          <p:cNvSpPr txBox="1"/>
          <p:nvPr/>
        </p:nvSpPr>
        <p:spPr>
          <a:xfrm>
            <a:off x="6508291" y="7898313"/>
            <a:ext cx="5550939" cy="696503"/>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0" i="0" lang="en-US" sz="5061" u="none" cap="none" strike="noStrike">
                <a:solidFill>
                  <a:srgbClr val="20AEE1"/>
                </a:solidFill>
                <a:latin typeface="Noto Sans TC"/>
                <a:ea typeface="Noto Sans TC"/>
                <a:cs typeface="Noto Sans TC"/>
                <a:sym typeface="Noto Sans TC"/>
              </a:rPr>
              <a:t>KAHOOT.IT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26"/>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grpSp>
        <p:nvGrpSpPr>
          <p:cNvPr id="688" name="Google Shape;688;p26"/>
          <p:cNvGrpSpPr/>
          <p:nvPr/>
        </p:nvGrpSpPr>
        <p:grpSpPr>
          <a:xfrm>
            <a:off x="2666170" y="1131331"/>
            <a:ext cx="13731349" cy="8005587"/>
            <a:chOff x="0" y="-95250"/>
            <a:chExt cx="3616487" cy="2108467"/>
          </a:xfrm>
        </p:grpSpPr>
        <p:sp>
          <p:nvSpPr>
            <p:cNvPr id="689" name="Google Shape;689;p26"/>
            <p:cNvSpPr/>
            <p:nvPr/>
          </p:nvSpPr>
          <p:spPr>
            <a:xfrm>
              <a:off x="0" y="0"/>
              <a:ext cx="3616487" cy="2013217"/>
            </a:xfrm>
            <a:custGeom>
              <a:rect b="b" l="l" r="r" t="t"/>
              <a:pathLst>
                <a:path extrusionOk="0" h="2013217" w="3616487">
                  <a:moveTo>
                    <a:pt x="33265" y="0"/>
                  </a:moveTo>
                  <a:lnTo>
                    <a:pt x="3583222" y="0"/>
                  </a:lnTo>
                  <a:cubicBezTo>
                    <a:pt x="3592044" y="0"/>
                    <a:pt x="3600505" y="3505"/>
                    <a:pt x="3606744" y="9743"/>
                  </a:cubicBezTo>
                  <a:cubicBezTo>
                    <a:pt x="3612982" y="15981"/>
                    <a:pt x="3616487" y="24443"/>
                    <a:pt x="3616487" y="33265"/>
                  </a:cubicBezTo>
                  <a:lnTo>
                    <a:pt x="3616487" y="1979952"/>
                  </a:lnTo>
                  <a:cubicBezTo>
                    <a:pt x="3616487" y="1998324"/>
                    <a:pt x="3601594" y="2013217"/>
                    <a:pt x="3583222" y="2013217"/>
                  </a:cubicBezTo>
                  <a:lnTo>
                    <a:pt x="33265" y="2013217"/>
                  </a:lnTo>
                  <a:cubicBezTo>
                    <a:pt x="14893" y="2013217"/>
                    <a:pt x="0" y="1998324"/>
                    <a:pt x="0" y="1979952"/>
                  </a:cubicBezTo>
                  <a:lnTo>
                    <a:pt x="0" y="33265"/>
                  </a:lnTo>
                  <a:cubicBezTo>
                    <a:pt x="0" y="14893"/>
                    <a:pt x="14893" y="0"/>
                    <a:pt x="33265" y="0"/>
                  </a:cubicBezTo>
                  <a:close/>
                </a:path>
              </a:pathLst>
            </a:custGeom>
            <a:gradFill>
              <a:gsLst>
                <a:gs pos="0">
                  <a:srgbClr val="1719CF"/>
                </a:gs>
                <a:gs pos="100000">
                  <a:srgbClr val="0DCF7E"/>
                </a:gs>
              </a:gsLst>
              <a:lin ang="270000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6"/>
            <p:cNvSpPr txBox="1"/>
            <p:nvPr/>
          </p:nvSpPr>
          <p:spPr>
            <a:xfrm>
              <a:off x="0" y="-95250"/>
              <a:ext cx="3616487" cy="2108467"/>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1" name="Google Shape;691;p26"/>
          <p:cNvSpPr txBox="1"/>
          <p:nvPr/>
        </p:nvSpPr>
        <p:spPr>
          <a:xfrm>
            <a:off x="3362321" y="4180201"/>
            <a:ext cx="12088383" cy="4693864"/>
          </a:xfrm>
          <a:prstGeom prst="rect">
            <a:avLst/>
          </a:prstGeom>
          <a:noFill/>
          <a:ln>
            <a:noFill/>
          </a:ln>
        </p:spPr>
        <p:txBody>
          <a:bodyPr anchorCtr="0" anchor="t" bIns="0" lIns="0" spcFirstLastPara="1" rIns="0" wrap="square" tIns="0">
            <a:spAutoFit/>
          </a:bodyPr>
          <a:lstStyle/>
          <a:p>
            <a:pPr indent="-626099" lvl="1" marL="1252198" marR="0" rtl="0" algn="l">
              <a:lnSpc>
                <a:spcPct val="193016"/>
              </a:lnSpc>
              <a:spcBef>
                <a:spcPts val="0"/>
              </a:spcBef>
              <a:spcAft>
                <a:spcPts val="0"/>
              </a:spcAft>
              <a:buClr>
                <a:srgbClr val="FFFFFF"/>
              </a:buClr>
              <a:buSzPts val="5799"/>
              <a:buFont typeface="Arial"/>
              <a:buChar char="•"/>
            </a:pPr>
            <a:r>
              <a:rPr b="0" i="0" lang="en-US" sz="5799" u="none" cap="none" strike="noStrike">
                <a:solidFill>
                  <a:srgbClr val="FFFFFF"/>
                </a:solidFill>
                <a:latin typeface="Noto Sans TC"/>
                <a:ea typeface="Noto Sans TC"/>
                <a:cs typeface="Noto Sans TC"/>
                <a:sym typeface="Noto Sans TC"/>
              </a:rPr>
              <a:t>認識人工智能，迎接A.I.時代</a:t>
            </a:r>
            <a:endParaRPr/>
          </a:p>
          <a:p>
            <a:pPr indent="-626099" lvl="1" marL="1252198" marR="0" rtl="0" algn="l">
              <a:lnSpc>
                <a:spcPct val="193016"/>
              </a:lnSpc>
              <a:spcBef>
                <a:spcPts val="0"/>
              </a:spcBef>
              <a:spcAft>
                <a:spcPts val="0"/>
              </a:spcAft>
              <a:buClr>
                <a:srgbClr val="FFFFFF"/>
              </a:buClr>
              <a:buSzPts val="5799"/>
              <a:buFont typeface="Arial"/>
              <a:buChar char="•"/>
            </a:pPr>
            <a:r>
              <a:rPr b="0" i="0" lang="en-US" sz="5799" u="none" cap="none" strike="noStrike">
                <a:solidFill>
                  <a:srgbClr val="FFFFFF"/>
                </a:solidFill>
                <a:latin typeface="Noto Sans TC"/>
                <a:ea typeface="Noto Sans TC"/>
                <a:cs typeface="Noto Sans TC"/>
                <a:sym typeface="Noto Sans TC"/>
              </a:rPr>
              <a:t>學習如何善用科技而非濫用科技</a:t>
            </a:r>
            <a:endParaRPr/>
          </a:p>
          <a:p>
            <a:pPr indent="0" lvl="0" marL="0" marR="0" rtl="0" algn="ctr">
              <a:lnSpc>
                <a:spcPct val="129780"/>
              </a:lnSpc>
              <a:spcBef>
                <a:spcPts val="0"/>
              </a:spcBef>
              <a:spcAft>
                <a:spcPts val="0"/>
              </a:spcAft>
              <a:buNone/>
            </a:pPr>
            <a:r>
              <a:t/>
            </a:r>
            <a:endParaRPr b="0" i="0" sz="5799" u="none" cap="none" strike="noStrike">
              <a:solidFill>
                <a:srgbClr val="FFFFFF"/>
              </a:solidFill>
              <a:latin typeface="Noto Sans TC"/>
              <a:ea typeface="Noto Sans TC"/>
              <a:cs typeface="Noto Sans TC"/>
              <a:sym typeface="Noto Sans TC"/>
            </a:endParaRPr>
          </a:p>
          <a:p>
            <a:pPr indent="0" lvl="0" marL="0" marR="0" rtl="0" algn="ctr">
              <a:lnSpc>
                <a:spcPct val="129780"/>
              </a:lnSpc>
              <a:spcBef>
                <a:spcPts val="0"/>
              </a:spcBef>
              <a:spcAft>
                <a:spcPts val="0"/>
              </a:spcAft>
              <a:buNone/>
            </a:pPr>
            <a:r>
              <a:t/>
            </a:r>
            <a:endParaRPr b="0" i="0" sz="5799" u="none" cap="none" strike="noStrike">
              <a:solidFill>
                <a:srgbClr val="FFFFFF"/>
              </a:solidFill>
              <a:latin typeface="Noto Sans TC"/>
              <a:ea typeface="Noto Sans TC"/>
              <a:cs typeface="Noto Sans TC"/>
              <a:sym typeface="Noto Sans TC"/>
            </a:endParaRPr>
          </a:p>
        </p:txBody>
      </p:sp>
      <p:cxnSp>
        <p:nvCxnSpPr>
          <p:cNvPr id="692" name="Google Shape;692;p26"/>
          <p:cNvCxnSpPr/>
          <p:nvPr/>
        </p:nvCxnSpPr>
        <p:spPr>
          <a:xfrm>
            <a:off x="5492984" y="3502104"/>
            <a:ext cx="8246157" cy="0"/>
          </a:xfrm>
          <a:prstGeom prst="straightConnector1">
            <a:avLst/>
          </a:prstGeom>
          <a:noFill/>
          <a:ln cap="flat" cmpd="sng" w="66675">
            <a:solidFill>
              <a:srgbClr val="FFFFFF"/>
            </a:solidFill>
            <a:prstDash val="solid"/>
            <a:round/>
            <a:headEnd len="lg" w="lg" type="oval"/>
            <a:tailEnd len="lg" w="lg" type="oval"/>
          </a:ln>
        </p:spPr>
      </p:cxnSp>
      <p:sp>
        <p:nvSpPr>
          <p:cNvPr id="693" name="Google Shape;693;p26"/>
          <p:cNvSpPr/>
          <p:nvPr/>
        </p:nvSpPr>
        <p:spPr>
          <a:xfrm>
            <a:off x="630416" y="4152900"/>
            <a:ext cx="4071509" cy="6134100"/>
          </a:xfrm>
          <a:custGeom>
            <a:rect b="b" l="l" r="r" t="t"/>
            <a:pathLst>
              <a:path extrusionOk="0" h="6134100" w="4071509">
                <a:moveTo>
                  <a:pt x="0" y="0"/>
                </a:moveTo>
                <a:lnTo>
                  <a:pt x="4071509" y="0"/>
                </a:lnTo>
                <a:lnTo>
                  <a:pt x="4071509" y="6134100"/>
                </a:lnTo>
                <a:lnTo>
                  <a:pt x="0" y="6134100"/>
                </a:lnTo>
                <a:lnTo>
                  <a:pt x="0" y="0"/>
                </a:lnTo>
                <a:close/>
              </a:path>
            </a:pathLst>
          </a:custGeom>
          <a:blipFill rotWithShape="1">
            <a:blip r:embed="rId4">
              <a:alphaModFix/>
            </a:blip>
            <a:stretch>
              <a:fillRect b="0" l="0" r="0" t="0"/>
            </a:stretch>
          </a:blipFill>
          <a:ln>
            <a:noFill/>
          </a:ln>
        </p:spPr>
      </p:sp>
      <p:sp>
        <p:nvSpPr>
          <p:cNvPr id="694" name="Google Shape;694;p26"/>
          <p:cNvSpPr txBox="1"/>
          <p:nvPr/>
        </p:nvSpPr>
        <p:spPr>
          <a:xfrm>
            <a:off x="3087319" y="2098870"/>
            <a:ext cx="12828888"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總 結</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27"/>
          <p:cNvSpPr/>
          <p:nvPr/>
        </p:nvSpPr>
        <p:spPr>
          <a:xfrm flipH="1" rot="5400000">
            <a:off x="4000500" y="-4000500"/>
            <a:ext cx="10287000" cy="18288000"/>
          </a:xfrm>
          <a:custGeom>
            <a:rect b="b" l="l" r="r" t="t"/>
            <a:pathLst>
              <a:path extrusionOk="0" h="18288000" w="10287000">
                <a:moveTo>
                  <a:pt x="10287000" y="18288000"/>
                </a:moveTo>
                <a:lnTo>
                  <a:pt x="10287000" y="0"/>
                </a:lnTo>
                <a:lnTo>
                  <a:pt x="0" y="0"/>
                </a:lnTo>
                <a:lnTo>
                  <a:pt x="0" y="18288000"/>
                </a:lnTo>
                <a:lnTo>
                  <a:pt x="10287000" y="18288000"/>
                </a:lnTo>
                <a:close/>
              </a:path>
            </a:pathLst>
          </a:custGeom>
          <a:blipFill rotWithShape="1">
            <a:blip r:embed="rId3">
              <a:alphaModFix/>
            </a:blip>
            <a:stretch>
              <a:fillRect b="-13607" l="-39057" r="-7278" t="-2805"/>
            </a:stretch>
          </a:blipFill>
          <a:ln>
            <a:noFill/>
          </a:ln>
        </p:spPr>
      </p:sp>
      <p:sp>
        <p:nvSpPr>
          <p:cNvPr id="700" name="Google Shape;700;p27"/>
          <p:cNvSpPr/>
          <p:nvPr/>
        </p:nvSpPr>
        <p:spPr>
          <a:xfrm>
            <a:off x="-4881553" y="5915050"/>
            <a:ext cx="10551506" cy="10551506"/>
          </a:xfrm>
          <a:custGeom>
            <a:rect b="b" l="l" r="r" t="t"/>
            <a:pathLst>
              <a:path extrusionOk="0" h="10551506" w="10551506">
                <a:moveTo>
                  <a:pt x="0" y="0"/>
                </a:moveTo>
                <a:lnTo>
                  <a:pt x="10551506" y="0"/>
                </a:lnTo>
                <a:lnTo>
                  <a:pt x="10551506" y="10551506"/>
                </a:lnTo>
                <a:lnTo>
                  <a:pt x="0" y="10551506"/>
                </a:lnTo>
                <a:lnTo>
                  <a:pt x="0" y="0"/>
                </a:lnTo>
                <a:close/>
              </a:path>
            </a:pathLst>
          </a:custGeom>
          <a:blipFill rotWithShape="1">
            <a:blip r:embed="rId4">
              <a:alphaModFix/>
            </a:blip>
            <a:stretch>
              <a:fillRect b="0" l="0" r="0" t="0"/>
            </a:stretch>
          </a:blipFill>
          <a:ln>
            <a:noFill/>
          </a:ln>
        </p:spPr>
      </p:sp>
      <p:sp>
        <p:nvSpPr>
          <p:cNvPr id="701" name="Google Shape;701;p27"/>
          <p:cNvSpPr/>
          <p:nvPr/>
        </p:nvSpPr>
        <p:spPr>
          <a:xfrm>
            <a:off x="13684656" y="-4177644"/>
            <a:ext cx="8355287" cy="8355287"/>
          </a:xfrm>
          <a:custGeom>
            <a:rect b="b" l="l" r="r" t="t"/>
            <a:pathLst>
              <a:path extrusionOk="0" h="8355287" w="8355287">
                <a:moveTo>
                  <a:pt x="0" y="0"/>
                </a:moveTo>
                <a:lnTo>
                  <a:pt x="8355287" y="0"/>
                </a:lnTo>
                <a:lnTo>
                  <a:pt x="8355287" y="8355288"/>
                </a:lnTo>
                <a:lnTo>
                  <a:pt x="0" y="8355288"/>
                </a:lnTo>
                <a:lnTo>
                  <a:pt x="0" y="0"/>
                </a:lnTo>
                <a:close/>
              </a:path>
            </a:pathLst>
          </a:custGeom>
          <a:blipFill rotWithShape="1">
            <a:blip r:embed="rId5">
              <a:alphaModFix amt="50000"/>
            </a:blip>
            <a:stretch>
              <a:fillRect b="0" l="0" r="0" t="0"/>
            </a:stretch>
          </a:blipFill>
          <a:ln>
            <a:noFill/>
          </a:ln>
        </p:spPr>
      </p:sp>
      <p:sp>
        <p:nvSpPr>
          <p:cNvPr id="702" name="Google Shape;702;p27"/>
          <p:cNvSpPr/>
          <p:nvPr/>
        </p:nvSpPr>
        <p:spPr>
          <a:xfrm>
            <a:off x="14261850" y="6686550"/>
            <a:ext cx="7200900" cy="7200900"/>
          </a:xfrm>
          <a:custGeom>
            <a:rect b="b" l="l" r="r" t="t"/>
            <a:pathLst>
              <a:path extrusionOk="0" h="7200900" w="7200900">
                <a:moveTo>
                  <a:pt x="0" y="0"/>
                </a:moveTo>
                <a:lnTo>
                  <a:pt x="7200900" y="0"/>
                </a:lnTo>
                <a:lnTo>
                  <a:pt x="7200900" y="7200900"/>
                </a:lnTo>
                <a:lnTo>
                  <a:pt x="0" y="7200900"/>
                </a:lnTo>
                <a:lnTo>
                  <a:pt x="0" y="0"/>
                </a:lnTo>
                <a:close/>
              </a:path>
            </a:pathLst>
          </a:custGeom>
          <a:blipFill rotWithShape="1">
            <a:blip r:embed="rId6">
              <a:alphaModFix amt="50000"/>
            </a:blip>
            <a:stretch>
              <a:fillRect b="0" l="0" r="0" t="0"/>
            </a:stretch>
          </a:blipFill>
          <a:ln>
            <a:noFill/>
          </a:ln>
        </p:spPr>
      </p:sp>
      <p:sp>
        <p:nvSpPr>
          <p:cNvPr id="703" name="Google Shape;703;p27"/>
          <p:cNvSpPr/>
          <p:nvPr/>
        </p:nvSpPr>
        <p:spPr>
          <a:xfrm>
            <a:off x="-1704953" y="6359481"/>
            <a:ext cx="13517492" cy="319504"/>
          </a:xfrm>
          <a:custGeom>
            <a:rect b="b" l="l" r="r" t="t"/>
            <a:pathLst>
              <a:path extrusionOk="0" h="319504" w="13517492">
                <a:moveTo>
                  <a:pt x="0" y="0"/>
                </a:moveTo>
                <a:lnTo>
                  <a:pt x="13517492" y="0"/>
                </a:lnTo>
                <a:lnTo>
                  <a:pt x="13517492" y="319504"/>
                </a:lnTo>
                <a:lnTo>
                  <a:pt x="0" y="319504"/>
                </a:lnTo>
                <a:lnTo>
                  <a:pt x="0" y="0"/>
                </a:lnTo>
                <a:close/>
              </a:path>
            </a:pathLst>
          </a:custGeom>
          <a:blipFill rotWithShape="1">
            <a:blip r:embed="rId7">
              <a:alphaModFix/>
            </a:blip>
            <a:stretch>
              <a:fillRect b="0" l="0" r="0" t="0"/>
            </a:stretch>
          </a:blipFill>
          <a:ln>
            <a:noFill/>
          </a:ln>
        </p:spPr>
      </p:sp>
      <p:grpSp>
        <p:nvGrpSpPr>
          <p:cNvPr id="704" name="Google Shape;704;p27"/>
          <p:cNvGrpSpPr/>
          <p:nvPr/>
        </p:nvGrpSpPr>
        <p:grpSpPr>
          <a:xfrm>
            <a:off x="-2630935" y="6486672"/>
            <a:ext cx="14329174" cy="3199514"/>
            <a:chOff x="0" y="-38100"/>
            <a:chExt cx="3810796" cy="850900"/>
          </a:xfrm>
        </p:grpSpPr>
        <p:sp>
          <p:nvSpPr>
            <p:cNvPr id="705" name="Google Shape;705;p27"/>
            <p:cNvSpPr/>
            <p:nvPr/>
          </p:nvSpPr>
          <p:spPr>
            <a:xfrm>
              <a:off x="0" y="0"/>
              <a:ext cx="3810796" cy="812800"/>
            </a:xfrm>
            <a:custGeom>
              <a:rect b="b" l="l" r="r" t="t"/>
              <a:pathLst>
                <a:path extrusionOk="0" h="812800" w="3810796">
                  <a:moveTo>
                    <a:pt x="0" y="0"/>
                  </a:moveTo>
                  <a:lnTo>
                    <a:pt x="3810796" y="0"/>
                  </a:lnTo>
                  <a:lnTo>
                    <a:pt x="3810796" y="812800"/>
                  </a:lnTo>
                  <a:lnTo>
                    <a:pt x="0" y="812800"/>
                  </a:lnTo>
                  <a:close/>
                </a:path>
              </a:pathLst>
            </a:custGeom>
            <a:gradFill>
              <a:gsLst>
                <a:gs pos="0">
                  <a:srgbClr val="1719CF"/>
                </a:gs>
                <a:gs pos="100000">
                  <a:srgbClr val="0DCF7E"/>
                </a:gs>
              </a:gsLst>
              <a:lin ang="2700000" scaled="0"/>
            </a:gradFill>
            <a:ln>
              <a:noFill/>
            </a:ln>
          </p:spPr>
        </p:sp>
        <p:sp>
          <p:nvSpPr>
            <p:cNvPr id="706" name="Google Shape;706;p27"/>
            <p:cNvSpPr txBox="1"/>
            <p:nvPr/>
          </p:nvSpPr>
          <p:spPr>
            <a:xfrm>
              <a:off x="0" y="-38100"/>
              <a:ext cx="3810796"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07" name="Google Shape;707;p27"/>
          <p:cNvSpPr/>
          <p:nvPr/>
        </p:nvSpPr>
        <p:spPr>
          <a:xfrm>
            <a:off x="1070390" y="6918925"/>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8">
              <a:alphaModFix/>
            </a:blip>
            <a:stretch>
              <a:fillRect b="0" l="0" r="0" t="0"/>
            </a:stretch>
          </a:blipFill>
          <a:ln>
            <a:noFill/>
          </a:ln>
        </p:spPr>
      </p:sp>
      <p:sp>
        <p:nvSpPr>
          <p:cNvPr id="708" name="Google Shape;708;p27"/>
          <p:cNvSpPr/>
          <p:nvPr/>
        </p:nvSpPr>
        <p:spPr>
          <a:xfrm>
            <a:off x="1070390" y="8760467"/>
            <a:ext cx="625060" cy="625060"/>
          </a:xfrm>
          <a:custGeom>
            <a:rect b="b" l="l" r="r" t="t"/>
            <a:pathLst>
              <a:path extrusionOk="0" h="625060" w="625060">
                <a:moveTo>
                  <a:pt x="0" y="0"/>
                </a:moveTo>
                <a:lnTo>
                  <a:pt x="625060" y="0"/>
                </a:lnTo>
                <a:lnTo>
                  <a:pt x="625060" y="625060"/>
                </a:lnTo>
                <a:lnTo>
                  <a:pt x="0" y="625060"/>
                </a:lnTo>
                <a:lnTo>
                  <a:pt x="0" y="0"/>
                </a:lnTo>
                <a:close/>
              </a:path>
            </a:pathLst>
          </a:custGeom>
          <a:blipFill rotWithShape="1">
            <a:blip r:embed="rId9">
              <a:alphaModFix/>
            </a:blip>
            <a:stretch>
              <a:fillRect b="0" l="0" r="0" t="0"/>
            </a:stretch>
          </a:blipFill>
          <a:ln>
            <a:noFill/>
          </a:ln>
        </p:spPr>
      </p:sp>
      <p:sp>
        <p:nvSpPr>
          <p:cNvPr id="709" name="Google Shape;709;p27"/>
          <p:cNvSpPr/>
          <p:nvPr/>
        </p:nvSpPr>
        <p:spPr>
          <a:xfrm>
            <a:off x="1070390" y="7840131"/>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10">
              <a:alphaModFix/>
            </a:blip>
            <a:stretch>
              <a:fillRect b="0" l="0" r="0" t="0"/>
            </a:stretch>
          </a:blipFill>
          <a:ln>
            <a:noFill/>
          </a:ln>
        </p:spPr>
      </p:sp>
      <p:cxnSp>
        <p:nvCxnSpPr>
          <p:cNvPr id="710" name="Google Shape;710;p27"/>
          <p:cNvCxnSpPr/>
          <p:nvPr/>
        </p:nvCxnSpPr>
        <p:spPr>
          <a:xfrm>
            <a:off x="7002884" y="6754391"/>
            <a:ext cx="0" cy="2777490"/>
          </a:xfrm>
          <a:prstGeom prst="straightConnector1">
            <a:avLst/>
          </a:prstGeom>
          <a:noFill/>
          <a:ln cap="flat" cmpd="sng" w="38100">
            <a:solidFill>
              <a:srgbClr val="FFFFFF"/>
            </a:solidFill>
            <a:prstDash val="solid"/>
            <a:round/>
            <a:headEnd len="sm" w="sm" type="none"/>
            <a:tailEnd len="sm" w="sm" type="none"/>
          </a:ln>
        </p:spPr>
      </p:cxnSp>
      <p:sp>
        <p:nvSpPr>
          <p:cNvPr id="711" name="Google Shape;711;p27"/>
          <p:cNvSpPr/>
          <p:nvPr/>
        </p:nvSpPr>
        <p:spPr>
          <a:xfrm>
            <a:off x="11641658" y="1910818"/>
            <a:ext cx="5915882" cy="7658100"/>
          </a:xfrm>
          <a:custGeom>
            <a:rect b="b" l="l" r="r" t="t"/>
            <a:pathLst>
              <a:path extrusionOk="0" h="7658100" w="5915882">
                <a:moveTo>
                  <a:pt x="0" y="0"/>
                </a:moveTo>
                <a:lnTo>
                  <a:pt x="5915882" y="0"/>
                </a:lnTo>
                <a:lnTo>
                  <a:pt x="5915882" y="7658100"/>
                </a:lnTo>
                <a:lnTo>
                  <a:pt x="0" y="7658100"/>
                </a:lnTo>
                <a:lnTo>
                  <a:pt x="0" y="0"/>
                </a:lnTo>
                <a:close/>
              </a:path>
            </a:pathLst>
          </a:custGeom>
          <a:blipFill rotWithShape="1">
            <a:blip r:embed="rId11">
              <a:alphaModFix/>
            </a:blip>
            <a:stretch>
              <a:fillRect b="0" l="0" r="0" t="0"/>
            </a:stretch>
          </a:blipFill>
          <a:ln>
            <a:noFill/>
          </a:ln>
        </p:spPr>
      </p:sp>
      <p:sp>
        <p:nvSpPr>
          <p:cNvPr id="712" name="Google Shape;712;p27"/>
          <p:cNvSpPr txBox="1"/>
          <p:nvPr/>
        </p:nvSpPr>
        <p:spPr>
          <a:xfrm>
            <a:off x="1266577" y="749823"/>
            <a:ext cx="9155881" cy="5276283"/>
          </a:xfrm>
          <a:prstGeom prst="rect">
            <a:avLst/>
          </a:prstGeom>
          <a:noFill/>
          <a:ln>
            <a:noFill/>
          </a:ln>
        </p:spPr>
        <p:txBody>
          <a:bodyPr anchorCtr="0" anchor="t" bIns="0" lIns="0" spcFirstLastPara="1" rIns="0" wrap="square" tIns="0">
            <a:spAutoFit/>
          </a:bodyPr>
          <a:lstStyle/>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THANK</a:t>
            </a:r>
            <a:endParaRPr/>
          </a:p>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YOU</a:t>
            </a:r>
            <a:endParaRPr/>
          </a:p>
        </p:txBody>
      </p:sp>
      <p:pic>
        <p:nvPicPr>
          <p:cNvPr id="713" name="Google Shape;713;p27"/>
          <p:cNvPicPr preferRelativeResize="0"/>
          <p:nvPr/>
        </p:nvPicPr>
        <p:blipFill rotWithShape="1">
          <a:blip r:embed="rId12">
            <a:alphaModFix/>
          </a:blip>
          <a:srcRect b="0" l="0" r="0" t="0"/>
          <a:stretch/>
        </p:blipFill>
        <p:spPr>
          <a:xfrm>
            <a:off x="11155883" y="8609513"/>
            <a:ext cx="1150673" cy="1035605"/>
          </a:xfrm>
          <a:prstGeom prst="rect">
            <a:avLst/>
          </a:prstGeom>
          <a:noFill/>
          <a:ln>
            <a:noFill/>
          </a:ln>
        </p:spPr>
      </p:pic>
      <p:sp>
        <p:nvSpPr>
          <p:cNvPr id="714" name="Google Shape;714;p27"/>
          <p:cNvSpPr txBox="1"/>
          <p:nvPr/>
        </p:nvSpPr>
        <p:spPr>
          <a:xfrm>
            <a:off x="2267421" y="6996505"/>
            <a:ext cx="2697639"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3422 3161</a:t>
            </a:r>
            <a:endParaRPr/>
          </a:p>
        </p:txBody>
      </p:sp>
      <p:sp>
        <p:nvSpPr>
          <p:cNvPr id="715" name="Google Shape;715;p27"/>
          <p:cNvSpPr txBox="1"/>
          <p:nvPr/>
        </p:nvSpPr>
        <p:spPr>
          <a:xfrm>
            <a:off x="2267421" y="7913477"/>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medialiteray.hk</a:t>
            </a:r>
            <a:endParaRPr/>
          </a:p>
        </p:txBody>
      </p:sp>
      <p:sp>
        <p:nvSpPr>
          <p:cNvPr id="716" name="Google Shape;716;p27"/>
          <p:cNvSpPr txBox="1"/>
          <p:nvPr/>
        </p:nvSpPr>
        <p:spPr>
          <a:xfrm>
            <a:off x="2267421" y="8831052"/>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wmc@hkfyg.org.hk</a:t>
            </a:r>
            <a:endParaRPr/>
          </a:p>
        </p:txBody>
      </p:sp>
      <p:sp>
        <p:nvSpPr>
          <p:cNvPr id="717" name="Google Shape;717;p27"/>
          <p:cNvSpPr txBox="1"/>
          <p:nvPr/>
        </p:nvSpPr>
        <p:spPr>
          <a:xfrm>
            <a:off x="7498476" y="6754400"/>
            <a:ext cx="1828800" cy="2911800"/>
          </a:xfrm>
          <a:prstGeom prst="rect">
            <a:avLst/>
          </a:prstGeom>
          <a:noFill/>
          <a:ln>
            <a:noFill/>
          </a:ln>
        </p:spPr>
        <p:txBody>
          <a:bodyPr anchorCtr="0" anchor="t" bIns="0" lIns="0" spcFirstLastPara="1" rIns="0" wrap="square" tIns="0">
            <a:spAutoFit/>
          </a:bodyPr>
          <a:lstStyle/>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教</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學</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短</a:t>
            </a:r>
            <a:endParaRPr/>
          </a:p>
          <a:p>
            <a:pPr indent="0" lvl="0" marL="0" marR="0" rtl="0" algn="l">
              <a:lnSpc>
                <a:spcPct val="117998"/>
              </a:lnSpc>
              <a:spcBef>
                <a:spcPts val="0"/>
              </a:spcBef>
              <a:spcAft>
                <a:spcPts val="0"/>
              </a:spcAft>
              <a:buNone/>
            </a:pPr>
            <a:r>
              <a:rPr b="1" i="0" lang="en-US" sz="4167" u="none" cap="none" strike="noStrike">
                <a:solidFill>
                  <a:srgbClr val="FFFFFF"/>
                </a:solidFill>
                <a:latin typeface="Noto Sans TC"/>
                <a:ea typeface="Noto Sans TC"/>
                <a:cs typeface="Noto Sans TC"/>
                <a:sym typeface="Noto Sans TC"/>
              </a:rPr>
              <a:t>片</a:t>
            </a:r>
            <a:endParaRPr/>
          </a:p>
        </p:txBody>
      </p:sp>
      <p:pic>
        <p:nvPicPr>
          <p:cNvPr id="718" name="Google Shape;718;p27"/>
          <p:cNvPicPr preferRelativeResize="0"/>
          <p:nvPr/>
        </p:nvPicPr>
        <p:blipFill rotWithShape="1">
          <a:blip r:embed="rId13">
            <a:alphaModFix/>
          </a:blip>
          <a:srcRect b="0" l="0" r="0" t="0"/>
          <a:stretch/>
        </p:blipFill>
        <p:spPr>
          <a:xfrm>
            <a:off x="8124905" y="6504800"/>
            <a:ext cx="3306521" cy="330652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